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72" r:id="rId8"/>
    <p:sldId id="273" r:id="rId9"/>
    <p:sldId id="270" r:id="rId10"/>
    <p:sldId id="274" r:id="rId11"/>
    <p:sldId id="271" r:id="rId12"/>
    <p:sldId id="275" r:id="rId13"/>
    <p:sldId id="284" r:id="rId14"/>
    <p:sldId id="283" r:id="rId15"/>
    <p:sldId id="285" r:id="rId16"/>
    <p:sldId id="282" r:id="rId17"/>
    <p:sldId id="262" r:id="rId18"/>
    <p:sldId id="276" r:id="rId19"/>
    <p:sldId id="263" r:id="rId20"/>
    <p:sldId id="264" r:id="rId21"/>
    <p:sldId id="265" r:id="rId22"/>
    <p:sldId id="277" r:id="rId23"/>
    <p:sldId id="279" r:id="rId24"/>
    <p:sldId id="287" r:id="rId25"/>
    <p:sldId id="288" r:id="rId26"/>
    <p:sldId id="278" r:id="rId27"/>
    <p:sldId id="289" r:id="rId28"/>
    <p:sldId id="281" r:id="rId29"/>
    <p:sldId id="266" r:id="rId30"/>
    <p:sldId id="267" r:id="rId31"/>
    <p:sldId id="268" r:id="rId32"/>
    <p:sldId id="26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p:scale>
          <a:sx n="81" d="100"/>
          <a:sy n="81" d="100"/>
        </p:scale>
        <p:origin x="-288"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43013D-C202-4A12-90ED-B7400322B5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06A410D-770F-4B70-8EE0-88A847BAD0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DB1A2671-FA00-48F2-8CFA-ED6F0A99ADBE}"/>
              </a:ext>
            </a:extLst>
          </p:cNvPr>
          <p:cNvSpPr>
            <a:spLocks noGrp="1"/>
          </p:cNvSpPr>
          <p:nvPr>
            <p:ph type="dt" sz="half" idx="10"/>
          </p:nvPr>
        </p:nvSpPr>
        <p:spPr/>
        <p:txBody>
          <a:bodyPr/>
          <a:lstStyle/>
          <a:p>
            <a:fld id="{7EB45165-B860-4F06-82DE-DA2296B31157}" type="datetimeFigureOut">
              <a:rPr lang="en-US" smtClean="0"/>
              <a:t>3/14/2022</a:t>
            </a:fld>
            <a:endParaRPr lang="en-US"/>
          </a:p>
        </p:txBody>
      </p:sp>
      <p:sp>
        <p:nvSpPr>
          <p:cNvPr id="5" name="Footer Placeholder 4">
            <a:extLst>
              <a:ext uri="{FF2B5EF4-FFF2-40B4-BE49-F238E27FC236}">
                <a16:creationId xmlns:a16="http://schemas.microsoft.com/office/drawing/2014/main" xmlns="" id="{C680ABAE-9233-4FB1-B6E7-C43999F1D0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A4E1240-0F29-475D-A52D-EDE891AC1642}"/>
              </a:ext>
            </a:extLst>
          </p:cNvPr>
          <p:cNvSpPr>
            <a:spLocks noGrp="1"/>
          </p:cNvSpPr>
          <p:nvPr>
            <p:ph type="sldNum" sz="quarter" idx="12"/>
          </p:nvPr>
        </p:nvSpPr>
        <p:spPr/>
        <p:txBody>
          <a:bodyPr/>
          <a:lstStyle/>
          <a:p>
            <a:fld id="{88530A34-453B-411E-869B-CD82B45BCEAE}" type="slidenum">
              <a:rPr lang="en-US" smtClean="0"/>
              <a:t>‹#›</a:t>
            </a:fld>
            <a:endParaRPr lang="en-US"/>
          </a:p>
        </p:txBody>
      </p:sp>
    </p:spTree>
    <p:extLst>
      <p:ext uri="{BB962C8B-B14F-4D97-AF65-F5344CB8AC3E}">
        <p14:creationId xmlns:p14="http://schemas.microsoft.com/office/powerpoint/2010/main" val="3046275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A86554-52EF-4386-A07C-31D40225D9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4AD0D9B2-EC74-4C10-9F03-DD07F29592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5CE48B6-4CE1-4FB6-8A8D-41F2FAD3765B}"/>
              </a:ext>
            </a:extLst>
          </p:cNvPr>
          <p:cNvSpPr>
            <a:spLocks noGrp="1"/>
          </p:cNvSpPr>
          <p:nvPr>
            <p:ph type="dt" sz="half" idx="10"/>
          </p:nvPr>
        </p:nvSpPr>
        <p:spPr/>
        <p:txBody>
          <a:bodyPr/>
          <a:lstStyle/>
          <a:p>
            <a:fld id="{7EB45165-B860-4F06-82DE-DA2296B31157}" type="datetimeFigureOut">
              <a:rPr lang="en-US" smtClean="0"/>
              <a:t>3/14/2022</a:t>
            </a:fld>
            <a:endParaRPr lang="en-US"/>
          </a:p>
        </p:txBody>
      </p:sp>
      <p:sp>
        <p:nvSpPr>
          <p:cNvPr id="5" name="Footer Placeholder 4">
            <a:extLst>
              <a:ext uri="{FF2B5EF4-FFF2-40B4-BE49-F238E27FC236}">
                <a16:creationId xmlns:a16="http://schemas.microsoft.com/office/drawing/2014/main" xmlns="" id="{33902AAD-0FD0-40B9-A1C0-BAD6060A75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E165E0F-2B28-4AF3-87F7-22E4C2788549}"/>
              </a:ext>
            </a:extLst>
          </p:cNvPr>
          <p:cNvSpPr>
            <a:spLocks noGrp="1"/>
          </p:cNvSpPr>
          <p:nvPr>
            <p:ph type="sldNum" sz="quarter" idx="12"/>
          </p:nvPr>
        </p:nvSpPr>
        <p:spPr/>
        <p:txBody>
          <a:bodyPr/>
          <a:lstStyle/>
          <a:p>
            <a:fld id="{88530A34-453B-411E-869B-CD82B45BCEAE}" type="slidenum">
              <a:rPr lang="en-US" smtClean="0"/>
              <a:t>‹#›</a:t>
            </a:fld>
            <a:endParaRPr lang="en-US"/>
          </a:p>
        </p:txBody>
      </p:sp>
    </p:spTree>
    <p:extLst>
      <p:ext uri="{BB962C8B-B14F-4D97-AF65-F5344CB8AC3E}">
        <p14:creationId xmlns:p14="http://schemas.microsoft.com/office/powerpoint/2010/main" val="2319864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C27E2F7-415C-44B4-8CDD-4E6408723C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A6C1F463-F77B-4893-98C7-BD3137B3A9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EA61048-1381-485D-9347-85D8A512B104}"/>
              </a:ext>
            </a:extLst>
          </p:cNvPr>
          <p:cNvSpPr>
            <a:spLocks noGrp="1"/>
          </p:cNvSpPr>
          <p:nvPr>
            <p:ph type="dt" sz="half" idx="10"/>
          </p:nvPr>
        </p:nvSpPr>
        <p:spPr/>
        <p:txBody>
          <a:bodyPr/>
          <a:lstStyle/>
          <a:p>
            <a:fld id="{7EB45165-B860-4F06-82DE-DA2296B31157}" type="datetimeFigureOut">
              <a:rPr lang="en-US" smtClean="0"/>
              <a:t>3/14/2022</a:t>
            </a:fld>
            <a:endParaRPr lang="en-US"/>
          </a:p>
        </p:txBody>
      </p:sp>
      <p:sp>
        <p:nvSpPr>
          <p:cNvPr id="5" name="Footer Placeholder 4">
            <a:extLst>
              <a:ext uri="{FF2B5EF4-FFF2-40B4-BE49-F238E27FC236}">
                <a16:creationId xmlns:a16="http://schemas.microsoft.com/office/drawing/2014/main" xmlns="" id="{E64C0659-5BEF-46EB-A3E0-5E79835B53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5074FAC-AE4A-4779-A7F3-5795649720C8}"/>
              </a:ext>
            </a:extLst>
          </p:cNvPr>
          <p:cNvSpPr>
            <a:spLocks noGrp="1"/>
          </p:cNvSpPr>
          <p:nvPr>
            <p:ph type="sldNum" sz="quarter" idx="12"/>
          </p:nvPr>
        </p:nvSpPr>
        <p:spPr/>
        <p:txBody>
          <a:bodyPr/>
          <a:lstStyle/>
          <a:p>
            <a:fld id="{88530A34-453B-411E-869B-CD82B45BCEAE}" type="slidenum">
              <a:rPr lang="en-US" smtClean="0"/>
              <a:t>‹#›</a:t>
            </a:fld>
            <a:endParaRPr lang="en-US"/>
          </a:p>
        </p:txBody>
      </p:sp>
    </p:spTree>
    <p:extLst>
      <p:ext uri="{BB962C8B-B14F-4D97-AF65-F5344CB8AC3E}">
        <p14:creationId xmlns:p14="http://schemas.microsoft.com/office/powerpoint/2010/main" val="1592226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56344C-9798-467C-9E68-1C09019D8E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B6949E7-5909-4552-9443-89B0A2E733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53B28DA-8703-47C8-9A8A-58A3FEBE54AE}"/>
              </a:ext>
            </a:extLst>
          </p:cNvPr>
          <p:cNvSpPr>
            <a:spLocks noGrp="1"/>
          </p:cNvSpPr>
          <p:nvPr>
            <p:ph type="dt" sz="half" idx="10"/>
          </p:nvPr>
        </p:nvSpPr>
        <p:spPr/>
        <p:txBody>
          <a:bodyPr/>
          <a:lstStyle/>
          <a:p>
            <a:fld id="{7EB45165-B860-4F06-82DE-DA2296B31157}" type="datetimeFigureOut">
              <a:rPr lang="en-US" smtClean="0"/>
              <a:t>3/14/2022</a:t>
            </a:fld>
            <a:endParaRPr lang="en-US"/>
          </a:p>
        </p:txBody>
      </p:sp>
      <p:sp>
        <p:nvSpPr>
          <p:cNvPr id="5" name="Footer Placeholder 4">
            <a:extLst>
              <a:ext uri="{FF2B5EF4-FFF2-40B4-BE49-F238E27FC236}">
                <a16:creationId xmlns:a16="http://schemas.microsoft.com/office/drawing/2014/main" xmlns="" id="{D6FCA617-6FB3-4F1A-A4F7-7928C9D480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A858E71-38C2-4168-9809-A3C86EB9E195}"/>
              </a:ext>
            </a:extLst>
          </p:cNvPr>
          <p:cNvSpPr>
            <a:spLocks noGrp="1"/>
          </p:cNvSpPr>
          <p:nvPr>
            <p:ph type="sldNum" sz="quarter" idx="12"/>
          </p:nvPr>
        </p:nvSpPr>
        <p:spPr/>
        <p:txBody>
          <a:bodyPr/>
          <a:lstStyle/>
          <a:p>
            <a:fld id="{88530A34-453B-411E-869B-CD82B45BCEAE}" type="slidenum">
              <a:rPr lang="en-US" smtClean="0"/>
              <a:t>‹#›</a:t>
            </a:fld>
            <a:endParaRPr lang="en-US"/>
          </a:p>
        </p:txBody>
      </p:sp>
    </p:spTree>
    <p:extLst>
      <p:ext uri="{BB962C8B-B14F-4D97-AF65-F5344CB8AC3E}">
        <p14:creationId xmlns:p14="http://schemas.microsoft.com/office/powerpoint/2010/main" val="1305119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69FD9F-6B7E-4661-8883-7ACA693257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12713118-629B-4C5D-8FBC-E0F121C36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DF16B05-C579-4A68-9243-3E9CE3E1661A}"/>
              </a:ext>
            </a:extLst>
          </p:cNvPr>
          <p:cNvSpPr>
            <a:spLocks noGrp="1"/>
          </p:cNvSpPr>
          <p:nvPr>
            <p:ph type="dt" sz="half" idx="10"/>
          </p:nvPr>
        </p:nvSpPr>
        <p:spPr/>
        <p:txBody>
          <a:bodyPr/>
          <a:lstStyle/>
          <a:p>
            <a:fld id="{7EB45165-B860-4F06-82DE-DA2296B31157}" type="datetimeFigureOut">
              <a:rPr lang="en-US" smtClean="0"/>
              <a:t>3/14/2022</a:t>
            </a:fld>
            <a:endParaRPr lang="en-US"/>
          </a:p>
        </p:txBody>
      </p:sp>
      <p:sp>
        <p:nvSpPr>
          <p:cNvPr id="5" name="Footer Placeholder 4">
            <a:extLst>
              <a:ext uri="{FF2B5EF4-FFF2-40B4-BE49-F238E27FC236}">
                <a16:creationId xmlns:a16="http://schemas.microsoft.com/office/drawing/2014/main" xmlns="" id="{E6FDFF22-C474-488C-8249-47D9156C1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7C641CD-2872-47A9-AE82-CF0E5620FA42}"/>
              </a:ext>
            </a:extLst>
          </p:cNvPr>
          <p:cNvSpPr>
            <a:spLocks noGrp="1"/>
          </p:cNvSpPr>
          <p:nvPr>
            <p:ph type="sldNum" sz="quarter" idx="12"/>
          </p:nvPr>
        </p:nvSpPr>
        <p:spPr/>
        <p:txBody>
          <a:bodyPr/>
          <a:lstStyle/>
          <a:p>
            <a:fld id="{88530A34-453B-411E-869B-CD82B45BCEAE}" type="slidenum">
              <a:rPr lang="en-US" smtClean="0"/>
              <a:t>‹#›</a:t>
            </a:fld>
            <a:endParaRPr lang="en-US"/>
          </a:p>
        </p:txBody>
      </p:sp>
    </p:spTree>
    <p:extLst>
      <p:ext uri="{BB962C8B-B14F-4D97-AF65-F5344CB8AC3E}">
        <p14:creationId xmlns:p14="http://schemas.microsoft.com/office/powerpoint/2010/main" val="2184935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E2F712-2873-4EDD-98A3-48DDCF496D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E1E6FF6-A52B-4BDC-87D1-D173B600CA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FA9E80BA-0EF5-40CA-8006-CC551AEC94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7A3DF7DC-118D-4806-BC5D-A7B9458FD0F2}"/>
              </a:ext>
            </a:extLst>
          </p:cNvPr>
          <p:cNvSpPr>
            <a:spLocks noGrp="1"/>
          </p:cNvSpPr>
          <p:nvPr>
            <p:ph type="dt" sz="half" idx="10"/>
          </p:nvPr>
        </p:nvSpPr>
        <p:spPr/>
        <p:txBody>
          <a:bodyPr/>
          <a:lstStyle/>
          <a:p>
            <a:fld id="{7EB45165-B860-4F06-82DE-DA2296B31157}" type="datetimeFigureOut">
              <a:rPr lang="en-US" smtClean="0"/>
              <a:t>3/14/2022</a:t>
            </a:fld>
            <a:endParaRPr lang="en-US"/>
          </a:p>
        </p:txBody>
      </p:sp>
      <p:sp>
        <p:nvSpPr>
          <p:cNvPr id="6" name="Footer Placeholder 5">
            <a:extLst>
              <a:ext uri="{FF2B5EF4-FFF2-40B4-BE49-F238E27FC236}">
                <a16:creationId xmlns:a16="http://schemas.microsoft.com/office/drawing/2014/main" xmlns="" id="{2877CD48-BA96-4699-9831-576BD48067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FA12F88-732A-4534-9619-8153109DDE2E}"/>
              </a:ext>
            </a:extLst>
          </p:cNvPr>
          <p:cNvSpPr>
            <a:spLocks noGrp="1"/>
          </p:cNvSpPr>
          <p:nvPr>
            <p:ph type="sldNum" sz="quarter" idx="12"/>
          </p:nvPr>
        </p:nvSpPr>
        <p:spPr/>
        <p:txBody>
          <a:bodyPr/>
          <a:lstStyle/>
          <a:p>
            <a:fld id="{88530A34-453B-411E-869B-CD82B45BCEAE}" type="slidenum">
              <a:rPr lang="en-US" smtClean="0"/>
              <a:t>‹#›</a:t>
            </a:fld>
            <a:endParaRPr lang="en-US"/>
          </a:p>
        </p:txBody>
      </p:sp>
    </p:spTree>
    <p:extLst>
      <p:ext uri="{BB962C8B-B14F-4D97-AF65-F5344CB8AC3E}">
        <p14:creationId xmlns:p14="http://schemas.microsoft.com/office/powerpoint/2010/main" val="3916364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EC176C-07A6-4852-9DCD-47F0F9CEC6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1AC3DAA5-B0C2-47BD-B28C-5D4C87DC94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B812DB4-5FCD-4E1A-9983-50A0CC56D8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56CA32B-73A2-4363-832F-EAF51E57B2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FBCE093-2F35-4023-A05B-F1760B2538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31276AA-FA53-4238-865F-123796A91C10}"/>
              </a:ext>
            </a:extLst>
          </p:cNvPr>
          <p:cNvSpPr>
            <a:spLocks noGrp="1"/>
          </p:cNvSpPr>
          <p:nvPr>
            <p:ph type="dt" sz="half" idx="10"/>
          </p:nvPr>
        </p:nvSpPr>
        <p:spPr/>
        <p:txBody>
          <a:bodyPr/>
          <a:lstStyle/>
          <a:p>
            <a:fld id="{7EB45165-B860-4F06-82DE-DA2296B31157}" type="datetimeFigureOut">
              <a:rPr lang="en-US" smtClean="0"/>
              <a:t>3/14/2022</a:t>
            </a:fld>
            <a:endParaRPr lang="en-US"/>
          </a:p>
        </p:txBody>
      </p:sp>
      <p:sp>
        <p:nvSpPr>
          <p:cNvPr id="8" name="Footer Placeholder 7">
            <a:extLst>
              <a:ext uri="{FF2B5EF4-FFF2-40B4-BE49-F238E27FC236}">
                <a16:creationId xmlns:a16="http://schemas.microsoft.com/office/drawing/2014/main" xmlns="" id="{B95FAAB2-1AEB-4E8F-92C5-01D49E9B54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F9CA2AF9-EDA6-46FF-BD6C-9C9939F0A913}"/>
              </a:ext>
            </a:extLst>
          </p:cNvPr>
          <p:cNvSpPr>
            <a:spLocks noGrp="1"/>
          </p:cNvSpPr>
          <p:nvPr>
            <p:ph type="sldNum" sz="quarter" idx="12"/>
          </p:nvPr>
        </p:nvSpPr>
        <p:spPr/>
        <p:txBody>
          <a:bodyPr/>
          <a:lstStyle/>
          <a:p>
            <a:fld id="{88530A34-453B-411E-869B-CD82B45BCEAE}" type="slidenum">
              <a:rPr lang="en-US" smtClean="0"/>
              <a:t>‹#›</a:t>
            </a:fld>
            <a:endParaRPr lang="en-US"/>
          </a:p>
        </p:txBody>
      </p:sp>
    </p:spTree>
    <p:extLst>
      <p:ext uri="{BB962C8B-B14F-4D97-AF65-F5344CB8AC3E}">
        <p14:creationId xmlns:p14="http://schemas.microsoft.com/office/powerpoint/2010/main" val="1480369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1E5580-87DA-4CB1-869A-43292E4632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F785B0A7-E52C-4BFC-953D-1541DDF5ADB0}"/>
              </a:ext>
            </a:extLst>
          </p:cNvPr>
          <p:cNvSpPr>
            <a:spLocks noGrp="1"/>
          </p:cNvSpPr>
          <p:nvPr>
            <p:ph type="dt" sz="half" idx="10"/>
          </p:nvPr>
        </p:nvSpPr>
        <p:spPr/>
        <p:txBody>
          <a:bodyPr/>
          <a:lstStyle/>
          <a:p>
            <a:fld id="{7EB45165-B860-4F06-82DE-DA2296B31157}" type="datetimeFigureOut">
              <a:rPr lang="en-US" smtClean="0"/>
              <a:t>3/14/2022</a:t>
            </a:fld>
            <a:endParaRPr lang="en-US"/>
          </a:p>
        </p:txBody>
      </p:sp>
      <p:sp>
        <p:nvSpPr>
          <p:cNvPr id="4" name="Footer Placeholder 3">
            <a:extLst>
              <a:ext uri="{FF2B5EF4-FFF2-40B4-BE49-F238E27FC236}">
                <a16:creationId xmlns:a16="http://schemas.microsoft.com/office/drawing/2014/main" xmlns="" id="{A694B610-3274-4836-9E6E-256AB85462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978888E0-21E5-41A3-BD66-9D00F23C87DE}"/>
              </a:ext>
            </a:extLst>
          </p:cNvPr>
          <p:cNvSpPr>
            <a:spLocks noGrp="1"/>
          </p:cNvSpPr>
          <p:nvPr>
            <p:ph type="sldNum" sz="quarter" idx="12"/>
          </p:nvPr>
        </p:nvSpPr>
        <p:spPr/>
        <p:txBody>
          <a:bodyPr/>
          <a:lstStyle/>
          <a:p>
            <a:fld id="{88530A34-453B-411E-869B-CD82B45BCEAE}" type="slidenum">
              <a:rPr lang="en-US" smtClean="0"/>
              <a:t>‹#›</a:t>
            </a:fld>
            <a:endParaRPr lang="en-US"/>
          </a:p>
        </p:txBody>
      </p:sp>
    </p:spTree>
    <p:extLst>
      <p:ext uri="{BB962C8B-B14F-4D97-AF65-F5344CB8AC3E}">
        <p14:creationId xmlns:p14="http://schemas.microsoft.com/office/powerpoint/2010/main" val="1930233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D59EBBE-4888-4C0E-8392-3CBA51C158C6}"/>
              </a:ext>
            </a:extLst>
          </p:cNvPr>
          <p:cNvSpPr>
            <a:spLocks noGrp="1"/>
          </p:cNvSpPr>
          <p:nvPr>
            <p:ph type="dt" sz="half" idx="10"/>
          </p:nvPr>
        </p:nvSpPr>
        <p:spPr/>
        <p:txBody>
          <a:bodyPr/>
          <a:lstStyle/>
          <a:p>
            <a:fld id="{7EB45165-B860-4F06-82DE-DA2296B31157}" type="datetimeFigureOut">
              <a:rPr lang="en-US" smtClean="0"/>
              <a:t>3/14/2022</a:t>
            </a:fld>
            <a:endParaRPr lang="en-US"/>
          </a:p>
        </p:txBody>
      </p:sp>
      <p:sp>
        <p:nvSpPr>
          <p:cNvPr id="3" name="Footer Placeholder 2">
            <a:extLst>
              <a:ext uri="{FF2B5EF4-FFF2-40B4-BE49-F238E27FC236}">
                <a16:creationId xmlns:a16="http://schemas.microsoft.com/office/drawing/2014/main" xmlns="" id="{F10739D0-7AE7-4B8D-A066-99619F1A5E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F5CD1C42-28E9-4B22-B1EA-D569117B82C6}"/>
              </a:ext>
            </a:extLst>
          </p:cNvPr>
          <p:cNvSpPr>
            <a:spLocks noGrp="1"/>
          </p:cNvSpPr>
          <p:nvPr>
            <p:ph type="sldNum" sz="quarter" idx="12"/>
          </p:nvPr>
        </p:nvSpPr>
        <p:spPr/>
        <p:txBody>
          <a:bodyPr/>
          <a:lstStyle/>
          <a:p>
            <a:fld id="{88530A34-453B-411E-869B-CD82B45BCEAE}" type="slidenum">
              <a:rPr lang="en-US" smtClean="0"/>
              <a:t>‹#›</a:t>
            </a:fld>
            <a:endParaRPr lang="en-US"/>
          </a:p>
        </p:txBody>
      </p:sp>
    </p:spTree>
    <p:extLst>
      <p:ext uri="{BB962C8B-B14F-4D97-AF65-F5344CB8AC3E}">
        <p14:creationId xmlns:p14="http://schemas.microsoft.com/office/powerpoint/2010/main" val="3484735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917953-3F6E-49C8-B937-DF943A695F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53585EB7-A999-4B1B-8093-C9A0F91932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CFB59548-98FB-4A43-9247-6DD8273967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B4DACD7-5B6C-411B-9F8A-A54650DDD01B}"/>
              </a:ext>
            </a:extLst>
          </p:cNvPr>
          <p:cNvSpPr>
            <a:spLocks noGrp="1"/>
          </p:cNvSpPr>
          <p:nvPr>
            <p:ph type="dt" sz="half" idx="10"/>
          </p:nvPr>
        </p:nvSpPr>
        <p:spPr/>
        <p:txBody>
          <a:bodyPr/>
          <a:lstStyle/>
          <a:p>
            <a:fld id="{7EB45165-B860-4F06-82DE-DA2296B31157}" type="datetimeFigureOut">
              <a:rPr lang="en-US" smtClean="0"/>
              <a:t>3/14/2022</a:t>
            </a:fld>
            <a:endParaRPr lang="en-US"/>
          </a:p>
        </p:txBody>
      </p:sp>
      <p:sp>
        <p:nvSpPr>
          <p:cNvPr id="6" name="Footer Placeholder 5">
            <a:extLst>
              <a:ext uri="{FF2B5EF4-FFF2-40B4-BE49-F238E27FC236}">
                <a16:creationId xmlns:a16="http://schemas.microsoft.com/office/drawing/2014/main" xmlns="" id="{0D9B1738-C437-41A7-B3BB-750D2AFE4D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9CC1DD5-16EC-4CD4-9531-CB4546DF3492}"/>
              </a:ext>
            </a:extLst>
          </p:cNvPr>
          <p:cNvSpPr>
            <a:spLocks noGrp="1"/>
          </p:cNvSpPr>
          <p:nvPr>
            <p:ph type="sldNum" sz="quarter" idx="12"/>
          </p:nvPr>
        </p:nvSpPr>
        <p:spPr/>
        <p:txBody>
          <a:bodyPr/>
          <a:lstStyle/>
          <a:p>
            <a:fld id="{88530A34-453B-411E-869B-CD82B45BCEAE}" type="slidenum">
              <a:rPr lang="en-US" smtClean="0"/>
              <a:t>‹#›</a:t>
            </a:fld>
            <a:endParaRPr lang="en-US"/>
          </a:p>
        </p:txBody>
      </p:sp>
    </p:spTree>
    <p:extLst>
      <p:ext uri="{BB962C8B-B14F-4D97-AF65-F5344CB8AC3E}">
        <p14:creationId xmlns:p14="http://schemas.microsoft.com/office/powerpoint/2010/main" val="973248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B38BFA-D945-445F-9707-585FC041E7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2C7702E1-B977-4BDC-BB49-C9F3DF5F26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954F010A-9176-4C8E-BA93-2248C99160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D658455-466D-437D-A6C5-CEAA1D13B5DA}"/>
              </a:ext>
            </a:extLst>
          </p:cNvPr>
          <p:cNvSpPr>
            <a:spLocks noGrp="1"/>
          </p:cNvSpPr>
          <p:nvPr>
            <p:ph type="dt" sz="half" idx="10"/>
          </p:nvPr>
        </p:nvSpPr>
        <p:spPr/>
        <p:txBody>
          <a:bodyPr/>
          <a:lstStyle/>
          <a:p>
            <a:fld id="{7EB45165-B860-4F06-82DE-DA2296B31157}" type="datetimeFigureOut">
              <a:rPr lang="en-US" smtClean="0"/>
              <a:t>3/14/2022</a:t>
            </a:fld>
            <a:endParaRPr lang="en-US"/>
          </a:p>
        </p:txBody>
      </p:sp>
      <p:sp>
        <p:nvSpPr>
          <p:cNvPr id="6" name="Footer Placeholder 5">
            <a:extLst>
              <a:ext uri="{FF2B5EF4-FFF2-40B4-BE49-F238E27FC236}">
                <a16:creationId xmlns:a16="http://schemas.microsoft.com/office/drawing/2014/main" xmlns="" id="{1E6662E8-8FEE-45E5-93A8-EAE68866B4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CD2B4B0-F18B-46DA-B8BF-937E15A96B93}"/>
              </a:ext>
            </a:extLst>
          </p:cNvPr>
          <p:cNvSpPr>
            <a:spLocks noGrp="1"/>
          </p:cNvSpPr>
          <p:nvPr>
            <p:ph type="sldNum" sz="quarter" idx="12"/>
          </p:nvPr>
        </p:nvSpPr>
        <p:spPr/>
        <p:txBody>
          <a:bodyPr/>
          <a:lstStyle/>
          <a:p>
            <a:fld id="{88530A34-453B-411E-869B-CD82B45BCEAE}" type="slidenum">
              <a:rPr lang="en-US" smtClean="0"/>
              <a:t>‹#›</a:t>
            </a:fld>
            <a:endParaRPr lang="en-US"/>
          </a:p>
        </p:txBody>
      </p:sp>
    </p:spTree>
    <p:extLst>
      <p:ext uri="{BB962C8B-B14F-4D97-AF65-F5344CB8AC3E}">
        <p14:creationId xmlns:p14="http://schemas.microsoft.com/office/powerpoint/2010/main" val="1190058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19FA5B7-A35F-44B3-A0DB-D4006AAE95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31FF849E-37A0-4A81-82B3-9690ECF354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C822D45-7310-463F-B08F-8AA3EDF17D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B45165-B860-4F06-82DE-DA2296B31157}" type="datetimeFigureOut">
              <a:rPr lang="en-US" smtClean="0"/>
              <a:t>3/14/2022</a:t>
            </a:fld>
            <a:endParaRPr lang="en-US"/>
          </a:p>
        </p:txBody>
      </p:sp>
      <p:sp>
        <p:nvSpPr>
          <p:cNvPr id="5" name="Footer Placeholder 4">
            <a:extLst>
              <a:ext uri="{FF2B5EF4-FFF2-40B4-BE49-F238E27FC236}">
                <a16:creationId xmlns:a16="http://schemas.microsoft.com/office/drawing/2014/main" xmlns="" id="{53B2EB44-C7DB-4428-9249-8D8F68D8BA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DD55C08-6B06-4EA1-BB0D-105CBC8A50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530A34-453B-411E-869B-CD82B45BCEAE}" type="slidenum">
              <a:rPr lang="en-US" smtClean="0"/>
              <a:t>‹#›</a:t>
            </a:fld>
            <a:endParaRPr lang="en-US"/>
          </a:p>
        </p:txBody>
      </p:sp>
    </p:spTree>
    <p:extLst>
      <p:ext uri="{BB962C8B-B14F-4D97-AF65-F5344CB8AC3E}">
        <p14:creationId xmlns:p14="http://schemas.microsoft.com/office/powerpoint/2010/main" val="740245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hyperlink" Target="https://www.youtube.com/watch?v=6EQPJ4rS6W0"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hyperlink" Target="https://www.youtube.com/watch?v=_8vkSneFcsw"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The Journey Inside℠: Curriculum for Microprocessor">
            <a:extLst>
              <a:ext uri="{FF2B5EF4-FFF2-40B4-BE49-F238E27FC236}">
                <a16:creationId xmlns:a16="http://schemas.microsoft.com/office/drawing/2014/main" xmlns="" id="{AF6261CF-A056-446F-BB42-EB410289AD40}"/>
              </a:ext>
            </a:extLst>
          </p:cNvPr>
          <p:cNvSpPr>
            <a:spLocks noGrp="1" noChangeAspect="1" noChangeArrowheads="1"/>
          </p:cNvSpPr>
          <p:nvPr>
            <p:ph type="ctrTitle"/>
          </p:nvPr>
        </p:nvSpPr>
        <p:spPr bwMode="auto">
          <a:xfrm>
            <a:off x="1524000" y="2030483"/>
            <a:ext cx="9144000" cy="2387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sz="44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44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4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Chapter 3 (Part – 2)</a:t>
            </a:r>
            <a:br>
              <a:rPr lang="en-US" sz="4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4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DISK OPERATING SYSTEM (DOS) </a:t>
            </a:r>
          </a:p>
        </p:txBody>
      </p:sp>
    </p:spTree>
    <p:extLst>
      <p:ext uri="{BB962C8B-B14F-4D97-AF65-F5344CB8AC3E}">
        <p14:creationId xmlns:p14="http://schemas.microsoft.com/office/powerpoint/2010/main" val="926945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988" y="1597352"/>
            <a:ext cx="8147539" cy="4293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423988" y="920262"/>
            <a:ext cx="3834704" cy="369332"/>
          </a:xfrm>
          <a:prstGeom prst="rect">
            <a:avLst/>
          </a:prstGeom>
        </p:spPr>
        <p:txBody>
          <a:bodyPr wrap="none">
            <a:spAutoFit/>
          </a:bodyPr>
          <a:lstStyle/>
          <a:p>
            <a:pPr algn="just"/>
            <a:r>
              <a:rPr lang="en-US" b="1" u="sng" dirty="0">
                <a:latin typeface="Verdana" panose="020B0604030504040204" pitchFamily="34" charset="0"/>
                <a:ea typeface="Verdana" panose="020B0604030504040204" pitchFamily="34" charset="0"/>
              </a:rPr>
              <a:t>DIRECTORY(DIR) Command</a:t>
            </a:r>
            <a:endParaRPr lang="en-US" b="1" u="sng" dirty="0">
              <a:latin typeface="Verdana" panose="020B0604030504040204" pitchFamily="34" charset="0"/>
              <a:ea typeface="Verdana" panose="020B0604030504040204" pitchFamily="34" charset="0"/>
            </a:endParaRPr>
          </a:p>
        </p:txBody>
      </p:sp>
      <p:sp>
        <p:nvSpPr>
          <p:cNvPr id="8" name="Rectangle 7"/>
          <p:cNvSpPr/>
          <p:nvPr/>
        </p:nvSpPr>
        <p:spPr>
          <a:xfrm>
            <a:off x="2438405" y="2262561"/>
            <a:ext cx="404446" cy="16412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0981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7092ECEE-6CA7-435F-AACA-AAEAF4829CFF}"/>
              </a:ext>
            </a:extLst>
          </p:cNvPr>
          <p:cNvSpPr>
            <a:spLocks noGrp="1"/>
          </p:cNvSpPr>
          <p:nvPr>
            <p:ph sz="half" idx="1"/>
          </p:nvPr>
        </p:nvSpPr>
        <p:spPr>
          <a:xfrm>
            <a:off x="838200" y="1825625"/>
            <a:ext cx="5257800" cy="4351338"/>
          </a:xfrm>
        </p:spPr>
        <p:txBody>
          <a:bodyPr>
            <a:normAutofit/>
          </a:bodyPr>
          <a:lstStyle/>
          <a:p>
            <a:pPr marL="0" indent="0">
              <a:buNone/>
            </a:pPr>
            <a:r>
              <a:rPr lang="en-US" sz="2400" b="1" u="sng" dirty="0">
                <a:latin typeface="Verdana" panose="020B0604030504040204" pitchFamily="34" charset="0"/>
                <a:ea typeface="Verdana" panose="020B0604030504040204" pitchFamily="34" charset="0"/>
              </a:rPr>
              <a:t>MAKE DIRECTORY(MKDIR) Command</a:t>
            </a:r>
          </a:p>
          <a:p>
            <a:pPr marL="0" indent="0" algn="just">
              <a:buNone/>
            </a:pPr>
            <a:r>
              <a:rPr lang="en-US" sz="2000" dirty="0">
                <a:latin typeface="Verdana" panose="020B0604030504040204" pitchFamily="34" charset="0"/>
                <a:ea typeface="Verdana" panose="020B0604030504040204" pitchFamily="34" charset="0"/>
              </a:rPr>
              <a:t>MKDIR (Make Directory) or the MD command is used to make new folder or directory. </a:t>
            </a:r>
          </a:p>
        </p:txBody>
      </p:sp>
      <p:sp>
        <p:nvSpPr>
          <p:cNvPr id="4" name="Title 1">
            <a:extLst>
              <a:ext uri="{FF2B5EF4-FFF2-40B4-BE49-F238E27FC236}">
                <a16:creationId xmlns:a16="http://schemas.microsoft.com/office/drawing/2014/main" xmlns="" id="{887C5B75-3A6A-4B06-89AD-6FB36A5064AF}"/>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INTERNAL  DOS COMMAND </a:t>
            </a:r>
            <a:endParaRPr lang="en-US" dirty="0"/>
          </a:p>
        </p:txBody>
      </p:sp>
      <p:sp>
        <p:nvSpPr>
          <p:cNvPr id="8" name="Content Placeholder 3">
            <a:extLst>
              <a:ext uri="{FF2B5EF4-FFF2-40B4-BE49-F238E27FC236}">
                <a16:creationId xmlns:a16="http://schemas.microsoft.com/office/drawing/2014/main" xmlns="" id="{4F30E8B9-062B-4E50-A5FB-67D70FA273B1}"/>
              </a:ext>
            </a:extLst>
          </p:cNvPr>
          <p:cNvSpPr txBox="1">
            <a:spLocks/>
          </p:cNvSpPr>
          <p:nvPr/>
        </p:nvSpPr>
        <p:spPr>
          <a:xfrm>
            <a:off x="6456218" y="1825625"/>
            <a:ext cx="4897582" cy="34472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b="1" u="sng" dirty="0">
                <a:latin typeface="Verdana" panose="020B0604030504040204" pitchFamily="34" charset="0"/>
                <a:ea typeface="Verdana" panose="020B0604030504040204" pitchFamily="34" charset="0"/>
              </a:rPr>
              <a:t>Syntax</a:t>
            </a:r>
            <a:r>
              <a:rPr lang="en-US" sz="2400" dirty="0">
                <a:latin typeface="Verdana" panose="020B0604030504040204" pitchFamily="34" charset="0"/>
                <a:ea typeface="Verdana" panose="020B0604030504040204" pitchFamily="34" charset="0"/>
              </a:rPr>
              <a:t/>
            </a:r>
            <a:br>
              <a:rPr lang="en-US" sz="2400" dirty="0">
                <a:latin typeface="Verdana" panose="020B0604030504040204" pitchFamily="34" charset="0"/>
                <a:ea typeface="Verdana" panose="020B0604030504040204" pitchFamily="34" charset="0"/>
              </a:rPr>
            </a:br>
            <a:r>
              <a:rPr lang="en-US" sz="2400" dirty="0">
                <a:latin typeface="Verdana" panose="020B0604030504040204" pitchFamily="34" charset="0"/>
                <a:ea typeface="Verdana" panose="020B0604030504040204" pitchFamily="34" charset="0"/>
              </a:rPr>
              <a:t>C:&gt; </a:t>
            </a:r>
            <a:r>
              <a:rPr lang="en-US" sz="2400" dirty="0" err="1">
                <a:latin typeface="Verdana" panose="020B0604030504040204" pitchFamily="34" charset="0"/>
                <a:ea typeface="Verdana" panose="020B0604030504040204" pitchFamily="34" charset="0"/>
              </a:rPr>
              <a:t>mkdir</a:t>
            </a:r>
            <a:r>
              <a:rPr lang="en-US" sz="2400" dirty="0">
                <a:latin typeface="Verdana" panose="020B0604030504040204" pitchFamily="34" charset="0"/>
                <a:ea typeface="Verdana" panose="020B0604030504040204" pitchFamily="34" charset="0"/>
              </a:rPr>
              <a:t> folder name(Press Enter) </a:t>
            </a:r>
          </a:p>
          <a:p>
            <a:pPr marL="0" indent="0" algn="just">
              <a:buNone/>
            </a:pPr>
            <a:r>
              <a:rPr lang="en-US" sz="2400" dirty="0">
                <a:latin typeface="Verdana" panose="020B0604030504040204" pitchFamily="34" charset="0"/>
                <a:ea typeface="Verdana" panose="020B0604030504040204" pitchFamily="34" charset="0"/>
              </a:rPr>
              <a:t>Or</a:t>
            </a:r>
          </a:p>
          <a:p>
            <a:pPr marL="0" indent="0" algn="just">
              <a:buNone/>
            </a:pPr>
            <a:r>
              <a:rPr lang="en-US" sz="2400" dirty="0">
                <a:latin typeface="Verdana" panose="020B0604030504040204" pitchFamily="34" charset="0"/>
                <a:ea typeface="Verdana" panose="020B0604030504040204" pitchFamily="34" charset="0"/>
              </a:rPr>
              <a:t>C:&gt; md folder name(Press Enter) </a:t>
            </a:r>
          </a:p>
          <a:p>
            <a:pPr marL="0" indent="0" algn="just">
              <a:buNone/>
            </a:pPr>
            <a:endParaRPr lang="en-US" sz="2400" dirty="0">
              <a:latin typeface="Verdana" panose="020B0604030504040204" pitchFamily="34" charset="0"/>
              <a:ea typeface="Verdana" panose="020B0604030504040204" pitchFamily="34" charset="0"/>
            </a:endParaRPr>
          </a:p>
          <a:p>
            <a:pPr marL="0" indent="0" algn="just">
              <a:buNone/>
            </a:pPr>
            <a:endParaRPr lang="en-US"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657825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599" y="1663210"/>
            <a:ext cx="8112369" cy="415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371600" y="911442"/>
            <a:ext cx="5041765" cy="369332"/>
          </a:xfrm>
          <a:prstGeom prst="rect">
            <a:avLst/>
          </a:prstGeom>
        </p:spPr>
        <p:txBody>
          <a:bodyPr wrap="none">
            <a:spAutoFit/>
          </a:bodyPr>
          <a:lstStyle/>
          <a:p>
            <a:r>
              <a:rPr lang="en-US" b="1" u="sng" dirty="0">
                <a:latin typeface="Verdana" panose="020B0604030504040204" pitchFamily="34" charset="0"/>
                <a:ea typeface="Verdana" panose="020B0604030504040204" pitchFamily="34" charset="0"/>
              </a:rPr>
              <a:t>MAKE DIRECTORY(MKDIR) Command</a:t>
            </a:r>
            <a:endParaRPr lang="en-US" b="1" u="sng" dirty="0">
              <a:latin typeface="Verdana" panose="020B0604030504040204" pitchFamily="34" charset="0"/>
              <a:ea typeface="Verdana" panose="020B0604030504040204" pitchFamily="34" charset="0"/>
            </a:endParaRPr>
          </a:p>
        </p:txBody>
      </p:sp>
      <p:sp>
        <p:nvSpPr>
          <p:cNvPr id="4" name="Rectangle 3"/>
          <p:cNvSpPr/>
          <p:nvPr/>
        </p:nvSpPr>
        <p:spPr>
          <a:xfrm>
            <a:off x="1641233" y="2450137"/>
            <a:ext cx="2086705" cy="25789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360985" y="3715495"/>
            <a:ext cx="1665094" cy="21173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9807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7092ECEE-6CA7-435F-AACA-AAEAF4829CFF}"/>
              </a:ext>
            </a:extLst>
          </p:cNvPr>
          <p:cNvSpPr>
            <a:spLocks noGrp="1"/>
          </p:cNvSpPr>
          <p:nvPr>
            <p:ph sz="half" idx="1"/>
          </p:nvPr>
        </p:nvSpPr>
        <p:spPr>
          <a:xfrm>
            <a:off x="838200" y="1825625"/>
            <a:ext cx="5257800" cy="4351338"/>
          </a:xfrm>
        </p:spPr>
        <p:txBody>
          <a:bodyPr>
            <a:normAutofit/>
          </a:bodyPr>
          <a:lstStyle/>
          <a:p>
            <a:pPr marL="0" indent="0">
              <a:buNone/>
            </a:pPr>
            <a:r>
              <a:rPr lang="en-US" sz="2400" b="1" u="sng" dirty="0" smtClean="0">
                <a:latin typeface="Verdana" panose="020B0604030504040204" pitchFamily="34" charset="0"/>
                <a:ea typeface="Verdana" panose="020B0604030504040204" pitchFamily="34" charset="0"/>
              </a:rPr>
              <a:t>Rename</a:t>
            </a:r>
            <a:r>
              <a:rPr lang="en-US" sz="2400" b="1" u="sng" dirty="0" smtClean="0">
                <a:latin typeface="Verdana" panose="020B0604030504040204" pitchFamily="34" charset="0"/>
                <a:ea typeface="Verdana" panose="020B0604030504040204" pitchFamily="34" charset="0"/>
              </a:rPr>
              <a:t> DIRECTORY(REN) </a:t>
            </a:r>
            <a:r>
              <a:rPr lang="en-US" sz="2400" b="1" u="sng" dirty="0">
                <a:latin typeface="Verdana" panose="020B0604030504040204" pitchFamily="34" charset="0"/>
                <a:ea typeface="Verdana" panose="020B0604030504040204" pitchFamily="34" charset="0"/>
              </a:rPr>
              <a:t>Command</a:t>
            </a:r>
          </a:p>
          <a:p>
            <a:pPr marL="0" indent="0" algn="just">
              <a:buNone/>
            </a:pPr>
            <a:r>
              <a:rPr lang="en-US" sz="2000" dirty="0" smtClean="0">
                <a:latin typeface="Verdana" panose="020B0604030504040204" pitchFamily="34" charset="0"/>
                <a:ea typeface="Verdana" panose="020B0604030504040204" pitchFamily="34" charset="0"/>
              </a:rPr>
              <a:t>REN </a:t>
            </a:r>
            <a:r>
              <a:rPr lang="en-US" sz="2000" dirty="0" smtClean="0">
                <a:latin typeface="Verdana" panose="020B0604030504040204" pitchFamily="34" charset="0"/>
                <a:ea typeface="Verdana" panose="020B0604030504040204" pitchFamily="34" charset="0"/>
              </a:rPr>
              <a:t>command </a:t>
            </a:r>
            <a:r>
              <a:rPr lang="en-US" sz="2000" dirty="0">
                <a:latin typeface="Verdana" panose="020B0604030504040204" pitchFamily="34" charset="0"/>
                <a:ea typeface="Verdana" panose="020B0604030504040204" pitchFamily="34" charset="0"/>
              </a:rPr>
              <a:t>is used </a:t>
            </a:r>
            <a:r>
              <a:rPr lang="en-US" sz="2000" dirty="0" smtClean="0">
                <a:latin typeface="Verdana" panose="020B0604030504040204" pitchFamily="34" charset="0"/>
                <a:ea typeface="Verdana" panose="020B0604030504040204" pitchFamily="34" charset="0"/>
              </a:rPr>
              <a:t>to rename the directory or folder.</a:t>
            </a:r>
            <a:endParaRPr lang="en-US" sz="2000" dirty="0">
              <a:latin typeface="Verdana" panose="020B0604030504040204" pitchFamily="34" charset="0"/>
              <a:ea typeface="Verdana" panose="020B0604030504040204" pitchFamily="34" charset="0"/>
            </a:endParaRPr>
          </a:p>
        </p:txBody>
      </p:sp>
      <p:sp>
        <p:nvSpPr>
          <p:cNvPr id="4" name="Title 1">
            <a:extLst>
              <a:ext uri="{FF2B5EF4-FFF2-40B4-BE49-F238E27FC236}">
                <a16:creationId xmlns:a16="http://schemas.microsoft.com/office/drawing/2014/main" xmlns="" id="{887C5B75-3A6A-4B06-89AD-6FB36A5064AF}"/>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INTERNAL  DOS COMMAND </a:t>
            </a:r>
            <a:endParaRPr lang="en-US" dirty="0"/>
          </a:p>
        </p:txBody>
      </p:sp>
      <p:sp>
        <p:nvSpPr>
          <p:cNvPr id="8" name="Content Placeholder 3">
            <a:extLst>
              <a:ext uri="{FF2B5EF4-FFF2-40B4-BE49-F238E27FC236}">
                <a16:creationId xmlns:a16="http://schemas.microsoft.com/office/drawing/2014/main" xmlns="" id="{4F30E8B9-062B-4E50-A5FB-67D70FA273B1}"/>
              </a:ext>
            </a:extLst>
          </p:cNvPr>
          <p:cNvSpPr txBox="1">
            <a:spLocks/>
          </p:cNvSpPr>
          <p:nvPr/>
        </p:nvSpPr>
        <p:spPr>
          <a:xfrm>
            <a:off x="6456218" y="1825625"/>
            <a:ext cx="4897582" cy="34472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b="1" u="sng" dirty="0">
                <a:latin typeface="Verdana" panose="020B0604030504040204" pitchFamily="34" charset="0"/>
                <a:ea typeface="Verdana" panose="020B0604030504040204" pitchFamily="34" charset="0"/>
              </a:rPr>
              <a:t>Syntax</a:t>
            </a:r>
            <a:r>
              <a:rPr lang="en-US" sz="2400" dirty="0">
                <a:latin typeface="Verdana" panose="020B0604030504040204" pitchFamily="34" charset="0"/>
                <a:ea typeface="Verdana" panose="020B0604030504040204" pitchFamily="34" charset="0"/>
              </a:rPr>
              <a:t/>
            </a:r>
            <a:br>
              <a:rPr lang="en-US" sz="2400" dirty="0">
                <a:latin typeface="Verdana" panose="020B0604030504040204" pitchFamily="34" charset="0"/>
                <a:ea typeface="Verdana" panose="020B0604030504040204" pitchFamily="34" charset="0"/>
              </a:rPr>
            </a:br>
            <a:r>
              <a:rPr lang="en-US" sz="2400" dirty="0">
                <a:latin typeface="Verdana" panose="020B0604030504040204" pitchFamily="34" charset="0"/>
                <a:ea typeface="Verdana" panose="020B0604030504040204" pitchFamily="34" charset="0"/>
              </a:rPr>
              <a:t>C:&gt; </a:t>
            </a:r>
            <a:r>
              <a:rPr lang="en-US" sz="2400" dirty="0" err="1" smtClean="0">
                <a:latin typeface="Verdana" panose="020B0604030504040204" pitchFamily="34" charset="0"/>
                <a:ea typeface="Verdana" panose="020B0604030504040204" pitchFamily="34" charset="0"/>
              </a:rPr>
              <a:t>ren</a:t>
            </a:r>
            <a:r>
              <a:rPr lang="en-US" sz="2400" dirty="0" smtClean="0">
                <a:latin typeface="Verdana" panose="020B0604030504040204" pitchFamily="34" charset="0"/>
                <a:ea typeface="Verdana" panose="020B0604030504040204" pitchFamily="34" charset="0"/>
              </a:rPr>
              <a:t> folder-name new-folder-name(Press </a:t>
            </a:r>
            <a:r>
              <a:rPr lang="en-US" sz="2400" dirty="0">
                <a:latin typeface="Verdana" panose="020B0604030504040204" pitchFamily="34" charset="0"/>
                <a:ea typeface="Verdana" panose="020B0604030504040204" pitchFamily="34" charset="0"/>
              </a:rPr>
              <a:t>Enter) </a:t>
            </a:r>
          </a:p>
          <a:p>
            <a:pPr marL="0" indent="0" algn="just">
              <a:buNone/>
            </a:pPr>
            <a:endParaRPr lang="en-US" sz="2400" dirty="0">
              <a:latin typeface="Verdana" panose="020B0604030504040204" pitchFamily="34" charset="0"/>
              <a:ea typeface="Verdana" panose="020B0604030504040204" pitchFamily="34" charset="0"/>
            </a:endParaRPr>
          </a:p>
          <a:p>
            <a:pPr marL="0" indent="0" algn="just">
              <a:buNone/>
            </a:pPr>
            <a:endParaRPr lang="en-US"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93805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9225" y="957263"/>
            <a:ext cx="9353550" cy="494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641233" y="1711583"/>
            <a:ext cx="2356336" cy="25789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278923" y="3218012"/>
            <a:ext cx="589084" cy="23443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8726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7092ECEE-6CA7-435F-AACA-AAEAF4829CFF}"/>
              </a:ext>
            </a:extLst>
          </p:cNvPr>
          <p:cNvSpPr>
            <a:spLocks noGrp="1"/>
          </p:cNvSpPr>
          <p:nvPr>
            <p:ph sz="half" idx="1"/>
          </p:nvPr>
        </p:nvSpPr>
        <p:spPr>
          <a:xfrm>
            <a:off x="838200" y="1825625"/>
            <a:ext cx="5257800" cy="4351338"/>
          </a:xfrm>
        </p:spPr>
        <p:txBody>
          <a:bodyPr>
            <a:normAutofit/>
          </a:bodyPr>
          <a:lstStyle/>
          <a:p>
            <a:pPr marL="0" indent="0">
              <a:buNone/>
            </a:pPr>
            <a:r>
              <a:rPr lang="en-US" sz="2400" b="1" u="sng" dirty="0" smtClean="0">
                <a:latin typeface="Verdana" panose="020B0604030504040204" pitchFamily="34" charset="0"/>
                <a:ea typeface="Verdana" panose="020B0604030504040204" pitchFamily="34" charset="0"/>
              </a:rPr>
              <a:t>REMOVE DIRECTORY(RMDIR) </a:t>
            </a:r>
            <a:r>
              <a:rPr lang="en-US" sz="2400" b="1" u="sng" dirty="0">
                <a:latin typeface="Verdana" panose="020B0604030504040204" pitchFamily="34" charset="0"/>
                <a:ea typeface="Verdana" panose="020B0604030504040204" pitchFamily="34" charset="0"/>
              </a:rPr>
              <a:t>Command</a:t>
            </a:r>
          </a:p>
          <a:p>
            <a:pPr marL="0" indent="0" algn="just">
              <a:buNone/>
            </a:pPr>
            <a:r>
              <a:rPr lang="en-US" sz="2000" dirty="0" smtClean="0">
                <a:latin typeface="Verdana" panose="020B0604030504040204" pitchFamily="34" charset="0"/>
                <a:ea typeface="Verdana" panose="020B0604030504040204" pitchFamily="34" charset="0"/>
              </a:rPr>
              <a:t>RMDIR (</a:t>
            </a:r>
            <a:r>
              <a:rPr lang="en-US" sz="2000" dirty="0" smtClean="0">
                <a:latin typeface="Verdana" panose="020B0604030504040204" pitchFamily="34" charset="0"/>
                <a:ea typeface="Verdana" panose="020B0604030504040204" pitchFamily="34" charset="0"/>
              </a:rPr>
              <a:t>Remove</a:t>
            </a:r>
            <a:r>
              <a:rPr lang="en-US" sz="2000" dirty="0" smtClean="0">
                <a:latin typeface="Verdana" panose="020B0604030504040204" pitchFamily="34" charset="0"/>
                <a:ea typeface="Verdana" panose="020B0604030504040204" pitchFamily="34" charset="0"/>
              </a:rPr>
              <a:t> </a:t>
            </a:r>
            <a:r>
              <a:rPr lang="en-US" sz="2000" dirty="0">
                <a:latin typeface="Verdana" panose="020B0604030504040204" pitchFamily="34" charset="0"/>
                <a:ea typeface="Verdana" panose="020B0604030504040204" pitchFamily="34" charset="0"/>
              </a:rPr>
              <a:t>Directory</a:t>
            </a:r>
            <a:r>
              <a:rPr lang="en-US" sz="2000" dirty="0" smtClean="0">
                <a:latin typeface="Verdana" panose="020B0604030504040204" pitchFamily="34" charset="0"/>
                <a:ea typeface="Verdana" panose="020B0604030504040204" pitchFamily="34" charset="0"/>
              </a:rPr>
              <a:t>) is </a:t>
            </a:r>
            <a:r>
              <a:rPr lang="en-US" sz="2000" dirty="0">
                <a:latin typeface="Verdana" panose="020B0604030504040204" pitchFamily="34" charset="0"/>
                <a:ea typeface="Verdana" panose="020B0604030504040204" pitchFamily="34" charset="0"/>
              </a:rPr>
              <a:t>used to </a:t>
            </a:r>
            <a:r>
              <a:rPr lang="en-US" sz="2000" dirty="0" smtClean="0">
                <a:latin typeface="Verdana" panose="020B0604030504040204" pitchFamily="34" charset="0"/>
                <a:ea typeface="Verdana" panose="020B0604030504040204" pitchFamily="34" charset="0"/>
              </a:rPr>
              <a:t>remove or delete the folder </a:t>
            </a:r>
            <a:r>
              <a:rPr lang="en-US" sz="2000" dirty="0">
                <a:latin typeface="Verdana" panose="020B0604030504040204" pitchFamily="34" charset="0"/>
                <a:ea typeface="Verdana" panose="020B0604030504040204" pitchFamily="34" charset="0"/>
              </a:rPr>
              <a:t>or directory. </a:t>
            </a:r>
          </a:p>
        </p:txBody>
      </p:sp>
      <p:sp>
        <p:nvSpPr>
          <p:cNvPr id="4" name="Title 1">
            <a:extLst>
              <a:ext uri="{FF2B5EF4-FFF2-40B4-BE49-F238E27FC236}">
                <a16:creationId xmlns:a16="http://schemas.microsoft.com/office/drawing/2014/main" xmlns="" id="{887C5B75-3A6A-4B06-89AD-6FB36A5064AF}"/>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INTERNAL  DOS COMMAND </a:t>
            </a:r>
            <a:endParaRPr lang="en-US" dirty="0"/>
          </a:p>
        </p:txBody>
      </p:sp>
      <p:sp>
        <p:nvSpPr>
          <p:cNvPr id="8" name="Content Placeholder 3">
            <a:extLst>
              <a:ext uri="{FF2B5EF4-FFF2-40B4-BE49-F238E27FC236}">
                <a16:creationId xmlns:a16="http://schemas.microsoft.com/office/drawing/2014/main" xmlns="" id="{4F30E8B9-062B-4E50-A5FB-67D70FA273B1}"/>
              </a:ext>
            </a:extLst>
          </p:cNvPr>
          <p:cNvSpPr txBox="1">
            <a:spLocks/>
          </p:cNvSpPr>
          <p:nvPr/>
        </p:nvSpPr>
        <p:spPr>
          <a:xfrm>
            <a:off x="6456218" y="1825625"/>
            <a:ext cx="4897582" cy="34472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b="1" u="sng" dirty="0">
                <a:latin typeface="Verdana" panose="020B0604030504040204" pitchFamily="34" charset="0"/>
                <a:ea typeface="Verdana" panose="020B0604030504040204" pitchFamily="34" charset="0"/>
              </a:rPr>
              <a:t>Syntax</a:t>
            </a:r>
            <a:r>
              <a:rPr lang="en-US" sz="2400" dirty="0">
                <a:latin typeface="Verdana" panose="020B0604030504040204" pitchFamily="34" charset="0"/>
                <a:ea typeface="Verdana" panose="020B0604030504040204" pitchFamily="34" charset="0"/>
              </a:rPr>
              <a:t/>
            </a:r>
            <a:br>
              <a:rPr lang="en-US" sz="2400" dirty="0">
                <a:latin typeface="Verdana" panose="020B0604030504040204" pitchFamily="34" charset="0"/>
                <a:ea typeface="Verdana" panose="020B0604030504040204" pitchFamily="34" charset="0"/>
              </a:rPr>
            </a:br>
            <a:r>
              <a:rPr lang="en-US" sz="2400" dirty="0">
                <a:latin typeface="Verdana" panose="020B0604030504040204" pitchFamily="34" charset="0"/>
                <a:ea typeface="Verdana" panose="020B0604030504040204" pitchFamily="34" charset="0"/>
              </a:rPr>
              <a:t>C:&gt; </a:t>
            </a:r>
            <a:r>
              <a:rPr lang="en-US" sz="2400" dirty="0" err="1" smtClean="0">
                <a:latin typeface="Verdana" panose="020B0604030504040204" pitchFamily="34" charset="0"/>
                <a:ea typeface="Verdana" panose="020B0604030504040204" pitchFamily="34" charset="0"/>
              </a:rPr>
              <a:t>rmdir</a:t>
            </a:r>
            <a:r>
              <a:rPr lang="en-US" sz="2400" dirty="0" smtClean="0">
                <a:latin typeface="Verdana" panose="020B0604030504040204" pitchFamily="34" charset="0"/>
                <a:ea typeface="Verdana" panose="020B0604030504040204" pitchFamily="34" charset="0"/>
              </a:rPr>
              <a:t> /s folder-name (Press </a:t>
            </a:r>
            <a:r>
              <a:rPr lang="en-US" sz="2400" dirty="0">
                <a:latin typeface="Verdana" panose="020B0604030504040204" pitchFamily="34" charset="0"/>
                <a:ea typeface="Verdana" panose="020B0604030504040204" pitchFamily="34" charset="0"/>
              </a:rPr>
              <a:t>Enter) </a:t>
            </a:r>
          </a:p>
          <a:p>
            <a:pPr marL="0" indent="0" algn="just">
              <a:buNone/>
            </a:pPr>
            <a:endParaRPr lang="en-US" sz="2400" dirty="0">
              <a:latin typeface="Verdana" panose="020B0604030504040204" pitchFamily="34" charset="0"/>
              <a:ea typeface="Verdana" panose="020B0604030504040204" pitchFamily="34" charset="0"/>
            </a:endParaRPr>
          </a:p>
          <a:p>
            <a:pPr marL="0" indent="0" algn="just">
              <a:buNone/>
            </a:pPr>
            <a:endParaRPr lang="en-US"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02039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962025"/>
            <a:ext cx="9334500" cy="493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711569" y="3405553"/>
            <a:ext cx="2368062" cy="19343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349263" y="2472850"/>
            <a:ext cx="1665094" cy="21173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5815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7092ECEE-6CA7-435F-AACA-AAEAF4829CFF}"/>
              </a:ext>
            </a:extLst>
          </p:cNvPr>
          <p:cNvSpPr>
            <a:spLocks noGrp="1"/>
          </p:cNvSpPr>
          <p:nvPr>
            <p:ph sz="half" idx="1"/>
          </p:nvPr>
        </p:nvSpPr>
        <p:spPr/>
        <p:txBody>
          <a:bodyPr/>
          <a:lstStyle/>
          <a:p>
            <a:pPr marL="0" indent="0" algn="just">
              <a:buNone/>
            </a:pPr>
            <a:r>
              <a:rPr lang="en-US" sz="2400" b="1" u="sng" dirty="0">
                <a:latin typeface="Verdana" panose="020B0604030504040204" pitchFamily="34" charset="0"/>
                <a:ea typeface="Verdana" panose="020B0604030504040204" pitchFamily="34" charset="0"/>
              </a:rPr>
              <a:t>CLS Command </a:t>
            </a:r>
          </a:p>
          <a:p>
            <a:pPr algn="just">
              <a:buFont typeface="Wingdings" panose="05000000000000000000" pitchFamily="2" charset="2"/>
              <a:buChar char="§"/>
            </a:pPr>
            <a:r>
              <a:rPr lang="en-US" sz="2000" dirty="0">
                <a:latin typeface="Verdana" panose="020B0604030504040204" pitchFamily="34" charset="0"/>
                <a:ea typeface="Verdana" panose="020B0604030504040204" pitchFamily="34" charset="0"/>
              </a:rPr>
              <a:t>This is an Internal dos command which is used to clear the output on the screen obtained when executed any basic dos commands.</a:t>
            </a:r>
          </a:p>
          <a:p>
            <a:pPr algn="just">
              <a:buFont typeface="Wingdings" panose="05000000000000000000" pitchFamily="2" charset="2"/>
              <a:buChar char="§"/>
            </a:pPr>
            <a:r>
              <a:rPr lang="en-US" sz="2000" dirty="0">
                <a:latin typeface="Verdana" panose="020B0604030504040204" pitchFamily="34" charset="0"/>
                <a:ea typeface="Verdana" panose="020B0604030504040204" pitchFamily="34" charset="0"/>
              </a:rPr>
              <a:t> These commands clears all the text from the screen and shows user a Command prompt.</a:t>
            </a:r>
          </a:p>
          <a:p>
            <a:endParaRPr lang="en-US" dirty="0"/>
          </a:p>
        </p:txBody>
      </p:sp>
      <p:sp>
        <p:nvSpPr>
          <p:cNvPr id="4" name="Title 1">
            <a:extLst>
              <a:ext uri="{FF2B5EF4-FFF2-40B4-BE49-F238E27FC236}">
                <a16:creationId xmlns:a16="http://schemas.microsoft.com/office/drawing/2014/main" xmlns="" id="{887C5B75-3A6A-4B06-89AD-6FB36A5064AF}"/>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INTERNAL  DOS COMMAND </a:t>
            </a:r>
            <a:endParaRPr lang="en-US" dirty="0"/>
          </a:p>
        </p:txBody>
      </p:sp>
      <p:sp>
        <p:nvSpPr>
          <p:cNvPr id="8" name="Content Placeholder 3">
            <a:extLst>
              <a:ext uri="{FF2B5EF4-FFF2-40B4-BE49-F238E27FC236}">
                <a16:creationId xmlns:a16="http://schemas.microsoft.com/office/drawing/2014/main" xmlns="" id="{4F30E8B9-062B-4E50-A5FB-67D70FA273B1}"/>
              </a:ext>
            </a:extLst>
          </p:cNvPr>
          <p:cNvSpPr txBox="1">
            <a:spLocks/>
          </p:cNvSpPr>
          <p:nvPr/>
        </p:nvSpPr>
        <p:spPr>
          <a:xfrm>
            <a:off x="6626351" y="1825625"/>
            <a:ext cx="3822192" cy="34472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u="sng" dirty="0">
                <a:latin typeface="Verdana" panose="020B0604030504040204" pitchFamily="34" charset="0"/>
                <a:ea typeface="Verdana" panose="020B0604030504040204" pitchFamily="34" charset="0"/>
              </a:rPr>
              <a:t>Syntax</a:t>
            </a:r>
            <a:r>
              <a:rPr lang="en-US" sz="2400" dirty="0">
                <a:latin typeface="Verdana" panose="020B0604030504040204" pitchFamily="34" charset="0"/>
                <a:ea typeface="Verdana" panose="020B0604030504040204" pitchFamily="34" charset="0"/>
              </a:rPr>
              <a:t/>
            </a:r>
            <a:br>
              <a:rPr lang="en-US" sz="2400" dirty="0">
                <a:latin typeface="Verdana" panose="020B0604030504040204" pitchFamily="34" charset="0"/>
                <a:ea typeface="Verdana" panose="020B0604030504040204" pitchFamily="34" charset="0"/>
              </a:rPr>
            </a:br>
            <a:r>
              <a:rPr lang="en-US" sz="2400" dirty="0">
                <a:latin typeface="Verdana" panose="020B0604030504040204" pitchFamily="34" charset="0"/>
                <a:ea typeface="Verdana" panose="020B0604030504040204" pitchFamily="34" charset="0"/>
              </a:rPr>
              <a:t/>
            </a:r>
            <a:br>
              <a:rPr lang="en-US" sz="2400" dirty="0">
                <a:latin typeface="Verdana" panose="020B0604030504040204" pitchFamily="34" charset="0"/>
                <a:ea typeface="Verdana" panose="020B0604030504040204" pitchFamily="34" charset="0"/>
              </a:rPr>
            </a:br>
            <a:r>
              <a:rPr lang="en-US" sz="2400" dirty="0">
                <a:latin typeface="Verdana" panose="020B0604030504040204" pitchFamily="34" charset="0"/>
                <a:ea typeface="Verdana" panose="020B0604030504040204" pitchFamily="34" charset="0"/>
              </a:rPr>
              <a:t>C:\&gt;cls (Press Enter)</a:t>
            </a:r>
          </a:p>
        </p:txBody>
      </p:sp>
    </p:spTree>
    <p:extLst>
      <p:ext uri="{BB962C8B-B14F-4D97-AF65-F5344CB8AC3E}">
        <p14:creationId xmlns:p14="http://schemas.microsoft.com/office/powerpoint/2010/main" val="3598281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986" y="1285142"/>
            <a:ext cx="9344025"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8817" y="4817086"/>
            <a:ext cx="933450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3">
            <a:extLst>
              <a:ext uri="{FF2B5EF4-FFF2-40B4-BE49-F238E27FC236}">
                <a16:creationId xmlns:a16="http://schemas.microsoft.com/office/drawing/2014/main" xmlns="" id="{4F30E8B9-062B-4E50-A5FB-67D70FA273B1}"/>
              </a:ext>
            </a:extLst>
          </p:cNvPr>
          <p:cNvSpPr txBox="1">
            <a:spLocks/>
          </p:cNvSpPr>
          <p:nvPr/>
        </p:nvSpPr>
        <p:spPr>
          <a:xfrm>
            <a:off x="1423985" y="4284921"/>
            <a:ext cx="8821983" cy="9236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latin typeface="Verdana" panose="020B0604030504040204" pitchFamily="34" charset="0"/>
                <a:ea typeface="Verdana" panose="020B0604030504040204" pitchFamily="34" charset="0"/>
              </a:rPr>
              <a:t>After pressing enter, all the output are cleared. </a:t>
            </a:r>
            <a:r>
              <a:rPr lang="en-US" sz="2400" dirty="0">
                <a:latin typeface="Verdana" panose="020B0604030504040204" pitchFamily="34" charset="0"/>
                <a:ea typeface="Verdana" panose="020B0604030504040204" pitchFamily="34" charset="0"/>
              </a:rPr>
              <a:t/>
            </a:r>
            <a:br>
              <a:rPr lang="en-US" sz="2400" dirty="0">
                <a:latin typeface="Verdana" panose="020B0604030504040204" pitchFamily="34" charset="0"/>
                <a:ea typeface="Verdana" panose="020B0604030504040204" pitchFamily="34" charset="0"/>
              </a:rPr>
            </a:br>
            <a:endParaRPr lang="en-US" sz="2400" dirty="0">
              <a:latin typeface="Verdana" panose="020B0604030504040204" pitchFamily="34" charset="0"/>
              <a:ea typeface="Verdana" panose="020B0604030504040204" pitchFamily="34" charset="0"/>
            </a:endParaRPr>
          </a:p>
        </p:txBody>
      </p:sp>
      <p:sp>
        <p:nvSpPr>
          <p:cNvPr id="2" name="Rectangle 1"/>
          <p:cNvSpPr/>
          <p:nvPr/>
        </p:nvSpPr>
        <p:spPr>
          <a:xfrm>
            <a:off x="1423986" y="735596"/>
            <a:ext cx="2113079" cy="369332"/>
          </a:xfrm>
          <a:prstGeom prst="rect">
            <a:avLst/>
          </a:prstGeom>
        </p:spPr>
        <p:txBody>
          <a:bodyPr wrap="none">
            <a:spAutoFit/>
          </a:bodyPr>
          <a:lstStyle/>
          <a:p>
            <a:pPr algn="just"/>
            <a:r>
              <a:rPr lang="en-US" b="1" u="sng" dirty="0">
                <a:latin typeface="Verdana" panose="020B0604030504040204" pitchFamily="34" charset="0"/>
                <a:ea typeface="Verdana" panose="020B0604030504040204" pitchFamily="34" charset="0"/>
              </a:rPr>
              <a:t>CLS Command </a:t>
            </a:r>
            <a:endParaRPr lang="en-US" b="1" u="sng" dirty="0">
              <a:latin typeface="Verdana" panose="020B0604030504040204" pitchFamily="34" charset="0"/>
              <a:ea typeface="Verdana" panose="020B0604030504040204" pitchFamily="34" charset="0"/>
            </a:endParaRPr>
          </a:p>
        </p:txBody>
      </p:sp>
      <p:sp>
        <p:nvSpPr>
          <p:cNvPr id="7" name="Rectangle 6"/>
          <p:cNvSpPr/>
          <p:nvPr/>
        </p:nvSpPr>
        <p:spPr>
          <a:xfrm>
            <a:off x="1647978" y="3859849"/>
            <a:ext cx="520791" cy="22417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8581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7092ECEE-6CA7-435F-AACA-AAEAF4829CFF}"/>
              </a:ext>
            </a:extLst>
          </p:cNvPr>
          <p:cNvSpPr>
            <a:spLocks noGrp="1"/>
          </p:cNvSpPr>
          <p:nvPr>
            <p:ph sz="half" idx="1"/>
          </p:nvPr>
        </p:nvSpPr>
        <p:spPr/>
        <p:txBody>
          <a:bodyPr/>
          <a:lstStyle/>
          <a:p>
            <a:pPr marL="0" indent="0" algn="just">
              <a:buNone/>
            </a:pPr>
            <a:r>
              <a:rPr lang="en-US" sz="2400" b="1" u="sng" dirty="0">
                <a:latin typeface="Verdana" panose="020B0604030504040204" pitchFamily="34" charset="0"/>
                <a:ea typeface="Verdana" panose="020B0604030504040204" pitchFamily="34" charset="0"/>
              </a:rPr>
              <a:t>DATE Command </a:t>
            </a:r>
          </a:p>
          <a:p>
            <a:pPr algn="just">
              <a:buFont typeface="Wingdings" panose="05000000000000000000" pitchFamily="2" charset="2"/>
              <a:buChar char="§"/>
            </a:pPr>
            <a:r>
              <a:rPr lang="en-US" sz="2000" dirty="0">
                <a:latin typeface="Verdana" panose="020B0604030504040204" pitchFamily="34" charset="0"/>
                <a:ea typeface="Verdana" panose="020B0604030504040204" pitchFamily="34" charset="0"/>
              </a:rPr>
              <a:t>Date command is a internal basic dos command which is used to display or change current date of system in format of mm/dd/</a:t>
            </a:r>
            <a:r>
              <a:rPr lang="en-US" sz="2000" dirty="0" err="1">
                <a:latin typeface="Verdana" panose="020B0604030504040204" pitchFamily="34" charset="0"/>
                <a:ea typeface="Verdana" panose="020B0604030504040204" pitchFamily="34" charset="0"/>
              </a:rPr>
              <a:t>yy</a:t>
            </a:r>
            <a:r>
              <a:rPr lang="en-US" sz="2000" dirty="0">
                <a:latin typeface="Verdana" panose="020B0604030504040204" pitchFamily="34" charset="0"/>
                <a:ea typeface="Verdana" panose="020B0604030504040204" pitchFamily="34" charset="0"/>
              </a:rPr>
              <a:t>. </a:t>
            </a:r>
          </a:p>
        </p:txBody>
      </p:sp>
      <p:sp>
        <p:nvSpPr>
          <p:cNvPr id="4" name="Title 1">
            <a:extLst>
              <a:ext uri="{FF2B5EF4-FFF2-40B4-BE49-F238E27FC236}">
                <a16:creationId xmlns:a16="http://schemas.microsoft.com/office/drawing/2014/main" xmlns="" id="{887C5B75-3A6A-4B06-89AD-6FB36A5064AF}"/>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INTERNAL  DOS COMMAND </a:t>
            </a:r>
            <a:endParaRPr lang="en-US" dirty="0"/>
          </a:p>
        </p:txBody>
      </p:sp>
      <p:sp>
        <p:nvSpPr>
          <p:cNvPr id="8" name="Content Placeholder 3">
            <a:extLst>
              <a:ext uri="{FF2B5EF4-FFF2-40B4-BE49-F238E27FC236}">
                <a16:creationId xmlns:a16="http://schemas.microsoft.com/office/drawing/2014/main" xmlns="" id="{4F30E8B9-062B-4E50-A5FB-67D70FA273B1}"/>
              </a:ext>
            </a:extLst>
          </p:cNvPr>
          <p:cNvSpPr txBox="1">
            <a:spLocks/>
          </p:cNvSpPr>
          <p:nvPr/>
        </p:nvSpPr>
        <p:spPr>
          <a:xfrm>
            <a:off x="6626351" y="1825625"/>
            <a:ext cx="3822192" cy="34472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u="sng" dirty="0">
                <a:latin typeface="Verdana" panose="020B0604030504040204" pitchFamily="34" charset="0"/>
                <a:ea typeface="Verdana" panose="020B0604030504040204" pitchFamily="34" charset="0"/>
              </a:rPr>
              <a:t>Syntax</a:t>
            </a:r>
            <a:r>
              <a:rPr lang="en-US" sz="2400" dirty="0">
                <a:latin typeface="Verdana" panose="020B0604030504040204" pitchFamily="34" charset="0"/>
                <a:ea typeface="Verdana" panose="020B0604030504040204" pitchFamily="34" charset="0"/>
              </a:rPr>
              <a:t/>
            </a:r>
            <a:br>
              <a:rPr lang="en-US" sz="2400" dirty="0">
                <a:latin typeface="Verdana" panose="020B0604030504040204" pitchFamily="34" charset="0"/>
                <a:ea typeface="Verdana" panose="020B0604030504040204" pitchFamily="34" charset="0"/>
              </a:rPr>
            </a:br>
            <a:r>
              <a:rPr lang="en-US" sz="2400" dirty="0">
                <a:latin typeface="Verdana" panose="020B0604030504040204" pitchFamily="34" charset="0"/>
                <a:ea typeface="Verdana" panose="020B0604030504040204" pitchFamily="34" charset="0"/>
              </a:rPr>
              <a:t/>
            </a:r>
            <a:br>
              <a:rPr lang="en-US" sz="2400" dirty="0">
                <a:latin typeface="Verdana" panose="020B0604030504040204" pitchFamily="34" charset="0"/>
                <a:ea typeface="Verdana" panose="020B0604030504040204" pitchFamily="34" charset="0"/>
              </a:rPr>
            </a:br>
            <a:r>
              <a:rPr lang="en-US" sz="2400" dirty="0">
                <a:latin typeface="Verdana" panose="020B0604030504040204" pitchFamily="34" charset="0"/>
                <a:ea typeface="Verdana" panose="020B0604030504040204" pitchFamily="34" charset="0"/>
              </a:rPr>
              <a:t>C:\&gt;date (Press Enter)</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8022" y="3778492"/>
            <a:ext cx="7258050"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562378" y="4539788"/>
            <a:ext cx="520791" cy="22417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9435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ECC7559-20A9-4A10-B55E-C75AF7E2BF96}"/>
              </a:ext>
            </a:extLst>
          </p:cNvPr>
          <p:cNvSpPr>
            <a:spLocks noGrp="1"/>
          </p:cNvSpPr>
          <p:nvPr>
            <p:ph idx="1"/>
          </p:nvPr>
        </p:nvSpPr>
        <p:spPr/>
        <p:txBody>
          <a:bodyPr>
            <a:normAutofit/>
          </a:bodyPr>
          <a:lstStyle/>
          <a:p>
            <a:pPr algn="just">
              <a:lnSpc>
                <a:spcPts val="2880"/>
              </a:lnSpc>
              <a:buClr>
                <a:srgbClr val="C00000"/>
              </a:buClr>
              <a:buFont typeface="Wingdings" panose="05000000000000000000" pitchFamily="2" charset="2"/>
              <a:buChar char="§"/>
            </a:pPr>
            <a:r>
              <a:rPr lang="en-US" sz="2400" dirty="0">
                <a:latin typeface="Verdana" panose="020B0604030504040204" pitchFamily="34" charset="0"/>
                <a:ea typeface="Verdana" panose="020B0604030504040204" pitchFamily="34" charset="0"/>
              </a:rPr>
              <a:t>DOS stands for Disk operating system. </a:t>
            </a:r>
          </a:p>
          <a:p>
            <a:pPr algn="just">
              <a:lnSpc>
                <a:spcPts val="2880"/>
              </a:lnSpc>
              <a:buClr>
                <a:srgbClr val="C00000"/>
              </a:buClr>
              <a:buFont typeface="Wingdings" panose="05000000000000000000" pitchFamily="2" charset="2"/>
              <a:buChar char="§"/>
            </a:pPr>
            <a:r>
              <a:rPr lang="en-US" sz="2400" dirty="0">
                <a:latin typeface="Verdana" panose="020B0604030504040204" pitchFamily="34" charset="0"/>
                <a:ea typeface="Verdana" panose="020B0604030504040204" pitchFamily="34" charset="0"/>
              </a:rPr>
              <a:t>It is used for abstraction and management of secondary storage devices of the computers and the information stored there.</a:t>
            </a:r>
            <a:endParaRPr lang="en-US" sz="2400" b="1" dirty="0">
              <a:latin typeface="Verdana" panose="020B0604030504040204" pitchFamily="34" charset="0"/>
              <a:ea typeface="Verdana" panose="020B0604030504040204" pitchFamily="34" charset="0"/>
            </a:endParaRPr>
          </a:p>
          <a:p>
            <a:pPr marL="0" indent="0" algn="just">
              <a:lnSpc>
                <a:spcPts val="2880"/>
              </a:lnSpc>
              <a:buClr>
                <a:srgbClr val="C00000"/>
              </a:buClr>
              <a:buNone/>
            </a:pPr>
            <a:r>
              <a:rPr lang="en-US" sz="2400" b="1" dirty="0">
                <a:latin typeface="Verdana" panose="020B0604030504040204" pitchFamily="34" charset="0"/>
                <a:ea typeface="Verdana" panose="020B0604030504040204" pitchFamily="34" charset="0"/>
              </a:rPr>
              <a:t>HISTORY </a:t>
            </a:r>
          </a:p>
          <a:p>
            <a:pPr algn="just">
              <a:lnSpc>
                <a:spcPts val="2880"/>
              </a:lnSpc>
              <a:buClr>
                <a:srgbClr val="C00000"/>
              </a:buClr>
              <a:buFont typeface="Wingdings" panose="05000000000000000000" pitchFamily="2" charset="2"/>
              <a:buChar char="§"/>
            </a:pPr>
            <a:r>
              <a:rPr lang="en-US" sz="2400" dirty="0">
                <a:latin typeface="Verdana" panose="020B0604030504040204" pitchFamily="34" charset="0"/>
                <a:ea typeface="Verdana" panose="020B0604030504040204" pitchFamily="34" charset="0"/>
              </a:rPr>
              <a:t>In early days of computers, there were no disk drives; instead magnetic tapes, punched cards etc. were used. After creation of hard disks and floppy disks, the need of a software for managing rapid access to block storage of sequential and other data became inevitable. So, DOS was developed.</a:t>
            </a:r>
          </a:p>
        </p:txBody>
      </p:sp>
      <p:sp>
        <p:nvSpPr>
          <p:cNvPr id="4" name="Title 1">
            <a:extLst>
              <a:ext uri="{FF2B5EF4-FFF2-40B4-BE49-F238E27FC236}">
                <a16:creationId xmlns:a16="http://schemas.microsoft.com/office/drawing/2014/main" xmlns="" id="{767C44BC-A291-415E-9BD0-67CE3E66E36C}"/>
              </a:ext>
            </a:extLst>
          </p:cNvPr>
          <p:cNvSpPr>
            <a:spLocks noGrp="1"/>
          </p:cNvSpPr>
          <p:nvPr>
            <p:ph type="title"/>
          </p:nvPr>
        </p:nvSpPr>
        <p:spPr>
          <a:xfrm>
            <a:off x="838200" y="365125"/>
            <a:ext cx="10515600" cy="1325563"/>
          </a:xfrm>
        </p:spPr>
        <p:txBody>
          <a:bodyPr/>
          <a:lstStyle/>
          <a:p>
            <a:r>
              <a:rPr lang="en-US" sz="3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DISK OPERATING SYSTEM (DOS)</a:t>
            </a:r>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60925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7092ECEE-6CA7-435F-AACA-AAEAF4829CFF}"/>
              </a:ext>
            </a:extLst>
          </p:cNvPr>
          <p:cNvSpPr>
            <a:spLocks noGrp="1"/>
          </p:cNvSpPr>
          <p:nvPr>
            <p:ph sz="half" idx="1"/>
          </p:nvPr>
        </p:nvSpPr>
        <p:spPr>
          <a:xfrm>
            <a:off x="1154722" y="1825625"/>
            <a:ext cx="6488723" cy="4351338"/>
          </a:xfrm>
        </p:spPr>
        <p:txBody>
          <a:bodyPr/>
          <a:lstStyle/>
          <a:p>
            <a:pPr marL="0" indent="0" algn="just">
              <a:buNone/>
            </a:pPr>
            <a:r>
              <a:rPr lang="en-US" sz="2400" b="1" u="sng" dirty="0">
                <a:latin typeface="Verdana" panose="020B0604030504040204" pitchFamily="34" charset="0"/>
                <a:ea typeface="Verdana" panose="020B0604030504040204" pitchFamily="34" charset="0"/>
              </a:rPr>
              <a:t>TIME Command </a:t>
            </a:r>
          </a:p>
          <a:p>
            <a:pPr algn="just">
              <a:buFont typeface="Wingdings" panose="05000000000000000000" pitchFamily="2" charset="2"/>
              <a:buChar char="§"/>
            </a:pPr>
            <a:r>
              <a:rPr lang="en-US" sz="2000" dirty="0">
                <a:latin typeface="Verdana" panose="020B0604030504040204" pitchFamily="34" charset="0"/>
                <a:ea typeface="Verdana" panose="020B0604030504040204" pitchFamily="34" charset="0"/>
              </a:rPr>
              <a:t>Time command is used to display or change the current time of Computer system. The format which is used by time command is HH:MM:SS </a:t>
            </a:r>
            <a:r>
              <a:rPr lang="en-US" sz="2000" dirty="0" smtClean="0">
                <a:latin typeface="Verdana" panose="020B0604030504040204" pitchFamily="34" charset="0"/>
                <a:ea typeface="Verdana" panose="020B0604030504040204" pitchFamily="34" charset="0"/>
              </a:rPr>
              <a:t>.Where </a:t>
            </a:r>
            <a:r>
              <a:rPr lang="en-US" sz="2000" dirty="0">
                <a:latin typeface="Verdana" panose="020B0604030504040204" pitchFamily="34" charset="0"/>
                <a:ea typeface="Verdana" panose="020B0604030504040204" pitchFamily="34" charset="0"/>
              </a:rPr>
              <a:t>HH stands for hours of the day in 24 hour format , MM for minutes , SS For seconds and CC For hundreds of a second. </a:t>
            </a:r>
          </a:p>
        </p:txBody>
      </p:sp>
      <p:sp>
        <p:nvSpPr>
          <p:cNvPr id="4" name="Title 1">
            <a:extLst>
              <a:ext uri="{FF2B5EF4-FFF2-40B4-BE49-F238E27FC236}">
                <a16:creationId xmlns:a16="http://schemas.microsoft.com/office/drawing/2014/main" xmlns="" id="{887C5B75-3A6A-4B06-89AD-6FB36A5064AF}"/>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INTERNAL  DOS COMMAND </a:t>
            </a:r>
            <a:endParaRPr lang="en-US" dirty="0"/>
          </a:p>
        </p:txBody>
      </p:sp>
      <p:sp>
        <p:nvSpPr>
          <p:cNvPr id="8" name="Content Placeholder 3">
            <a:extLst>
              <a:ext uri="{FF2B5EF4-FFF2-40B4-BE49-F238E27FC236}">
                <a16:creationId xmlns:a16="http://schemas.microsoft.com/office/drawing/2014/main" xmlns="" id="{4F30E8B9-062B-4E50-A5FB-67D70FA273B1}"/>
              </a:ext>
            </a:extLst>
          </p:cNvPr>
          <p:cNvSpPr txBox="1">
            <a:spLocks/>
          </p:cNvSpPr>
          <p:nvPr/>
        </p:nvSpPr>
        <p:spPr>
          <a:xfrm>
            <a:off x="7857274" y="1851636"/>
            <a:ext cx="3822192" cy="34472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u="sng" dirty="0">
                <a:latin typeface="Verdana" panose="020B0604030504040204" pitchFamily="34" charset="0"/>
                <a:ea typeface="Verdana" panose="020B0604030504040204" pitchFamily="34" charset="0"/>
              </a:rPr>
              <a:t>Syntax</a:t>
            </a:r>
            <a:r>
              <a:rPr lang="en-US" sz="2400" dirty="0">
                <a:latin typeface="Verdana" panose="020B0604030504040204" pitchFamily="34" charset="0"/>
                <a:ea typeface="Verdana" panose="020B0604030504040204" pitchFamily="34" charset="0"/>
              </a:rPr>
              <a:t/>
            </a:r>
            <a:br>
              <a:rPr lang="en-US" sz="2400" dirty="0">
                <a:latin typeface="Verdana" panose="020B0604030504040204" pitchFamily="34" charset="0"/>
                <a:ea typeface="Verdana" panose="020B0604030504040204" pitchFamily="34" charset="0"/>
              </a:rPr>
            </a:br>
            <a:r>
              <a:rPr lang="en-US" sz="2400" dirty="0">
                <a:latin typeface="Verdana" panose="020B0604030504040204" pitchFamily="34" charset="0"/>
                <a:ea typeface="Verdana" panose="020B0604030504040204" pitchFamily="34" charset="0"/>
              </a:rPr>
              <a:t/>
            </a:r>
            <a:br>
              <a:rPr lang="en-US" sz="2400" dirty="0">
                <a:latin typeface="Verdana" panose="020B0604030504040204" pitchFamily="34" charset="0"/>
                <a:ea typeface="Verdana" panose="020B0604030504040204" pitchFamily="34" charset="0"/>
              </a:rPr>
            </a:br>
            <a:r>
              <a:rPr lang="en-US" sz="2400" dirty="0">
                <a:latin typeface="Verdana" panose="020B0604030504040204" pitchFamily="34" charset="0"/>
                <a:ea typeface="Verdana" panose="020B0604030504040204" pitchFamily="34" charset="0"/>
              </a:rPr>
              <a:t>C:\&gt;time (Press Enter)</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7945" y="4073770"/>
            <a:ext cx="7210425"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832009" y="4844588"/>
            <a:ext cx="520791" cy="22417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6465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7092ECEE-6CA7-435F-AACA-AAEAF4829CFF}"/>
              </a:ext>
            </a:extLst>
          </p:cNvPr>
          <p:cNvSpPr>
            <a:spLocks noGrp="1"/>
          </p:cNvSpPr>
          <p:nvPr>
            <p:ph sz="half" idx="1"/>
          </p:nvPr>
        </p:nvSpPr>
        <p:spPr>
          <a:xfrm>
            <a:off x="838199" y="1825625"/>
            <a:ext cx="6504709" cy="4351338"/>
          </a:xfrm>
        </p:spPr>
        <p:txBody>
          <a:bodyPr>
            <a:normAutofit fontScale="92500" lnSpcReduction="20000"/>
          </a:bodyPr>
          <a:lstStyle/>
          <a:p>
            <a:pPr marL="0" indent="0" algn="just">
              <a:buNone/>
            </a:pPr>
            <a:r>
              <a:rPr lang="en-US" sz="2400" b="1" u="sng" dirty="0">
                <a:latin typeface="Verdana" panose="020B0604030504040204" pitchFamily="34" charset="0"/>
                <a:ea typeface="Verdana" panose="020B0604030504040204" pitchFamily="34" charset="0"/>
              </a:rPr>
              <a:t>COPY CON Command</a:t>
            </a:r>
          </a:p>
          <a:p>
            <a:pPr algn="just">
              <a:buFont typeface="Wingdings" panose="05000000000000000000" pitchFamily="2" charset="2"/>
              <a:buChar char="§"/>
            </a:pPr>
            <a:r>
              <a:rPr lang="en-US" sz="2000" dirty="0">
                <a:latin typeface="Verdana" panose="020B0604030504040204" pitchFamily="34" charset="0"/>
                <a:ea typeface="Verdana" panose="020B0604030504040204" pitchFamily="34" charset="0"/>
              </a:rPr>
              <a:t>This is a very important internal dos command which is used to create text files . The filename used while creating a file using this basic dos command consist of a primary name and a extension which is separated by a dot or commonly called as period. </a:t>
            </a:r>
          </a:p>
          <a:p>
            <a:pPr algn="just">
              <a:buFont typeface="Wingdings" panose="05000000000000000000" pitchFamily="2" charset="2"/>
              <a:buChar char="§"/>
            </a:pPr>
            <a:r>
              <a:rPr lang="en-US" sz="2000" dirty="0">
                <a:latin typeface="Verdana" panose="020B0604030504040204" pitchFamily="34" charset="0"/>
                <a:ea typeface="Verdana" panose="020B0604030504040204" pitchFamily="34" charset="0"/>
              </a:rPr>
              <a:t>While creating a File there are some rules, that a primary file name must not be greater then 8 characters and the extension must be not greater then 3 characters.</a:t>
            </a:r>
          </a:p>
          <a:p>
            <a:pPr algn="just">
              <a:buFont typeface="Wingdings" panose="05000000000000000000" pitchFamily="2" charset="2"/>
              <a:buChar char="§"/>
            </a:pPr>
            <a:r>
              <a:rPr lang="en-US" sz="2000" dirty="0">
                <a:latin typeface="Verdana" panose="020B0604030504040204" pitchFamily="34" charset="0"/>
                <a:ea typeface="Verdana" panose="020B0604030504040204" pitchFamily="34" charset="0"/>
              </a:rPr>
              <a:t> Filename can consist of digits and special symbols such as 0 to 9 or @ # % </a:t>
            </a:r>
            <a:r>
              <a:rPr lang="en-US" sz="2000" dirty="0" err="1">
                <a:latin typeface="Verdana" panose="020B0604030504040204" pitchFamily="34" charset="0"/>
                <a:ea typeface="Verdana" panose="020B0604030504040204" pitchFamily="34" charset="0"/>
              </a:rPr>
              <a:t>etc</a:t>
            </a:r>
            <a:r>
              <a:rPr lang="en-US" sz="2000" dirty="0">
                <a:latin typeface="Verdana" panose="020B0604030504040204" pitchFamily="34" charset="0"/>
                <a:ea typeface="Verdana" panose="020B0604030504040204" pitchFamily="34" charset="0"/>
              </a:rPr>
              <a:t>  </a:t>
            </a:r>
          </a:p>
          <a:p>
            <a:pPr algn="just">
              <a:buFont typeface="Wingdings" panose="05000000000000000000" pitchFamily="2" charset="2"/>
              <a:buChar char="§"/>
            </a:pPr>
            <a:endParaRPr lang="en-US" sz="2000" dirty="0">
              <a:latin typeface="Verdana" panose="020B0604030504040204" pitchFamily="34" charset="0"/>
              <a:ea typeface="Verdana" panose="020B0604030504040204" pitchFamily="34" charset="0"/>
            </a:endParaRPr>
          </a:p>
          <a:p>
            <a:pPr marL="0" indent="0" algn="just">
              <a:buNone/>
            </a:pPr>
            <a:r>
              <a:rPr lang="en-US" sz="2000" dirty="0">
                <a:latin typeface="Verdana" panose="020B0604030504040204" pitchFamily="34" charset="0"/>
                <a:ea typeface="Verdana" panose="020B0604030504040204" pitchFamily="34" charset="0"/>
              </a:rPr>
              <a:t>For more internal DOS command</a:t>
            </a:r>
          </a:p>
          <a:p>
            <a:pPr lvl="1" algn="just">
              <a:buFont typeface="Wingdings" panose="05000000000000000000" pitchFamily="2" charset="2"/>
              <a:buChar char="Ø"/>
            </a:pPr>
            <a:r>
              <a:rPr lang="en-US" sz="1600" dirty="0">
                <a:latin typeface="Verdana" panose="020B0604030504040204" pitchFamily="34" charset="0"/>
                <a:ea typeface="Verdana" panose="020B0604030504040204" pitchFamily="34" charset="0"/>
                <a:hlinkClick r:id="rId2"/>
              </a:rPr>
              <a:t>https://www.youtube.com/watch?v=6EQPJ4rS6W0</a:t>
            </a:r>
            <a:endParaRPr lang="en-US" sz="1600" dirty="0">
              <a:latin typeface="Verdana" panose="020B0604030504040204" pitchFamily="34" charset="0"/>
              <a:ea typeface="Verdana" panose="020B0604030504040204" pitchFamily="34" charset="0"/>
            </a:endParaRPr>
          </a:p>
        </p:txBody>
      </p:sp>
      <p:sp>
        <p:nvSpPr>
          <p:cNvPr id="4" name="Title 1">
            <a:extLst>
              <a:ext uri="{FF2B5EF4-FFF2-40B4-BE49-F238E27FC236}">
                <a16:creationId xmlns:a16="http://schemas.microsoft.com/office/drawing/2014/main" xmlns="" id="{887C5B75-3A6A-4B06-89AD-6FB36A5064AF}"/>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INTERNAL  DOS COMMAND </a:t>
            </a:r>
            <a:endParaRPr lang="en-US" dirty="0"/>
          </a:p>
        </p:txBody>
      </p:sp>
      <p:sp>
        <p:nvSpPr>
          <p:cNvPr id="8" name="Content Placeholder 3">
            <a:extLst>
              <a:ext uri="{FF2B5EF4-FFF2-40B4-BE49-F238E27FC236}">
                <a16:creationId xmlns:a16="http://schemas.microsoft.com/office/drawing/2014/main" xmlns="" id="{4F30E8B9-062B-4E50-A5FB-67D70FA273B1}"/>
              </a:ext>
            </a:extLst>
          </p:cNvPr>
          <p:cNvSpPr txBox="1">
            <a:spLocks/>
          </p:cNvSpPr>
          <p:nvPr/>
        </p:nvSpPr>
        <p:spPr>
          <a:xfrm>
            <a:off x="7686224" y="1825625"/>
            <a:ext cx="3972376" cy="34472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b="1" u="sng" dirty="0">
                <a:latin typeface="Verdana" panose="020B0604030504040204" pitchFamily="34" charset="0"/>
                <a:ea typeface="Verdana" panose="020B0604030504040204" pitchFamily="34" charset="0"/>
              </a:rPr>
              <a:t>Syntax</a:t>
            </a:r>
            <a:r>
              <a:rPr lang="en-US" sz="2400" dirty="0">
                <a:latin typeface="Verdana" panose="020B0604030504040204" pitchFamily="34" charset="0"/>
                <a:ea typeface="Verdana" panose="020B0604030504040204" pitchFamily="34" charset="0"/>
              </a:rPr>
              <a:t/>
            </a:r>
            <a:br>
              <a:rPr lang="en-US" sz="2400" dirty="0">
                <a:latin typeface="Verdana" panose="020B0604030504040204" pitchFamily="34" charset="0"/>
                <a:ea typeface="Verdana" panose="020B0604030504040204" pitchFamily="34" charset="0"/>
              </a:rPr>
            </a:br>
            <a:r>
              <a:rPr lang="en-US" sz="2400" dirty="0">
                <a:latin typeface="Verdana" panose="020B0604030504040204" pitchFamily="34" charset="0"/>
                <a:ea typeface="Verdana" panose="020B0604030504040204" pitchFamily="34" charset="0"/>
              </a:rPr>
              <a:t/>
            </a:r>
            <a:br>
              <a:rPr lang="en-US" sz="2400" dirty="0">
                <a:latin typeface="Verdana" panose="020B0604030504040204" pitchFamily="34" charset="0"/>
                <a:ea typeface="Verdana" panose="020B0604030504040204" pitchFamily="34" charset="0"/>
              </a:rPr>
            </a:br>
            <a:r>
              <a:rPr lang="en-US" sz="2000" dirty="0">
                <a:latin typeface="Verdana" panose="020B0604030504040204" pitchFamily="34" charset="0"/>
                <a:ea typeface="Verdana" panose="020B0604030504040204" pitchFamily="34" charset="0"/>
              </a:rPr>
              <a:t>C:\&gt;copy con </a:t>
            </a:r>
            <a:r>
              <a:rPr lang="en-US" sz="2000" dirty="0" err="1">
                <a:latin typeface="Verdana" panose="020B0604030504040204" pitchFamily="34" charset="0"/>
                <a:ea typeface="Verdana" panose="020B0604030504040204" pitchFamily="34" charset="0"/>
              </a:rPr>
              <a:t>FileName</a:t>
            </a:r>
            <a:r>
              <a:rPr lang="en-US" sz="2000" dirty="0">
                <a:latin typeface="Verdana" panose="020B0604030504040204" pitchFamily="34" charset="0"/>
                <a:ea typeface="Verdana" panose="020B0604030504040204" pitchFamily="34" charset="0"/>
              </a:rPr>
              <a:t> (Press Enter)</a:t>
            </a:r>
          </a:p>
          <a:p>
            <a:pPr algn="just">
              <a:buFont typeface="Wingdings" panose="05000000000000000000" pitchFamily="2" charset="2"/>
              <a:buChar char="§"/>
            </a:pPr>
            <a:r>
              <a:rPr lang="en-US" sz="1900" dirty="0">
                <a:latin typeface="Verdana" panose="020B0604030504040204" pitchFamily="34" charset="0"/>
                <a:ea typeface="Verdana" panose="020B0604030504040204" pitchFamily="34" charset="0"/>
              </a:rPr>
              <a:t>Every body wants to go to heaven but nobody wants to die. </a:t>
            </a:r>
          </a:p>
          <a:p>
            <a:pPr algn="just">
              <a:buFont typeface="Wingdings" panose="05000000000000000000" pitchFamily="2" charset="2"/>
              <a:buChar char="§"/>
            </a:pPr>
            <a:r>
              <a:rPr lang="en-US" sz="1900" dirty="0">
                <a:latin typeface="Verdana" panose="020B0604030504040204" pitchFamily="34" charset="0"/>
                <a:ea typeface="Verdana" panose="020B0604030504040204" pitchFamily="34" charset="0"/>
              </a:rPr>
              <a:t> To save the file use CTRL+Z OR F6 OR to cancel use CTRL+C from keyboard.</a:t>
            </a:r>
          </a:p>
        </p:txBody>
      </p:sp>
    </p:spTree>
    <p:extLst>
      <p:ext uri="{BB962C8B-B14F-4D97-AF65-F5344CB8AC3E}">
        <p14:creationId xmlns:p14="http://schemas.microsoft.com/office/powerpoint/2010/main" val="2895320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4463" y="1063842"/>
            <a:ext cx="2895344" cy="369332"/>
          </a:xfrm>
          <a:prstGeom prst="rect">
            <a:avLst/>
          </a:prstGeom>
        </p:spPr>
        <p:txBody>
          <a:bodyPr wrap="none">
            <a:spAutoFit/>
          </a:bodyPr>
          <a:lstStyle/>
          <a:p>
            <a:pPr algn="just"/>
            <a:r>
              <a:rPr lang="en-US" b="1" u="sng" dirty="0">
                <a:latin typeface="Verdana" panose="020B0604030504040204" pitchFamily="34" charset="0"/>
                <a:ea typeface="Verdana" panose="020B0604030504040204" pitchFamily="34" charset="0"/>
              </a:rPr>
              <a:t>COPY CON Command</a:t>
            </a:r>
            <a:endParaRPr lang="en-US" b="1" u="sng" dirty="0">
              <a:latin typeface="Verdana" panose="020B0604030504040204" pitchFamily="34" charset="0"/>
              <a:ea typeface="Verdana" panose="020B0604030504040204" pitchFamily="34" charset="0"/>
            </a:endParaRP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9225" y="1700212"/>
            <a:ext cx="9353550"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419224" y="2476524"/>
            <a:ext cx="3563083" cy="48941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384431" y="4103077"/>
            <a:ext cx="1863969" cy="26963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5650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7092ECEE-6CA7-435F-AACA-AAEAF4829CFF}"/>
              </a:ext>
            </a:extLst>
          </p:cNvPr>
          <p:cNvSpPr>
            <a:spLocks noGrp="1"/>
          </p:cNvSpPr>
          <p:nvPr>
            <p:ph sz="half" idx="1"/>
          </p:nvPr>
        </p:nvSpPr>
        <p:spPr>
          <a:xfrm>
            <a:off x="838199" y="1825625"/>
            <a:ext cx="6504709" cy="4351338"/>
          </a:xfrm>
        </p:spPr>
        <p:txBody>
          <a:bodyPr>
            <a:normAutofit/>
          </a:bodyPr>
          <a:lstStyle/>
          <a:p>
            <a:pPr marL="0" indent="0" algn="just">
              <a:buNone/>
            </a:pPr>
            <a:r>
              <a:rPr lang="en-US" sz="2400" b="1" u="sng" dirty="0" smtClean="0">
                <a:latin typeface="Verdana" panose="020B0604030504040204" pitchFamily="34" charset="0"/>
                <a:ea typeface="Verdana" panose="020B0604030504040204" pitchFamily="34" charset="0"/>
              </a:rPr>
              <a:t>COPY</a:t>
            </a:r>
            <a:r>
              <a:rPr lang="en-US" sz="2400" b="1" u="sng" dirty="0" smtClean="0">
                <a:latin typeface="Verdana" panose="020B0604030504040204" pitchFamily="34" charset="0"/>
                <a:ea typeface="Verdana" panose="020B0604030504040204" pitchFamily="34" charset="0"/>
              </a:rPr>
              <a:t> Command</a:t>
            </a:r>
            <a:endParaRPr lang="en-US" sz="2400" b="1" u="sng" dirty="0">
              <a:latin typeface="Verdana" panose="020B0604030504040204" pitchFamily="34" charset="0"/>
              <a:ea typeface="Verdana" panose="020B0604030504040204" pitchFamily="34" charset="0"/>
            </a:endParaRPr>
          </a:p>
          <a:p>
            <a:pPr algn="just">
              <a:buFont typeface="Wingdings" panose="05000000000000000000" pitchFamily="2" charset="2"/>
              <a:buChar char="§"/>
            </a:pPr>
            <a:r>
              <a:rPr lang="en-US" sz="2000" dirty="0" smtClean="0">
                <a:latin typeface="Verdana" panose="020B0604030504040204" pitchFamily="34" charset="0"/>
                <a:ea typeface="Verdana" panose="020B0604030504040204" pitchFamily="34" charset="0"/>
              </a:rPr>
              <a:t>This command is used to copy  file. </a:t>
            </a:r>
            <a:endParaRPr lang="en-US" sz="2000" dirty="0">
              <a:latin typeface="Verdana" panose="020B0604030504040204" pitchFamily="34" charset="0"/>
              <a:ea typeface="Verdana" panose="020B0604030504040204" pitchFamily="34" charset="0"/>
            </a:endParaRPr>
          </a:p>
        </p:txBody>
      </p:sp>
      <p:sp>
        <p:nvSpPr>
          <p:cNvPr id="4" name="Title 1">
            <a:extLst>
              <a:ext uri="{FF2B5EF4-FFF2-40B4-BE49-F238E27FC236}">
                <a16:creationId xmlns:a16="http://schemas.microsoft.com/office/drawing/2014/main" xmlns="" id="{887C5B75-3A6A-4B06-89AD-6FB36A5064AF}"/>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INTERNAL  DOS COMMAND </a:t>
            </a:r>
            <a:endParaRPr lang="en-US" dirty="0"/>
          </a:p>
        </p:txBody>
      </p:sp>
      <p:sp>
        <p:nvSpPr>
          <p:cNvPr id="8" name="Content Placeholder 3">
            <a:extLst>
              <a:ext uri="{FF2B5EF4-FFF2-40B4-BE49-F238E27FC236}">
                <a16:creationId xmlns:a16="http://schemas.microsoft.com/office/drawing/2014/main" xmlns="" id="{4F30E8B9-062B-4E50-A5FB-67D70FA273B1}"/>
              </a:ext>
            </a:extLst>
          </p:cNvPr>
          <p:cNvSpPr txBox="1">
            <a:spLocks/>
          </p:cNvSpPr>
          <p:nvPr/>
        </p:nvSpPr>
        <p:spPr>
          <a:xfrm>
            <a:off x="6869723" y="1825625"/>
            <a:ext cx="4788877" cy="34472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b="1" u="sng" dirty="0">
                <a:latin typeface="Verdana" panose="020B0604030504040204" pitchFamily="34" charset="0"/>
                <a:ea typeface="Verdana" panose="020B0604030504040204" pitchFamily="34" charset="0"/>
              </a:rPr>
              <a:t>Syntax</a:t>
            </a:r>
            <a:r>
              <a:rPr lang="en-US" sz="2400" dirty="0">
                <a:latin typeface="Verdana" panose="020B0604030504040204" pitchFamily="34" charset="0"/>
                <a:ea typeface="Verdana" panose="020B0604030504040204" pitchFamily="34" charset="0"/>
              </a:rPr>
              <a:t/>
            </a:r>
            <a:br>
              <a:rPr lang="en-US" sz="2400" dirty="0">
                <a:latin typeface="Verdana" panose="020B0604030504040204" pitchFamily="34" charset="0"/>
                <a:ea typeface="Verdana" panose="020B0604030504040204" pitchFamily="34" charset="0"/>
              </a:rPr>
            </a:br>
            <a:r>
              <a:rPr lang="en-US" sz="2400" dirty="0">
                <a:latin typeface="Verdana" panose="020B0604030504040204" pitchFamily="34" charset="0"/>
                <a:ea typeface="Verdana" panose="020B0604030504040204" pitchFamily="34" charset="0"/>
              </a:rPr>
              <a:t/>
            </a:r>
            <a:br>
              <a:rPr lang="en-US" sz="2400" dirty="0">
                <a:latin typeface="Verdana" panose="020B0604030504040204" pitchFamily="34" charset="0"/>
                <a:ea typeface="Verdana" panose="020B0604030504040204" pitchFamily="34" charset="0"/>
              </a:rPr>
            </a:br>
            <a:r>
              <a:rPr lang="en-US" sz="2000" dirty="0">
                <a:latin typeface="Verdana" panose="020B0604030504040204" pitchFamily="34" charset="0"/>
                <a:ea typeface="Verdana" panose="020B0604030504040204" pitchFamily="34" charset="0"/>
              </a:rPr>
              <a:t>C</a:t>
            </a:r>
            <a:r>
              <a:rPr lang="en-US" sz="2000" dirty="0" smtClean="0">
                <a:latin typeface="Verdana" panose="020B0604030504040204" pitchFamily="34" charset="0"/>
                <a:ea typeface="Verdana" panose="020B0604030504040204" pitchFamily="34" charset="0"/>
              </a:rPr>
              <a:t>:\&gt;copy</a:t>
            </a:r>
            <a:r>
              <a:rPr lang="en-US" sz="2000" dirty="0" smtClean="0">
                <a:latin typeface="Verdana" panose="020B0604030504040204" pitchFamily="34" charset="0"/>
                <a:ea typeface="Verdana" panose="020B0604030504040204" pitchFamily="34" charset="0"/>
              </a:rPr>
              <a:t> original-filename new-filename</a:t>
            </a:r>
            <a:r>
              <a:rPr lang="en-US" sz="2000" dirty="0" smtClean="0">
                <a:latin typeface="Verdana" panose="020B0604030504040204" pitchFamily="34" charset="0"/>
                <a:ea typeface="Verdana" panose="020B0604030504040204" pitchFamily="34" charset="0"/>
              </a:rPr>
              <a:t>(Press </a:t>
            </a:r>
            <a:r>
              <a:rPr lang="en-US" sz="2000" dirty="0">
                <a:latin typeface="Verdana" panose="020B0604030504040204" pitchFamily="34" charset="0"/>
                <a:ea typeface="Verdana" panose="020B0604030504040204" pitchFamily="34" charset="0"/>
              </a:rPr>
              <a:t>Enter</a:t>
            </a:r>
            <a:r>
              <a:rPr lang="en-US" sz="2000" dirty="0" smtClean="0">
                <a:latin typeface="Verdana" panose="020B0604030504040204" pitchFamily="34" charset="0"/>
                <a:ea typeface="Verdana" panose="020B0604030504040204" pitchFamily="34" charset="0"/>
              </a:rPr>
              <a:t>)</a:t>
            </a:r>
          </a:p>
          <a:p>
            <a:pPr marL="0" indent="0" algn="just">
              <a:buNone/>
            </a:pPr>
            <a:endParaRPr lang="en-US" sz="2000" dirty="0" smtClean="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283090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700" y="966788"/>
            <a:ext cx="9372600"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378572" y="2192215"/>
            <a:ext cx="808892" cy="16412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705711" y="2907323"/>
            <a:ext cx="2092566" cy="24618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378571" y="4437184"/>
            <a:ext cx="1330567" cy="24618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0521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7092ECEE-6CA7-435F-AACA-AAEAF4829CFF}"/>
              </a:ext>
            </a:extLst>
          </p:cNvPr>
          <p:cNvSpPr>
            <a:spLocks noGrp="1"/>
          </p:cNvSpPr>
          <p:nvPr>
            <p:ph sz="half" idx="1"/>
          </p:nvPr>
        </p:nvSpPr>
        <p:spPr>
          <a:xfrm>
            <a:off x="838199" y="1825625"/>
            <a:ext cx="6504709" cy="4351338"/>
          </a:xfrm>
        </p:spPr>
        <p:txBody>
          <a:bodyPr>
            <a:normAutofit/>
          </a:bodyPr>
          <a:lstStyle/>
          <a:p>
            <a:pPr marL="0" indent="0" algn="just">
              <a:buNone/>
            </a:pPr>
            <a:r>
              <a:rPr lang="en-US" sz="2400" b="1" u="sng" dirty="0" smtClean="0">
                <a:latin typeface="Verdana" panose="020B0604030504040204" pitchFamily="34" charset="0"/>
                <a:ea typeface="Verdana" panose="020B0604030504040204" pitchFamily="34" charset="0"/>
              </a:rPr>
              <a:t>RENAME (REN) Command</a:t>
            </a:r>
            <a:endParaRPr lang="en-US" sz="2400" b="1" u="sng" dirty="0">
              <a:latin typeface="Verdana" panose="020B0604030504040204" pitchFamily="34" charset="0"/>
              <a:ea typeface="Verdana" panose="020B0604030504040204" pitchFamily="34" charset="0"/>
            </a:endParaRPr>
          </a:p>
          <a:p>
            <a:pPr algn="just">
              <a:buFont typeface="Wingdings" panose="05000000000000000000" pitchFamily="2" charset="2"/>
              <a:buChar char="§"/>
            </a:pPr>
            <a:r>
              <a:rPr lang="en-US" sz="2000" dirty="0" smtClean="0">
                <a:latin typeface="Verdana" panose="020B0604030504040204" pitchFamily="34" charset="0"/>
                <a:ea typeface="Verdana" panose="020B0604030504040204" pitchFamily="34" charset="0"/>
              </a:rPr>
              <a:t>This command is used to rename a file. </a:t>
            </a:r>
            <a:endParaRPr lang="en-US" sz="2000" dirty="0">
              <a:latin typeface="Verdana" panose="020B0604030504040204" pitchFamily="34" charset="0"/>
              <a:ea typeface="Verdana" panose="020B0604030504040204" pitchFamily="34" charset="0"/>
            </a:endParaRPr>
          </a:p>
        </p:txBody>
      </p:sp>
      <p:sp>
        <p:nvSpPr>
          <p:cNvPr id="4" name="Title 1">
            <a:extLst>
              <a:ext uri="{FF2B5EF4-FFF2-40B4-BE49-F238E27FC236}">
                <a16:creationId xmlns:a16="http://schemas.microsoft.com/office/drawing/2014/main" xmlns="" id="{887C5B75-3A6A-4B06-89AD-6FB36A5064AF}"/>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INTERNAL  DOS COMMAND </a:t>
            </a:r>
            <a:endParaRPr lang="en-US" dirty="0"/>
          </a:p>
        </p:txBody>
      </p:sp>
      <p:sp>
        <p:nvSpPr>
          <p:cNvPr id="8" name="Content Placeholder 3">
            <a:extLst>
              <a:ext uri="{FF2B5EF4-FFF2-40B4-BE49-F238E27FC236}">
                <a16:creationId xmlns:a16="http://schemas.microsoft.com/office/drawing/2014/main" xmlns="" id="{4F30E8B9-062B-4E50-A5FB-67D70FA273B1}"/>
              </a:ext>
            </a:extLst>
          </p:cNvPr>
          <p:cNvSpPr txBox="1">
            <a:spLocks/>
          </p:cNvSpPr>
          <p:nvPr/>
        </p:nvSpPr>
        <p:spPr>
          <a:xfrm>
            <a:off x="6869723" y="1825625"/>
            <a:ext cx="4788877" cy="34472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b="1" u="sng" dirty="0">
                <a:latin typeface="Verdana" panose="020B0604030504040204" pitchFamily="34" charset="0"/>
                <a:ea typeface="Verdana" panose="020B0604030504040204" pitchFamily="34" charset="0"/>
              </a:rPr>
              <a:t>Syntax</a:t>
            </a:r>
            <a:r>
              <a:rPr lang="en-US" sz="2400" dirty="0">
                <a:latin typeface="Verdana" panose="020B0604030504040204" pitchFamily="34" charset="0"/>
                <a:ea typeface="Verdana" panose="020B0604030504040204" pitchFamily="34" charset="0"/>
              </a:rPr>
              <a:t/>
            </a:r>
            <a:br>
              <a:rPr lang="en-US" sz="2400" dirty="0">
                <a:latin typeface="Verdana" panose="020B0604030504040204" pitchFamily="34" charset="0"/>
                <a:ea typeface="Verdana" panose="020B0604030504040204" pitchFamily="34" charset="0"/>
              </a:rPr>
            </a:br>
            <a:r>
              <a:rPr lang="en-US" sz="2400" dirty="0">
                <a:latin typeface="Verdana" panose="020B0604030504040204" pitchFamily="34" charset="0"/>
                <a:ea typeface="Verdana" panose="020B0604030504040204" pitchFamily="34" charset="0"/>
              </a:rPr>
              <a:t/>
            </a:r>
            <a:br>
              <a:rPr lang="en-US" sz="2400" dirty="0">
                <a:latin typeface="Verdana" panose="020B0604030504040204" pitchFamily="34" charset="0"/>
                <a:ea typeface="Verdana" panose="020B0604030504040204" pitchFamily="34" charset="0"/>
              </a:rPr>
            </a:br>
            <a:r>
              <a:rPr lang="en-US" sz="2000" dirty="0">
                <a:latin typeface="Verdana" panose="020B0604030504040204" pitchFamily="34" charset="0"/>
                <a:ea typeface="Verdana" panose="020B0604030504040204" pitchFamily="34" charset="0"/>
              </a:rPr>
              <a:t>C</a:t>
            </a:r>
            <a:r>
              <a:rPr lang="en-US" sz="2000" dirty="0" smtClean="0">
                <a:latin typeface="Verdana" panose="020B0604030504040204" pitchFamily="34" charset="0"/>
                <a:ea typeface="Verdana" panose="020B0604030504040204" pitchFamily="34" charset="0"/>
              </a:rPr>
              <a:t>:\&gt;</a:t>
            </a:r>
            <a:r>
              <a:rPr lang="en-US" sz="2000" dirty="0" smtClean="0">
                <a:latin typeface="Verdana" panose="020B0604030504040204" pitchFamily="34" charset="0"/>
                <a:ea typeface="Verdana" panose="020B0604030504040204" pitchFamily="34" charset="0"/>
              </a:rPr>
              <a:t>rename original-filename new-filename</a:t>
            </a:r>
            <a:r>
              <a:rPr lang="en-US" sz="2000" dirty="0" smtClean="0">
                <a:latin typeface="Verdana" panose="020B0604030504040204" pitchFamily="34" charset="0"/>
                <a:ea typeface="Verdana" panose="020B0604030504040204" pitchFamily="34" charset="0"/>
              </a:rPr>
              <a:t>(Press </a:t>
            </a:r>
            <a:r>
              <a:rPr lang="en-US" sz="2000" dirty="0">
                <a:latin typeface="Verdana" panose="020B0604030504040204" pitchFamily="34" charset="0"/>
                <a:ea typeface="Verdana" panose="020B0604030504040204" pitchFamily="34" charset="0"/>
              </a:rPr>
              <a:t>Enter</a:t>
            </a:r>
            <a:r>
              <a:rPr lang="en-US" sz="2000" dirty="0" smtClean="0">
                <a:latin typeface="Verdana" panose="020B0604030504040204" pitchFamily="34" charset="0"/>
                <a:ea typeface="Verdana" panose="020B0604030504040204" pitchFamily="34" charset="0"/>
              </a:rPr>
              <a:t>)</a:t>
            </a:r>
          </a:p>
          <a:p>
            <a:pPr marL="0" indent="0" algn="just">
              <a:buNone/>
            </a:pPr>
            <a:r>
              <a:rPr lang="en-US" sz="2000" dirty="0" smtClean="0">
                <a:latin typeface="Verdana" panose="020B0604030504040204" pitchFamily="34" charset="0"/>
                <a:ea typeface="Verdana" panose="020B0604030504040204" pitchFamily="34" charset="0"/>
              </a:rPr>
              <a:t>Or </a:t>
            </a:r>
          </a:p>
          <a:p>
            <a:pPr marL="0" indent="0" algn="just">
              <a:buNone/>
            </a:pPr>
            <a:r>
              <a:rPr lang="en-US" sz="2000" dirty="0">
                <a:latin typeface="Verdana" panose="020B0604030504040204" pitchFamily="34" charset="0"/>
                <a:ea typeface="Verdana" panose="020B0604030504040204" pitchFamily="34" charset="0"/>
              </a:rPr>
              <a:t>C:\&gt;</a:t>
            </a:r>
            <a:r>
              <a:rPr lang="en-US" sz="2000" dirty="0" smtClean="0">
                <a:latin typeface="Verdana" panose="020B0604030504040204" pitchFamily="34" charset="0"/>
                <a:ea typeface="Verdana" panose="020B0604030504040204" pitchFamily="34" charset="0"/>
              </a:rPr>
              <a:t>ren </a:t>
            </a:r>
            <a:r>
              <a:rPr lang="en-US" sz="2000" dirty="0">
                <a:latin typeface="Verdana" panose="020B0604030504040204" pitchFamily="34" charset="0"/>
                <a:ea typeface="Verdana" panose="020B0604030504040204" pitchFamily="34" charset="0"/>
              </a:rPr>
              <a:t>original-filename new-filename(Press Enter)</a:t>
            </a:r>
          </a:p>
          <a:p>
            <a:pPr marL="0" indent="0" algn="just">
              <a:buNone/>
            </a:pPr>
            <a:endParaRPr lang="en-US"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027315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989" y="1430215"/>
            <a:ext cx="8263236" cy="4599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974126" y="4806461"/>
            <a:ext cx="808892" cy="16412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652956" y="3589093"/>
            <a:ext cx="2725616" cy="16412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423989" y="841104"/>
            <a:ext cx="3507692" cy="369332"/>
          </a:xfrm>
          <a:prstGeom prst="rect">
            <a:avLst/>
          </a:prstGeom>
        </p:spPr>
        <p:txBody>
          <a:bodyPr wrap="none">
            <a:spAutoFit/>
          </a:bodyPr>
          <a:lstStyle/>
          <a:p>
            <a:pPr algn="just"/>
            <a:r>
              <a:rPr lang="en-US" b="1" u="sng" dirty="0">
                <a:latin typeface="Verdana" panose="020B0604030504040204" pitchFamily="34" charset="0"/>
                <a:ea typeface="Verdana" panose="020B0604030504040204" pitchFamily="34" charset="0"/>
              </a:rPr>
              <a:t>RENAME (REN) Command</a:t>
            </a:r>
            <a:endParaRPr lang="en-US" b="1" u="sng"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818301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7092ECEE-6CA7-435F-AACA-AAEAF4829CFF}"/>
              </a:ext>
            </a:extLst>
          </p:cNvPr>
          <p:cNvSpPr>
            <a:spLocks noGrp="1"/>
          </p:cNvSpPr>
          <p:nvPr>
            <p:ph sz="half" idx="1"/>
          </p:nvPr>
        </p:nvSpPr>
        <p:spPr>
          <a:xfrm>
            <a:off x="838199" y="1825625"/>
            <a:ext cx="6504709" cy="4351338"/>
          </a:xfrm>
        </p:spPr>
        <p:txBody>
          <a:bodyPr>
            <a:normAutofit/>
          </a:bodyPr>
          <a:lstStyle/>
          <a:p>
            <a:pPr marL="0" indent="0" algn="just">
              <a:buNone/>
            </a:pPr>
            <a:r>
              <a:rPr lang="en-US" sz="2400" b="1" u="sng" dirty="0" smtClean="0">
                <a:latin typeface="Verdana" panose="020B0604030504040204" pitchFamily="34" charset="0"/>
                <a:ea typeface="Verdana" panose="020B0604030504040204" pitchFamily="34" charset="0"/>
              </a:rPr>
              <a:t>Delete</a:t>
            </a:r>
            <a:r>
              <a:rPr lang="en-US" sz="2400" b="1" u="sng" dirty="0" smtClean="0">
                <a:latin typeface="Verdana" panose="020B0604030504040204" pitchFamily="34" charset="0"/>
                <a:ea typeface="Verdana" panose="020B0604030504040204" pitchFamily="34" charset="0"/>
              </a:rPr>
              <a:t> (del) Command</a:t>
            </a:r>
            <a:endParaRPr lang="en-US" sz="2400" b="1" u="sng" dirty="0">
              <a:latin typeface="Verdana" panose="020B0604030504040204" pitchFamily="34" charset="0"/>
              <a:ea typeface="Verdana" panose="020B0604030504040204" pitchFamily="34" charset="0"/>
            </a:endParaRPr>
          </a:p>
          <a:p>
            <a:pPr algn="just">
              <a:buFont typeface="Wingdings" panose="05000000000000000000" pitchFamily="2" charset="2"/>
              <a:buChar char="§"/>
            </a:pPr>
            <a:r>
              <a:rPr lang="en-US" sz="2000" dirty="0" smtClean="0">
                <a:latin typeface="Verdana" panose="020B0604030504040204" pitchFamily="34" charset="0"/>
                <a:ea typeface="Verdana" panose="020B0604030504040204" pitchFamily="34" charset="0"/>
              </a:rPr>
              <a:t>This command is used to delete a file. </a:t>
            </a:r>
            <a:endParaRPr lang="en-US" sz="2000" dirty="0">
              <a:latin typeface="Verdana" panose="020B0604030504040204" pitchFamily="34" charset="0"/>
              <a:ea typeface="Verdana" panose="020B0604030504040204" pitchFamily="34" charset="0"/>
            </a:endParaRPr>
          </a:p>
        </p:txBody>
      </p:sp>
      <p:sp>
        <p:nvSpPr>
          <p:cNvPr id="4" name="Title 1">
            <a:extLst>
              <a:ext uri="{FF2B5EF4-FFF2-40B4-BE49-F238E27FC236}">
                <a16:creationId xmlns:a16="http://schemas.microsoft.com/office/drawing/2014/main" xmlns="" id="{887C5B75-3A6A-4B06-89AD-6FB36A5064AF}"/>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INTERNAL  DOS COMMAND </a:t>
            </a:r>
            <a:endParaRPr lang="en-US" dirty="0"/>
          </a:p>
        </p:txBody>
      </p:sp>
      <p:sp>
        <p:nvSpPr>
          <p:cNvPr id="8" name="Content Placeholder 3">
            <a:extLst>
              <a:ext uri="{FF2B5EF4-FFF2-40B4-BE49-F238E27FC236}">
                <a16:creationId xmlns:a16="http://schemas.microsoft.com/office/drawing/2014/main" xmlns="" id="{4F30E8B9-062B-4E50-A5FB-67D70FA273B1}"/>
              </a:ext>
            </a:extLst>
          </p:cNvPr>
          <p:cNvSpPr txBox="1">
            <a:spLocks/>
          </p:cNvSpPr>
          <p:nvPr/>
        </p:nvSpPr>
        <p:spPr>
          <a:xfrm>
            <a:off x="6869723" y="1825625"/>
            <a:ext cx="4788877" cy="34472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b="1" u="sng" dirty="0">
                <a:latin typeface="Verdana" panose="020B0604030504040204" pitchFamily="34" charset="0"/>
                <a:ea typeface="Verdana" panose="020B0604030504040204" pitchFamily="34" charset="0"/>
              </a:rPr>
              <a:t>Syntax</a:t>
            </a:r>
            <a:r>
              <a:rPr lang="en-US" sz="2400" dirty="0">
                <a:latin typeface="Verdana" panose="020B0604030504040204" pitchFamily="34" charset="0"/>
                <a:ea typeface="Verdana" panose="020B0604030504040204" pitchFamily="34" charset="0"/>
              </a:rPr>
              <a:t/>
            </a:r>
            <a:br>
              <a:rPr lang="en-US" sz="2400" dirty="0">
                <a:latin typeface="Verdana" panose="020B0604030504040204" pitchFamily="34" charset="0"/>
                <a:ea typeface="Verdana" panose="020B0604030504040204" pitchFamily="34" charset="0"/>
              </a:rPr>
            </a:br>
            <a:r>
              <a:rPr lang="en-US" sz="2400" dirty="0">
                <a:latin typeface="Verdana" panose="020B0604030504040204" pitchFamily="34" charset="0"/>
                <a:ea typeface="Verdana" panose="020B0604030504040204" pitchFamily="34" charset="0"/>
              </a:rPr>
              <a:t/>
            </a:r>
            <a:br>
              <a:rPr lang="en-US" sz="2400" dirty="0">
                <a:latin typeface="Verdana" panose="020B0604030504040204" pitchFamily="34" charset="0"/>
                <a:ea typeface="Verdana" panose="020B0604030504040204" pitchFamily="34" charset="0"/>
              </a:rPr>
            </a:br>
            <a:r>
              <a:rPr lang="en-US" sz="2000" dirty="0">
                <a:latin typeface="Verdana" panose="020B0604030504040204" pitchFamily="34" charset="0"/>
                <a:ea typeface="Verdana" panose="020B0604030504040204" pitchFamily="34" charset="0"/>
              </a:rPr>
              <a:t>C</a:t>
            </a:r>
            <a:r>
              <a:rPr lang="en-US" sz="2000" dirty="0" smtClean="0">
                <a:latin typeface="Verdana" panose="020B0604030504040204" pitchFamily="34" charset="0"/>
                <a:ea typeface="Verdana" panose="020B0604030504040204" pitchFamily="34" charset="0"/>
              </a:rPr>
              <a:t>:\&gt; del fie-name (Press Enter) </a:t>
            </a:r>
            <a:endParaRPr lang="en-US"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889566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7092ECEE-6CA7-435F-AACA-AAEAF4829CFF}"/>
              </a:ext>
            </a:extLst>
          </p:cNvPr>
          <p:cNvSpPr>
            <a:spLocks noGrp="1"/>
          </p:cNvSpPr>
          <p:nvPr>
            <p:ph sz="half" idx="1"/>
          </p:nvPr>
        </p:nvSpPr>
        <p:spPr>
          <a:xfrm>
            <a:off x="744414" y="1544271"/>
            <a:ext cx="6504709" cy="4351338"/>
          </a:xfrm>
        </p:spPr>
        <p:txBody>
          <a:bodyPr>
            <a:normAutofit/>
          </a:bodyPr>
          <a:lstStyle/>
          <a:p>
            <a:pPr marL="0" indent="0" algn="just">
              <a:buNone/>
            </a:pPr>
            <a:r>
              <a:rPr lang="en-US" sz="2400" b="1" u="sng" dirty="0" smtClean="0">
                <a:latin typeface="Verdana" panose="020B0604030504040204" pitchFamily="34" charset="0"/>
                <a:ea typeface="Verdana" panose="020B0604030504040204" pitchFamily="34" charset="0"/>
              </a:rPr>
              <a:t>DELETE (DEL) Command</a:t>
            </a:r>
            <a:endParaRPr lang="en-US" sz="2400" b="1" u="sng" dirty="0">
              <a:latin typeface="Verdana" panose="020B0604030504040204" pitchFamily="34" charset="0"/>
              <a:ea typeface="Verdana" panose="020B0604030504040204" pitchFamily="34" charset="0"/>
            </a:endParaRPr>
          </a:p>
          <a:p>
            <a:pPr algn="just">
              <a:buFont typeface="Wingdings" panose="05000000000000000000" pitchFamily="2" charset="2"/>
              <a:buChar char="§"/>
            </a:pPr>
            <a:r>
              <a:rPr lang="en-US" sz="2000" dirty="0" smtClean="0">
                <a:latin typeface="Verdana" panose="020B0604030504040204" pitchFamily="34" charset="0"/>
                <a:ea typeface="Verdana" panose="020B0604030504040204" pitchFamily="34" charset="0"/>
              </a:rPr>
              <a:t>This command is used to rename a file. </a:t>
            </a:r>
            <a:endParaRPr lang="en-US" sz="2000" dirty="0">
              <a:latin typeface="Verdana" panose="020B0604030504040204" pitchFamily="34" charset="0"/>
              <a:ea typeface="Verdana" panose="020B0604030504040204" pitchFamily="34" charset="0"/>
            </a:endParaRPr>
          </a:p>
        </p:txBody>
      </p:sp>
      <p:sp>
        <p:nvSpPr>
          <p:cNvPr id="4" name="Title 1">
            <a:extLst>
              <a:ext uri="{FF2B5EF4-FFF2-40B4-BE49-F238E27FC236}">
                <a16:creationId xmlns:a16="http://schemas.microsoft.com/office/drawing/2014/main" xmlns="" id="{887C5B75-3A6A-4B06-89AD-6FB36A5064AF}"/>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INTERNAL  DOS COMMAND </a:t>
            </a:r>
            <a:endParaRPr lang="en-US" dirty="0"/>
          </a:p>
        </p:txBody>
      </p:sp>
      <p:sp>
        <p:nvSpPr>
          <p:cNvPr id="8" name="Content Placeholder 3">
            <a:extLst>
              <a:ext uri="{FF2B5EF4-FFF2-40B4-BE49-F238E27FC236}">
                <a16:creationId xmlns:a16="http://schemas.microsoft.com/office/drawing/2014/main" xmlns="" id="{4F30E8B9-062B-4E50-A5FB-67D70FA273B1}"/>
              </a:ext>
            </a:extLst>
          </p:cNvPr>
          <p:cNvSpPr txBox="1">
            <a:spLocks/>
          </p:cNvSpPr>
          <p:nvPr/>
        </p:nvSpPr>
        <p:spPr>
          <a:xfrm>
            <a:off x="6869722" y="1544270"/>
            <a:ext cx="4788877" cy="34472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u="sng" dirty="0" smtClean="0">
                <a:latin typeface="Verdana" panose="020B0604030504040204" pitchFamily="34" charset="0"/>
                <a:ea typeface="Verdana" panose="020B0604030504040204" pitchFamily="34" charset="0"/>
              </a:rPr>
              <a:t>Syntax</a:t>
            </a:r>
            <a:endParaRPr lang="en-US" sz="2400" dirty="0" smtClean="0">
              <a:latin typeface="Verdana" panose="020B0604030504040204" pitchFamily="34" charset="0"/>
              <a:ea typeface="Verdana" panose="020B0604030504040204" pitchFamily="34" charset="0"/>
            </a:endParaRPr>
          </a:p>
          <a:p>
            <a:pPr marL="0" indent="0" algn="just">
              <a:buNone/>
            </a:pPr>
            <a:r>
              <a:rPr lang="en-US" sz="2000" dirty="0" smtClean="0">
                <a:latin typeface="Verdana" panose="020B0604030504040204" pitchFamily="34" charset="0"/>
                <a:ea typeface="Verdana" panose="020B0604030504040204" pitchFamily="34" charset="0"/>
              </a:rPr>
              <a:t>C:\&gt;del</a:t>
            </a:r>
            <a:r>
              <a:rPr lang="en-US" sz="2000" dirty="0">
                <a:latin typeface="Verdana" panose="020B0604030504040204" pitchFamily="34" charset="0"/>
                <a:ea typeface="Verdana" panose="020B0604030504040204" pitchFamily="34" charset="0"/>
              </a:rPr>
              <a:t> </a:t>
            </a:r>
            <a:r>
              <a:rPr lang="en-US" sz="2000" dirty="0" smtClean="0">
                <a:latin typeface="Verdana" panose="020B0604030504040204" pitchFamily="34" charset="0"/>
                <a:ea typeface="Verdana" panose="020B0604030504040204" pitchFamily="34" charset="0"/>
              </a:rPr>
              <a:t>filename </a:t>
            </a:r>
            <a:r>
              <a:rPr lang="en-US" sz="2000" dirty="0" smtClean="0">
                <a:latin typeface="Verdana" panose="020B0604030504040204" pitchFamily="34" charset="0"/>
                <a:ea typeface="Verdana" panose="020B0604030504040204" pitchFamily="34" charset="0"/>
              </a:rPr>
              <a:t>(Press </a:t>
            </a:r>
            <a:r>
              <a:rPr lang="en-US" sz="2000" dirty="0">
                <a:latin typeface="Verdana" panose="020B0604030504040204" pitchFamily="34" charset="0"/>
                <a:ea typeface="Verdana" panose="020B0604030504040204" pitchFamily="34" charset="0"/>
              </a:rPr>
              <a:t>Enter</a:t>
            </a:r>
            <a:r>
              <a:rPr lang="en-US" sz="2000" dirty="0" smtClean="0">
                <a:latin typeface="Verdana" panose="020B0604030504040204" pitchFamily="34" charset="0"/>
                <a:ea typeface="Verdana" panose="020B0604030504040204" pitchFamily="34" charset="0"/>
              </a:rPr>
              <a:t>)</a:t>
            </a:r>
          </a:p>
          <a:p>
            <a:pPr marL="0" indent="0" algn="just">
              <a:buNone/>
            </a:pPr>
            <a:endParaRPr lang="en-US" sz="2000" dirty="0">
              <a:latin typeface="Verdana" panose="020B0604030504040204" pitchFamily="34" charset="0"/>
              <a:ea typeface="Verdana" panose="020B0604030504040204" pitchFamily="34"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784" y="2513501"/>
            <a:ext cx="7854462" cy="395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4021018" y="3681053"/>
            <a:ext cx="808892" cy="16412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840526" y="4387605"/>
            <a:ext cx="808892" cy="25473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3260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7092ECEE-6CA7-435F-AACA-AAEAF4829CFF}"/>
              </a:ext>
            </a:extLst>
          </p:cNvPr>
          <p:cNvSpPr>
            <a:spLocks noGrp="1"/>
          </p:cNvSpPr>
          <p:nvPr>
            <p:ph sz="half" idx="1"/>
          </p:nvPr>
        </p:nvSpPr>
        <p:spPr/>
        <p:txBody>
          <a:bodyPr>
            <a:normAutofit lnSpcReduction="10000"/>
          </a:bodyPr>
          <a:lstStyle/>
          <a:p>
            <a:pPr marL="0" indent="0" algn="just">
              <a:buNone/>
            </a:pPr>
            <a:r>
              <a:rPr lang="en-US" sz="2400" b="1" u="sng" dirty="0">
                <a:latin typeface="Verdana" panose="020B0604030504040204" pitchFamily="34" charset="0"/>
                <a:ea typeface="Verdana" panose="020B0604030504040204" pitchFamily="34" charset="0"/>
              </a:rPr>
              <a:t>FORMAT Command</a:t>
            </a:r>
          </a:p>
          <a:p>
            <a:pPr algn="just">
              <a:buFont typeface="Wingdings" panose="05000000000000000000" pitchFamily="2" charset="2"/>
              <a:buChar char="§"/>
            </a:pPr>
            <a:r>
              <a:rPr lang="en-US" sz="2000" dirty="0">
                <a:latin typeface="Verdana" panose="020B0604030504040204" pitchFamily="34" charset="0"/>
                <a:ea typeface="Verdana" panose="020B0604030504040204" pitchFamily="34" charset="0"/>
              </a:rPr>
              <a:t>Format command is a external command and to run format command you need a supporting file named format.com </a:t>
            </a:r>
          </a:p>
          <a:p>
            <a:pPr algn="just">
              <a:buFont typeface="Wingdings" panose="05000000000000000000" pitchFamily="2" charset="2"/>
              <a:buChar char="§"/>
            </a:pPr>
            <a:r>
              <a:rPr lang="en-US" sz="2000" dirty="0">
                <a:latin typeface="Verdana" panose="020B0604030504040204" pitchFamily="34" charset="0"/>
                <a:ea typeface="Verdana" panose="020B0604030504040204" pitchFamily="34" charset="0"/>
              </a:rPr>
              <a:t>Format command deletes or erase all the data present in the drives . which can be any flash drives , hard drives or floppy disk. </a:t>
            </a:r>
          </a:p>
          <a:p>
            <a:pPr algn="just">
              <a:buFont typeface="Wingdings" panose="05000000000000000000" pitchFamily="2" charset="2"/>
              <a:buChar char="§"/>
            </a:pPr>
            <a:r>
              <a:rPr lang="en-US" sz="2000" dirty="0">
                <a:latin typeface="Verdana" panose="020B0604030504040204" pitchFamily="34" charset="0"/>
                <a:ea typeface="Verdana" panose="020B0604030504040204" pitchFamily="34" charset="0"/>
              </a:rPr>
              <a:t>The format command creates new allocation table and root directory and make the drive use able. The command also checks for bad areas of drives commonly called as bad sectors.</a:t>
            </a:r>
          </a:p>
        </p:txBody>
      </p:sp>
      <p:sp>
        <p:nvSpPr>
          <p:cNvPr id="4" name="Title 1">
            <a:extLst>
              <a:ext uri="{FF2B5EF4-FFF2-40B4-BE49-F238E27FC236}">
                <a16:creationId xmlns:a16="http://schemas.microsoft.com/office/drawing/2014/main" xmlns="" id="{887C5B75-3A6A-4B06-89AD-6FB36A5064AF}"/>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EXTERNAL  DOS COMMAND </a:t>
            </a:r>
            <a:endParaRPr lang="en-US" dirty="0"/>
          </a:p>
        </p:txBody>
      </p:sp>
      <p:sp>
        <p:nvSpPr>
          <p:cNvPr id="8" name="Content Placeholder 3">
            <a:extLst>
              <a:ext uri="{FF2B5EF4-FFF2-40B4-BE49-F238E27FC236}">
                <a16:creationId xmlns:a16="http://schemas.microsoft.com/office/drawing/2014/main" xmlns="" id="{4F30E8B9-062B-4E50-A5FB-67D70FA273B1}"/>
              </a:ext>
            </a:extLst>
          </p:cNvPr>
          <p:cNvSpPr txBox="1">
            <a:spLocks/>
          </p:cNvSpPr>
          <p:nvPr/>
        </p:nvSpPr>
        <p:spPr>
          <a:xfrm>
            <a:off x="6626351" y="1825625"/>
            <a:ext cx="3972376" cy="34472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b="1" u="sng" dirty="0">
                <a:latin typeface="Verdana" panose="020B0604030504040204" pitchFamily="34" charset="0"/>
                <a:ea typeface="Verdana" panose="020B0604030504040204" pitchFamily="34" charset="0"/>
              </a:rPr>
              <a:t>Syntax</a:t>
            </a:r>
            <a:r>
              <a:rPr lang="en-US" sz="2400" dirty="0">
                <a:latin typeface="Verdana" panose="020B0604030504040204" pitchFamily="34" charset="0"/>
                <a:ea typeface="Verdana" panose="020B0604030504040204" pitchFamily="34" charset="0"/>
              </a:rPr>
              <a:t/>
            </a:r>
            <a:br>
              <a:rPr lang="en-US" sz="2400" dirty="0">
                <a:latin typeface="Verdana" panose="020B0604030504040204" pitchFamily="34" charset="0"/>
                <a:ea typeface="Verdana" panose="020B0604030504040204" pitchFamily="34" charset="0"/>
              </a:rPr>
            </a:br>
            <a:r>
              <a:rPr lang="en-US" sz="2400" dirty="0">
                <a:latin typeface="Verdana" panose="020B0604030504040204" pitchFamily="34" charset="0"/>
                <a:ea typeface="Verdana" panose="020B0604030504040204" pitchFamily="34" charset="0"/>
              </a:rPr>
              <a:t/>
            </a:r>
            <a:br>
              <a:rPr lang="en-US" sz="2400" dirty="0">
                <a:latin typeface="Verdana" panose="020B0604030504040204" pitchFamily="34" charset="0"/>
                <a:ea typeface="Verdana" panose="020B0604030504040204" pitchFamily="34" charset="0"/>
              </a:rPr>
            </a:br>
            <a:r>
              <a:rPr lang="en-US" sz="2000" dirty="0">
                <a:latin typeface="Verdana" panose="020B0604030504040204" pitchFamily="34" charset="0"/>
                <a:ea typeface="Verdana" panose="020B0604030504040204" pitchFamily="34" charset="0"/>
              </a:rPr>
              <a:t>C:&gt; format (drive name) (Press Enter) </a:t>
            </a:r>
          </a:p>
          <a:p>
            <a:pPr marL="0" indent="0" algn="just">
              <a:buNone/>
            </a:pPr>
            <a:r>
              <a:rPr lang="en-US" sz="2000" dirty="0">
                <a:latin typeface="Verdana" panose="020B0604030504040204" pitchFamily="34" charset="0"/>
                <a:ea typeface="Verdana" panose="020B0604030504040204" pitchFamily="34" charset="0"/>
              </a:rPr>
              <a:t>C:&gt;format A: (Press Enter) </a:t>
            </a:r>
          </a:p>
          <a:p>
            <a:pPr marL="0" indent="0" algn="just">
              <a:buNone/>
            </a:pPr>
            <a:r>
              <a:rPr lang="en-US" sz="2000" dirty="0">
                <a:latin typeface="Verdana" panose="020B0604030504040204" pitchFamily="34" charset="0"/>
                <a:ea typeface="Verdana" panose="020B0604030504040204" pitchFamily="34" charset="0"/>
              </a:rPr>
              <a:t>Switches used in format command.</a:t>
            </a:r>
            <a:endParaRPr lang="en-US" sz="19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98779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D39B8B-0A61-495E-9B8F-3D2C96E5CB2A}"/>
              </a:ext>
            </a:extLst>
          </p:cNvPr>
          <p:cNvSpPr>
            <a:spLocks noGrp="1"/>
          </p:cNvSpPr>
          <p:nvPr>
            <p:ph type="title"/>
          </p:nvPr>
        </p:nvSpPr>
        <p:spPr/>
        <p:txBody>
          <a:bodyPr/>
          <a:lstStyle/>
          <a:p>
            <a:r>
              <a:rPr kumimoji="0" lang="en-US" sz="32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DOS FUNCTIONS </a:t>
            </a:r>
            <a:endParaRPr lang="en-US" dirty="0"/>
          </a:p>
        </p:txBody>
      </p:sp>
      <p:sp>
        <p:nvSpPr>
          <p:cNvPr id="3" name="Content Placeholder 2">
            <a:extLst>
              <a:ext uri="{FF2B5EF4-FFF2-40B4-BE49-F238E27FC236}">
                <a16:creationId xmlns:a16="http://schemas.microsoft.com/office/drawing/2014/main" xmlns="" id="{074BEC5E-9962-4032-B85A-77E1DD2C51C0}"/>
              </a:ext>
            </a:extLst>
          </p:cNvPr>
          <p:cNvSpPr>
            <a:spLocks noGrp="1"/>
          </p:cNvSpPr>
          <p:nvPr>
            <p:ph idx="1"/>
          </p:nvPr>
        </p:nvSpPr>
        <p:spPr/>
        <p:txBody>
          <a:bodyPr/>
          <a:lstStyle/>
          <a:p>
            <a:pPr>
              <a:lnSpc>
                <a:spcPct val="150000"/>
              </a:lnSpc>
              <a:buClr>
                <a:srgbClr val="C00000"/>
              </a:buClr>
              <a:buFont typeface="Wingdings" panose="05000000000000000000" pitchFamily="2" charset="2"/>
              <a:buChar char="§"/>
            </a:pPr>
            <a:r>
              <a:rPr lang="en-US" sz="2400" b="0" i="0" dirty="0">
                <a:effectLst/>
                <a:latin typeface="Verdana" panose="020B0604030504040204" pitchFamily="34" charset="0"/>
                <a:ea typeface="Verdana" panose="020B0604030504040204" pitchFamily="34" charset="0"/>
              </a:rPr>
              <a:t>To manage disk files.</a:t>
            </a:r>
          </a:p>
          <a:p>
            <a:pPr>
              <a:lnSpc>
                <a:spcPct val="150000"/>
              </a:lnSpc>
              <a:buClr>
                <a:srgbClr val="C00000"/>
              </a:buClr>
              <a:buFont typeface="Wingdings" panose="05000000000000000000" pitchFamily="2" charset="2"/>
              <a:buChar char="§"/>
            </a:pPr>
            <a:r>
              <a:rPr lang="en-US" sz="2400" b="0" i="0" dirty="0">
                <a:effectLst/>
                <a:latin typeface="Verdana" panose="020B0604030504040204" pitchFamily="34" charset="0"/>
                <a:ea typeface="Verdana" panose="020B0604030504040204" pitchFamily="34" charset="0"/>
              </a:rPr>
              <a:t>To allocate system resources according to the requirement.</a:t>
            </a:r>
          </a:p>
          <a:p>
            <a:pPr algn="just">
              <a:lnSpc>
                <a:spcPct val="150000"/>
              </a:lnSpc>
              <a:buClr>
                <a:srgbClr val="C00000"/>
              </a:buClr>
              <a:buFont typeface="Wingdings" panose="05000000000000000000" pitchFamily="2" charset="2"/>
              <a:buChar char="§"/>
            </a:pPr>
            <a:r>
              <a:rPr lang="en-US" sz="2400" b="0" i="0" dirty="0">
                <a:effectLst/>
                <a:latin typeface="Verdana" panose="020B0604030504040204" pitchFamily="34" charset="0"/>
                <a:ea typeface="Verdana" panose="020B0604030504040204" pitchFamily="34" charset="0"/>
              </a:rPr>
              <a:t>To provide features essential to control hardware devices such as Keyboard, Screen, Disk Devices, Printers, Modems and programs.</a:t>
            </a:r>
          </a:p>
          <a:p>
            <a:endParaRPr lang="en-US" dirty="0"/>
          </a:p>
        </p:txBody>
      </p:sp>
    </p:spTree>
    <p:extLst>
      <p:ext uri="{BB962C8B-B14F-4D97-AF65-F5344CB8AC3E}">
        <p14:creationId xmlns:p14="http://schemas.microsoft.com/office/powerpoint/2010/main" val="15931054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7092ECEE-6CA7-435F-AACA-AAEAF4829CFF}"/>
              </a:ext>
            </a:extLst>
          </p:cNvPr>
          <p:cNvSpPr>
            <a:spLocks noGrp="1"/>
          </p:cNvSpPr>
          <p:nvPr>
            <p:ph sz="half" idx="1"/>
          </p:nvPr>
        </p:nvSpPr>
        <p:spPr/>
        <p:txBody>
          <a:bodyPr>
            <a:normAutofit/>
          </a:bodyPr>
          <a:lstStyle/>
          <a:p>
            <a:pPr marL="0" indent="0" algn="just">
              <a:buNone/>
            </a:pPr>
            <a:r>
              <a:rPr lang="en-US" sz="2400" b="1" u="sng" dirty="0">
                <a:latin typeface="Verdana" panose="020B0604030504040204" pitchFamily="34" charset="0"/>
                <a:ea typeface="Verdana" panose="020B0604030504040204" pitchFamily="34" charset="0"/>
              </a:rPr>
              <a:t>DISKCOPY Command</a:t>
            </a:r>
          </a:p>
          <a:p>
            <a:pPr algn="just">
              <a:buFont typeface="Wingdings" panose="05000000000000000000" pitchFamily="2" charset="2"/>
              <a:buChar char="§"/>
            </a:pPr>
            <a:r>
              <a:rPr lang="en-US" sz="2000" dirty="0">
                <a:latin typeface="Verdana" panose="020B0604030504040204" pitchFamily="34" charset="0"/>
                <a:ea typeface="Verdana" panose="020B0604030504040204" pitchFamily="34" charset="0"/>
              </a:rPr>
              <a:t>DISKCOPY is a basic dos commands which comes in a category of external dos command which is used to copy entire content of one drive to another .</a:t>
            </a:r>
          </a:p>
          <a:p>
            <a:pPr algn="just">
              <a:buFont typeface="Wingdings" panose="05000000000000000000" pitchFamily="2" charset="2"/>
              <a:buChar char="§"/>
            </a:pPr>
            <a:r>
              <a:rPr lang="en-US" sz="2000" dirty="0">
                <a:latin typeface="Verdana" panose="020B0604030504040204" pitchFamily="34" charset="0"/>
                <a:ea typeface="Verdana" panose="020B0604030504040204" pitchFamily="34" charset="0"/>
              </a:rPr>
              <a:t>Diskcopy command works only with floppy disk. </a:t>
            </a:r>
          </a:p>
        </p:txBody>
      </p:sp>
      <p:sp>
        <p:nvSpPr>
          <p:cNvPr id="4" name="Title 1">
            <a:extLst>
              <a:ext uri="{FF2B5EF4-FFF2-40B4-BE49-F238E27FC236}">
                <a16:creationId xmlns:a16="http://schemas.microsoft.com/office/drawing/2014/main" xmlns="" id="{887C5B75-3A6A-4B06-89AD-6FB36A5064AF}"/>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EXTERNAL  DOS COMMAND </a:t>
            </a:r>
            <a:endParaRPr lang="en-US" dirty="0"/>
          </a:p>
        </p:txBody>
      </p:sp>
      <p:sp>
        <p:nvSpPr>
          <p:cNvPr id="8" name="Content Placeholder 3">
            <a:extLst>
              <a:ext uri="{FF2B5EF4-FFF2-40B4-BE49-F238E27FC236}">
                <a16:creationId xmlns:a16="http://schemas.microsoft.com/office/drawing/2014/main" xmlns="" id="{4F30E8B9-062B-4E50-A5FB-67D70FA273B1}"/>
              </a:ext>
            </a:extLst>
          </p:cNvPr>
          <p:cNvSpPr txBox="1">
            <a:spLocks/>
          </p:cNvSpPr>
          <p:nvPr/>
        </p:nvSpPr>
        <p:spPr>
          <a:xfrm>
            <a:off x="6626351" y="1825625"/>
            <a:ext cx="3972376" cy="34472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b="1" u="sng" dirty="0">
                <a:latin typeface="Verdana" panose="020B0604030504040204" pitchFamily="34" charset="0"/>
                <a:ea typeface="Verdana" panose="020B0604030504040204" pitchFamily="34" charset="0"/>
              </a:rPr>
              <a:t>Syntax</a:t>
            </a:r>
            <a:r>
              <a:rPr lang="en-US" sz="2400" dirty="0">
                <a:latin typeface="Verdana" panose="020B0604030504040204" pitchFamily="34" charset="0"/>
                <a:ea typeface="Verdana" panose="020B0604030504040204" pitchFamily="34" charset="0"/>
              </a:rPr>
              <a:t/>
            </a:r>
            <a:br>
              <a:rPr lang="en-US" sz="2400" dirty="0">
                <a:latin typeface="Verdana" panose="020B0604030504040204" pitchFamily="34" charset="0"/>
                <a:ea typeface="Verdana" panose="020B0604030504040204" pitchFamily="34" charset="0"/>
              </a:rPr>
            </a:br>
            <a:r>
              <a:rPr lang="en-US" sz="2400" dirty="0">
                <a:latin typeface="Verdana" panose="020B0604030504040204" pitchFamily="34" charset="0"/>
                <a:ea typeface="Verdana" panose="020B0604030504040204" pitchFamily="34" charset="0"/>
              </a:rPr>
              <a:t/>
            </a:r>
            <a:br>
              <a:rPr lang="en-US" sz="2400" dirty="0">
                <a:latin typeface="Verdana" panose="020B0604030504040204" pitchFamily="34" charset="0"/>
                <a:ea typeface="Verdana" panose="020B0604030504040204" pitchFamily="34" charset="0"/>
              </a:rPr>
            </a:br>
            <a:r>
              <a:rPr lang="en-US" sz="2000" dirty="0">
                <a:latin typeface="Verdana" panose="020B0604030504040204" pitchFamily="34" charset="0"/>
                <a:ea typeface="Verdana" panose="020B0604030504040204" pitchFamily="34" charset="0"/>
              </a:rPr>
              <a:t>C:&gt;Diskcopy A: B: </a:t>
            </a:r>
          </a:p>
          <a:p>
            <a:pPr marL="0" indent="0" algn="just">
              <a:buNone/>
            </a:pPr>
            <a:r>
              <a:rPr lang="en-US" sz="2000" dirty="0">
                <a:latin typeface="Verdana" panose="020B0604030504040204" pitchFamily="34" charset="0"/>
                <a:ea typeface="Verdana" panose="020B0604030504040204" pitchFamily="34" charset="0"/>
              </a:rPr>
              <a:t>(Press Enter)</a:t>
            </a:r>
            <a:endParaRPr lang="en-US" sz="19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174810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7092ECEE-6CA7-435F-AACA-AAEAF4829CFF}"/>
              </a:ext>
            </a:extLst>
          </p:cNvPr>
          <p:cNvSpPr>
            <a:spLocks noGrp="1"/>
          </p:cNvSpPr>
          <p:nvPr>
            <p:ph sz="half" idx="1"/>
          </p:nvPr>
        </p:nvSpPr>
        <p:spPr>
          <a:xfrm>
            <a:off x="838200" y="1825625"/>
            <a:ext cx="4360304" cy="4351338"/>
          </a:xfrm>
        </p:spPr>
        <p:txBody>
          <a:bodyPr>
            <a:normAutofit/>
          </a:bodyPr>
          <a:lstStyle/>
          <a:p>
            <a:pPr marL="0" indent="0" algn="just">
              <a:buNone/>
            </a:pPr>
            <a:r>
              <a:rPr lang="en-US" sz="2400" b="1" u="sng" dirty="0">
                <a:latin typeface="Verdana" panose="020B0604030504040204" pitchFamily="34" charset="0"/>
                <a:ea typeface="Verdana" panose="020B0604030504040204" pitchFamily="34" charset="0"/>
              </a:rPr>
              <a:t>XCOPY Command</a:t>
            </a:r>
          </a:p>
          <a:p>
            <a:pPr algn="just">
              <a:buFont typeface="Wingdings" panose="05000000000000000000" pitchFamily="2" charset="2"/>
              <a:buChar char="§"/>
            </a:pPr>
            <a:r>
              <a:rPr lang="en-US" sz="2000" dirty="0">
                <a:latin typeface="Verdana" panose="020B0604030504040204" pitchFamily="34" charset="0"/>
                <a:ea typeface="Verdana" panose="020B0604030504040204" pitchFamily="34" charset="0"/>
              </a:rPr>
              <a:t>XCOPY DOS COMMAND is used to copy entire files , directories and subdirectories from one location to another. </a:t>
            </a:r>
          </a:p>
          <a:p>
            <a:pPr algn="just">
              <a:buFont typeface="Wingdings" panose="05000000000000000000" pitchFamily="2" charset="2"/>
              <a:buChar char="§"/>
            </a:pPr>
            <a:r>
              <a:rPr lang="en-US" sz="2000" dirty="0" err="1">
                <a:latin typeface="Verdana" panose="020B0604030504040204" pitchFamily="34" charset="0"/>
                <a:ea typeface="Verdana" panose="020B0604030504040204" pitchFamily="34" charset="0"/>
              </a:rPr>
              <a:t>xcopy</a:t>
            </a:r>
            <a:r>
              <a:rPr lang="en-US" sz="2000" dirty="0">
                <a:latin typeface="Verdana" panose="020B0604030504040204" pitchFamily="34" charset="0"/>
                <a:ea typeface="Verdana" panose="020B0604030504040204" pitchFamily="34" charset="0"/>
              </a:rPr>
              <a:t> command is executed when xcopy.exe file is present in hard disk or bootable drive . </a:t>
            </a:r>
          </a:p>
        </p:txBody>
      </p:sp>
      <p:sp>
        <p:nvSpPr>
          <p:cNvPr id="4" name="Title 1">
            <a:extLst>
              <a:ext uri="{FF2B5EF4-FFF2-40B4-BE49-F238E27FC236}">
                <a16:creationId xmlns:a16="http://schemas.microsoft.com/office/drawing/2014/main" xmlns="" id="{887C5B75-3A6A-4B06-89AD-6FB36A5064AF}"/>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EXTERNAL  DOS COMMAND </a:t>
            </a:r>
            <a:endParaRPr lang="en-US" dirty="0"/>
          </a:p>
        </p:txBody>
      </p:sp>
      <p:sp>
        <p:nvSpPr>
          <p:cNvPr id="8" name="Content Placeholder 3">
            <a:extLst>
              <a:ext uri="{FF2B5EF4-FFF2-40B4-BE49-F238E27FC236}">
                <a16:creationId xmlns:a16="http://schemas.microsoft.com/office/drawing/2014/main" xmlns="" id="{4F30E8B9-062B-4E50-A5FB-67D70FA273B1}"/>
              </a:ext>
            </a:extLst>
          </p:cNvPr>
          <p:cNvSpPr txBox="1">
            <a:spLocks/>
          </p:cNvSpPr>
          <p:nvPr/>
        </p:nvSpPr>
        <p:spPr>
          <a:xfrm>
            <a:off x="5350904" y="1825625"/>
            <a:ext cx="6002896" cy="34472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b="1" u="sng" dirty="0">
                <a:latin typeface="Verdana" panose="020B0604030504040204" pitchFamily="34" charset="0"/>
                <a:ea typeface="Verdana" panose="020B0604030504040204" pitchFamily="34" charset="0"/>
              </a:rPr>
              <a:t>Syntax</a:t>
            </a:r>
            <a:r>
              <a:rPr lang="en-US" sz="2400" dirty="0">
                <a:latin typeface="Verdana" panose="020B0604030504040204" pitchFamily="34" charset="0"/>
                <a:ea typeface="Verdana" panose="020B0604030504040204" pitchFamily="34" charset="0"/>
              </a:rPr>
              <a:t/>
            </a:r>
            <a:br>
              <a:rPr lang="en-US" sz="2400" dirty="0">
                <a:latin typeface="Verdana" panose="020B0604030504040204" pitchFamily="34" charset="0"/>
                <a:ea typeface="Verdana" panose="020B0604030504040204" pitchFamily="34" charset="0"/>
              </a:rPr>
            </a:br>
            <a:r>
              <a:rPr lang="en-US" sz="2400" dirty="0">
                <a:latin typeface="Verdana" panose="020B0604030504040204" pitchFamily="34" charset="0"/>
                <a:ea typeface="Verdana" panose="020B0604030504040204" pitchFamily="34" charset="0"/>
              </a:rPr>
              <a:t/>
            </a:r>
            <a:br>
              <a:rPr lang="en-US" sz="2400" dirty="0">
                <a:latin typeface="Verdana" panose="020B0604030504040204" pitchFamily="34" charset="0"/>
                <a:ea typeface="Verdana" panose="020B0604030504040204" pitchFamily="34" charset="0"/>
              </a:rPr>
            </a:br>
            <a:r>
              <a:rPr lang="en-US" sz="2000" dirty="0">
                <a:latin typeface="Verdana" panose="020B0604030504040204" pitchFamily="34" charset="0"/>
                <a:ea typeface="Verdana" panose="020B0604030504040204" pitchFamily="34" charset="0"/>
              </a:rPr>
              <a:t>C:&gt;xcopy(source) (destination) (Press Enter) </a:t>
            </a:r>
          </a:p>
          <a:p>
            <a:pPr marL="0" indent="0" algn="just">
              <a:buNone/>
            </a:pPr>
            <a:r>
              <a:rPr lang="en-US" sz="2000" dirty="0">
                <a:latin typeface="Verdana" panose="020B0604030504040204" pitchFamily="34" charset="0"/>
                <a:ea typeface="Verdana" panose="020B0604030504040204" pitchFamily="34" charset="0"/>
              </a:rPr>
              <a:t>Example:</a:t>
            </a:r>
          </a:p>
          <a:p>
            <a:pPr marL="0" indent="0" algn="just">
              <a:buNone/>
            </a:pPr>
            <a:r>
              <a:rPr lang="en-US" sz="2000" dirty="0">
                <a:latin typeface="Verdana" panose="020B0604030504040204" pitchFamily="34" charset="0"/>
                <a:ea typeface="Verdana" panose="020B0604030504040204" pitchFamily="34" charset="0"/>
              </a:rPr>
              <a:t>C:&gt;xcopy/s/e c:movies d:new (Press Enter) </a:t>
            </a:r>
          </a:p>
          <a:p>
            <a:pPr algn="just"/>
            <a:r>
              <a:rPr lang="en-US" sz="1800" b="0" i="0" dirty="0">
                <a:effectLst/>
                <a:latin typeface="Verdana" panose="020B0604030504040204" pitchFamily="34" charset="0"/>
                <a:ea typeface="Verdana" panose="020B0604030504040204" pitchFamily="34" charset="0"/>
              </a:rPr>
              <a:t>In the Example </a:t>
            </a:r>
            <a:r>
              <a:rPr lang="en-US" sz="1800" b="0" i="0" dirty="0" err="1">
                <a:effectLst/>
                <a:latin typeface="Verdana" panose="020B0604030504040204" pitchFamily="34" charset="0"/>
                <a:ea typeface="Verdana" panose="020B0604030504040204" pitchFamily="34" charset="0"/>
              </a:rPr>
              <a:t>xcopy</a:t>
            </a:r>
            <a:r>
              <a:rPr lang="en-US" sz="1800" b="0" i="0" dirty="0">
                <a:effectLst/>
                <a:latin typeface="Verdana" panose="020B0604030504040204" pitchFamily="34" charset="0"/>
                <a:ea typeface="Verdana" panose="020B0604030504040204" pitchFamily="34" charset="0"/>
              </a:rPr>
              <a:t> will copy all files and directories from c:movies to d:new .where /s is used for copying nonempty subdirectories. </a:t>
            </a:r>
            <a:endParaRPr lang="en-US" sz="1800" dirty="0">
              <a:latin typeface="Verdana" panose="020B0604030504040204" pitchFamily="34" charset="0"/>
              <a:ea typeface="Verdana" panose="020B0604030504040204" pitchFamily="34" charset="0"/>
            </a:endParaRPr>
          </a:p>
          <a:p>
            <a:pPr algn="just"/>
            <a:r>
              <a:rPr lang="en-US" sz="1800" b="0" i="0" dirty="0">
                <a:effectLst/>
                <a:latin typeface="Verdana" panose="020B0604030504040204" pitchFamily="34" charset="0"/>
                <a:ea typeface="Verdana" panose="020B0604030504040204" pitchFamily="34" charset="0"/>
              </a:rPr>
              <a:t>And /e is used for copying directories and subdirectories including empty ones. Switches used in XCOPY </a:t>
            </a:r>
            <a:r>
              <a:rPr lang="en-US" sz="1800" b="0" i="0" dirty="0" err="1">
                <a:effectLst/>
                <a:latin typeface="Verdana" panose="020B0604030504040204" pitchFamily="34" charset="0"/>
                <a:ea typeface="Verdana" panose="020B0604030504040204" pitchFamily="34" charset="0"/>
              </a:rPr>
              <a:t>COMMAND.use</a:t>
            </a:r>
            <a:r>
              <a:rPr lang="en-US" sz="1800" b="0" i="0" dirty="0">
                <a:effectLst/>
                <a:latin typeface="Verdana" panose="020B0604030504040204" pitchFamily="34" charset="0"/>
                <a:ea typeface="Verdana" panose="020B0604030504040204" pitchFamily="34" charset="0"/>
              </a:rPr>
              <a:t> </a:t>
            </a:r>
            <a:r>
              <a:rPr lang="en-US" sz="1800" b="0" i="0" dirty="0" err="1">
                <a:effectLst/>
                <a:latin typeface="Verdana" panose="020B0604030504040204" pitchFamily="34" charset="0"/>
                <a:ea typeface="Verdana" panose="020B0604030504040204" pitchFamily="34" charset="0"/>
              </a:rPr>
              <a:t>xcopy</a:t>
            </a:r>
            <a:r>
              <a:rPr lang="en-US" sz="1800" b="0" i="0" dirty="0">
                <a:effectLst/>
                <a:latin typeface="Verdana" panose="020B0604030504040204" pitchFamily="34" charset="0"/>
                <a:ea typeface="Verdana" panose="020B0604030504040204" pitchFamily="34" charset="0"/>
              </a:rPr>
              <a:t>/? To know all the switches used</a:t>
            </a:r>
            <a:r>
              <a:rPr lang="en-US" sz="1800" b="0" i="0" dirty="0">
                <a:solidFill>
                  <a:srgbClr val="3B3835"/>
                </a:solidFill>
                <a:effectLst/>
                <a:latin typeface="Verdana" panose="020B0604030504040204" pitchFamily="34" charset="0"/>
                <a:ea typeface="Verdana" panose="020B0604030504040204" pitchFamily="34" charset="0"/>
              </a:rPr>
              <a:t>.</a:t>
            </a:r>
            <a:endParaRPr lang="en-US" sz="19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1141466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7092ECEE-6CA7-435F-AACA-AAEAF4829CFF}"/>
              </a:ext>
            </a:extLst>
          </p:cNvPr>
          <p:cNvSpPr>
            <a:spLocks noGrp="1"/>
          </p:cNvSpPr>
          <p:nvPr>
            <p:ph sz="half" idx="1"/>
          </p:nvPr>
        </p:nvSpPr>
        <p:spPr>
          <a:xfrm>
            <a:off x="838200" y="1825625"/>
            <a:ext cx="5354782" cy="4351338"/>
          </a:xfrm>
        </p:spPr>
        <p:txBody>
          <a:bodyPr>
            <a:normAutofit/>
          </a:bodyPr>
          <a:lstStyle/>
          <a:p>
            <a:pPr marL="0" indent="0" algn="just">
              <a:buNone/>
            </a:pPr>
            <a:r>
              <a:rPr lang="en-US" sz="2400" b="1" u="sng" dirty="0">
                <a:latin typeface="Verdana" panose="020B0604030504040204" pitchFamily="34" charset="0"/>
                <a:ea typeface="Verdana" panose="020B0604030504040204" pitchFamily="34" charset="0"/>
              </a:rPr>
              <a:t>SYS Command</a:t>
            </a:r>
          </a:p>
          <a:p>
            <a:pPr algn="just">
              <a:buFont typeface="Wingdings" panose="05000000000000000000" pitchFamily="2" charset="2"/>
              <a:buChar char="§"/>
            </a:pPr>
            <a:r>
              <a:rPr lang="en-US" sz="2000" dirty="0">
                <a:latin typeface="Verdana" panose="020B0604030504040204" pitchFamily="34" charset="0"/>
                <a:ea typeface="Verdana" panose="020B0604030504040204" pitchFamily="34" charset="0"/>
              </a:rPr>
              <a:t>SYS COMMAND is another external dos command which is used to transfer system files into destination drive and make the drive bootable . </a:t>
            </a:r>
          </a:p>
          <a:p>
            <a:pPr algn="just">
              <a:buFont typeface="Wingdings" panose="05000000000000000000" pitchFamily="2" charset="2"/>
              <a:buChar char="§"/>
            </a:pPr>
            <a:r>
              <a:rPr lang="en-US" sz="2000" dirty="0">
                <a:latin typeface="Verdana" panose="020B0604030504040204" pitchFamily="34" charset="0"/>
                <a:ea typeface="Verdana" panose="020B0604030504040204" pitchFamily="34" charset="0"/>
              </a:rPr>
              <a:t> Usually sys commands copy three files namely command.com,io.sys and msdos.sys. </a:t>
            </a:r>
          </a:p>
          <a:p>
            <a:pPr marL="0" indent="0" algn="just">
              <a:buNone/>
            </a:pPr>
            <a:endParaRPr lang="en-US" sz="2000" dirty="0">
              <a:latin typeface="Verdana" panose="020B0604030504040204" pitchFamily="34" charset="0"/>
              <a:ea typeface="Verdana" panose="020B0604030504040204" pitchFamily="34" charset="0"/>
            </a:endParaRPr>
          </a:p>
          <a:p>
            <a:pPr marL="0" indent="0" algn="just">
              <a:buNone/>
            </a:pPr>
            <a:r>
              <a:rPr lang="en-US" sz="2000" dirty="0">
                <a:latin typeface="Verdana" panose="020B0604030504040204" pitchFamily="34" charset="0"/>
                <a:ea typeface="Verdana" panose="020B0604030504040204" pitchFamily="34" charset="0"/>
              </a:rPr>
              <a:t>For more external DOS Command </a:t>
            </a:r>
          </a:p>
          <a:p>
            <a:pPr lvl="1" algn="just">
              <a:buFont typeface="Wingdings" panose="05000000000000000000" pitchFamily="2" charset="2"/>
              <a:buChar char="§"/>
            </a:pPr>
            <a:r>
              <a:rPr lang="en-US" sz="1600" dirty="0">
                <a:latin typeface="Verdana" panose="020B0604030504040204" pitchFamily="34" charset="0"/>
                <a:ea typeface="Verdana" panose="020B0604030504040204" pitchFamily="34" charset="0"/>
                <a:hlinkClick r:id="rId2"/>
              </a:rPr>
              <a:t>https://www.youtube.com/watch?v=_8vkSneFcsw</a:t>
            </a:r>
            <a:endParaRPr lang="en-US" sz="1600" dirty="0">
              <a:latin typeface="Verdana" panose="020B0604030504040204" pitchFamily="34" charset="0"/>
              <a:ea typeface="Verdana" panose="020B0604030504040204" pitchFamily="34" charset="0"/>
            </a:endParaRPr>
          </a:p>
        </p:txBody>
      </p:sp>
      <p:sp>
        <p:nvSpPr>
          <p:cNvPr id="4" name="Title 1">
            <a:extLst>
              <a:ext uri="{FF2B5EF4-FFF2-40B4-BE49-F238E27FC236}">
                <a16:creationId xmlns:a16="http://schemas.microsoft.com/office/drawing/2014/main" xmlns="" id="{887C5B75-3A6A-4B06-89AD-6FB36A5064AF}"/>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EXTERNAL  DOS COMMAND </a:t>
            </a:r>
            <a:endParaRPr lang="en-US" dirty="0"/>
          </a:p>
        </p:txBody>
      </p:sp>
      <p:sp>
        <p:nvSpPr>
          <p:cNvPr id="8" name="Content Placeholder 3">
            <a:extLst>
              <a:ext uri="{FF2B5EF4-FFF2-40B4-BE49-F238E27FC236}">
                <a16:creationId xmlns:a16="http://schemas.microsoft.com/office/drawing/2014/main" xmlns="" id="{4F30E8B9-062B-4E50-A5FB-67D70FA273B1}"/>
              </a:ext>
            </a:extLst>
          </p:cNvPr>
          <p:cNvSpPr txBox="1">
            <a:spLocks/>
          </p:cNvSpPr>
          <p:nvPr/>
        </p:nvSpPr>
        <p:spPr>
          <a:xfrm>
            <a:off x="6456218" y="1825625"/>
            <a:ext cx="4897582" cy="34472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b="1" u="sng" dirty="0">
                <a:latin typeface="Verdana" panose="020B0604030504040204" pitchFamily="34" charset="0"/>
                <a:ea typeface="Verdana" panose="020B0604030504040204" pitchFamily="34" charset="0"/>
              </a:rPr>
              <a:t>Syntax</a:t>
            </a:r>
            <a:r>
              <a:rPr lang="en-US" sz="2400" dirty="0">
                <a:latin typeface="Verdana" panose="020B0604030504040204" pitchFamily="34" charset="0"/>
                <a:ea typeface="Verdana" panose="020B0604030504040204" pitchFamily="34" charset="0"/>
              </a:rPr>
              <a:t/>
            </a:r>
            <a:br>
              <a:rPr lang="en-US" sz="2400" dirty="0">
                <a:latin typeface="Verdana" panose="020B0604030504040204" pitchFamily="34" charset="0"/>
                <a:ea typeface="Verdana" panose="020B0604030504040204" pitchFamily="34" charset="0"/>
              </a:rPr>
            </a:br>
            <a:r>
              <a:rPr lang="en-US" sz="2400" dirty="0">
                <a:latin typeface="Verdana" panose="020B0604030504040204" pitchFamily="34" charset="0"/>
                <a:ea typeface="Verdana" panose="020B0604030504040204" pitchFamily="34" charset="0"/>
              </a:rPr>
              <a:t>C:&gt; sys a: (Press Enter) </a:t>
            </a:r>
          </a:p>
          <a:p>
            <a:pPr marL="0" indent="0" algn="just">
              <a:buNone/>
            </a:pPr>
            <a:r>
              <a:rPr lang="en-US" sz="2400" dirty="0">
                <a:latin typeface="Verdana" panose="020B0604030504040204" pitchFamily="34" charset="0"/>
                <a:ea typeface="Verdana" panose="020B0604030504040204" pitchFamily="34" charset="0"/>
              </a:rPr>
              <a:t>A:&gt; sys c: (Press Enter)</a:t>
            </a:r>
            <a:endParaRPr lang="en-US" sz="19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414137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AC582-B172-497E-ABAB-5FD0E984AFCA}"/>
              </a:ext>
            </a:extLst>
          </p:cNvPr>
          <p:cNvSpPr>
            <a:spLocks noGrp="1"/>
          </p:cNvSpPr>
          <p:nvPr>
            <p:ph type="title"/>
          </p:nvPr>
        </p:nvSpPr>
        <p:spPr/>
        <p:txBody>
          <a:bodyPr/>
          <a:lstStyle/>
          <a:p>
            <a:r>
              <a:rPr kumimoji="0" lang="en-US" sz="32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NAMING THE FILES IN DOS</a:t>
            </a:r>
            <a:endParaRPr lang="en-US" dirty="0"/>
          </a:p>
        </p:txBody>
      </p:sp>
      <p:sp>
        <p:nvSpPr>
          <p:cNvPr id="3" name="Content Placeholder 2">
            <a:extLst>
              <a:ext uri="{FF2B5EF4-FFF2-40B4-BE49-F238E27FC236}">
                <a16:creationId xmlns:a16="http://schemas.microsoft.com/office/drawing/2014/main" xmlns="" id="{8A6FA053-71F1-4224-AB67-566F8F88B3FA}"/>
              </a:ext>
            </a:extLst>
          </p:cNvPr>
          <p:cNvSpPr>
            <a:spLocks noGrp="1"/>
          </p:cNvSpPr>
          <p:nvPr>
            <p:ph idx="1"/>
          </p:nvPr>
        </p:nvSpPr>
        <p:spPr/>
        <p:txBody>
          <a:bodyPr>
            <a:normAutofit/>
          </a:bodyPr>
          <a:lstStyle/>
          <a:p>
            <a:pPr marL="0" indent="0" algn="just">
              <a:lnSpc>
                <a:spcPct val="150000"/>
              </a:lnSpc>
              <a:buNone/>
            </a:pPr>
            <a:r>
              <a:rPr lang="en-US" b="0" i="0" dirty="0">
                <a:effectLst/>
                <a:latin typeface="Source Sans Pro"/>
              </a:rPr>
              <a:t>DOS permits the user to assign a name consisting of </a:t>
            </a:r>
            <a:r>
              <a:rPr lang="en-US" sz="2400" b="0" i="0" dirty="0">
                <a:effectLst/>
                <a:latin typeface="Verdana" panose="020B0604030504040204" pitchFamily="34" charset="0"/>
                <a:ea typeface="Verdana" panose="020B0604030504040204" pitchFamily="34" charset="0"/>
              </a:rPr>
              <a:t>two parts to a filename - primary &amp; secondary names. </a:t>
            </a:r>
          </a:p>
          <a:p>
            <a:pPr marL="0" indent="0" algn="just">
              <a:lnSpc>
                <a:spcPct val="150000"/>
              </a:lnSpc>
              <a:buNone/>
            </a:pPr>
            <a:r>
              <a:rPr lang="en-US" sz="2400" b="0" i="0" dirty="0">
                <a:effectLst/>
                <a:latin typeface="Verdana" panose="020B0604030504040204" pitchFamily="34" charset="0"/>
                <a:ea typeface="Verdana" panose="020B0604030504040204" pitchFamily="34" charset="0"/>
              </a:rPr>
              <a:t>Primary can consist of 8 characters while secondary can consist of 3 characters. Both names are separated by a dot (.) </a:t>
            </a:r>
          </a:p>
          <a:p>
            <a:pPr marL="0" indent="0" algn="just">
              <a:lnSpc>
                <a:spcPct val="150000"/>
              </a:lnSpc>
              <a:buNone/>
            </a:pPr>
            <a:r>
              <a:rPr lang="en-US" sz="2400" b="1" i="0" dirty="0">
                <a:effectLst/>
                <a:latin typeface="Verdana" panose="020B0604030504040204" pitchFamily="34" charset="0"/>
                <a:ea typeface="Verdana" panose="020B0604030504040204" pitchFamily="34" charset="0"/>
              </a:rPr>
              <a:t>For Example: </a:t>
            </a:r>
            <a:r>
              <a:rPr lang="en-US" sz="2400" b="0" i="0" dirty="0">
                <a:effectLst/>
                <a:latin typeface="Verdana" panose="020B0604030504040204" pitchFamily="34" charset="0"/>
                <a:ea typeface="Verdana" panose="020B0604030504040204" pitchFamily="34" charset="0"/>
              </a:rPr>
              <a:t>Bioedit.exe</a:t>
            </a:r>
          </a:p>
          <a:p>
            <a:pPr marL="0" indent="0" algn="l">
              <a:buNone/>
            </a:pPr>
            <a:endParaRPr lang="en-US" b="0" i="0" dirty="0">
              <a:solidFill>
                <a:srgbClr val="3B3835"/>
              </a:solidFill>
              <a:effectLst/>
              <a:latin typeface="Source Sans Pro"/>
            </a:endParaRPr>
          </a:p>
          <a:p>
            <a:endParaRPr lang="en-US" dirty="0"/>
          </a:p>
        </p:txBody>
      </p:sp>
    </p:spTree>
    <p:extLst>
      <p:ext uri="{BB962C8B-B14F-4D97-AF65-F5344CB8AC3E}">
        <p14:creationId xmlns:p14="http://schemas.microsoft.com/office/powerpoint/2010/main" val="1875485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AC582-B172-497E-ABAB-5FD0E984AFCA}"/>
              </a:ext>
            </a:extLst>
          </p:cNvPr>
          <p:cNvSpPr>
            <a:spLocks noGrp="1"/>
          </p:cNvSpPr>
          <p:nvPr>
            <p:ph type="title"/>
          </p:nvPr>
        </p:nvSpPr>
        <p:spPr/>
        <p:txBody>
          <a:bodyPr/>
          <a:lstStyle/>
          <a:p>
            <a:r>
              <a:rPr lang="en-US" sz="3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DIRECTORY STRUCTURE </a:t>
            </a:r>
            <a:r>
              <a:rPr kumimoji="0" lang="en-US" sz="32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IN DOS</a:t>
            </a:r>
            <a:endParaRPr lang="en-US" dirty="0"/>
          </a:p>
        </p:txBody>
      </p:sp>
      <p:sp>
        <p:nvSpPr>
          <p:cNvPr id="3" name="Content Placeholder 2">
            <a:extLst>
              <a:ext uri="{FF2B5EF4-FFF2-40B4-BE49-F238E27FC236}">
                <a16:creationId xmlns:a16="http://schemas.microsoft.com/office/drawing/2014/main" xmlns="" id="{8A6FA053-71F1-4224-AB67-566F8F88B3FA}"/>
              </a:ext>
            </a:extLst>
          </p:cNvPr>
          <p:cNvSpPr>
            <a:spLocks noGrp="1"/>
          </p:cNvSpPr>
          <p:nvPr>
            <p:ph idx="1"/>
          </p:nvPr>
        </p:nvSpPr>
        <p:spPr/>
        <p:txBody>
          <a:bodyPr>
            <a:normAutofit/>
          </a:bodyPr>
          <a:lstStyle/>
          <a:p>
            <a:pPr algn="just">
              <a:lnSpc>
                <a:spcPct val="150000"/>
              </a:lnSpc>
              <a:buClr>
                <a:srgbClr val="C00000"/>
              </a:buClr>
              <a:buFont typeface="Wingdings" panose="05000000000000000000" pitchFamily="2" charset="2"/>
              <a:buChar char="§"/>
            </a:pPr>
            <a:r>
              <a:rPr lang="en-US" sz="2400" b="0" i="0" dirty="0">
                <a:effectLst/>
                <a:latin typeface="Verdana" panose="020B0604030504040204" pitchFamily="34" charset="0"/>
                <a:ea typeface="Verdana" panose="020B0604030504040204" pitchFamily="34" charset="0"/>
              </a:rPr>
              <a:t>DOS files are organized in a hierarchical or inverted tree-like structure. The general analogy is with a file cabinet having a no. of drawers, which in turn may contain folders that may contain info. </a:t>
            </a:r>
          </a:p>
          <a:p>
            <a:pPr algn="just">
              <a:lnSpc>
                <a:spcPct val="150000"/>
              </a:lnSpc>
              <a:buClr>
                <a:srgbClr val="C00000"/>
              </a:buClr>
              <a:buFont typeface="Wingdings" panose="05000000000000000000" pitchFamily="2" charset="2"/>
              <a:buChar char="§"/>
            </a:pPr>
            <a:r>
              <a:rPr lang="en-US" sz="2400" b="0" i="0" dirty="0">
                <a:effectLst/>
                <a:latin typeface="Verdana" panose="020B0604030504040204" pitchFamily="34" charset="0"/>
                <a:ea typeface="Verdana" panose="020B0604030504040204" pitchFamily="34" charset="0"/>
              </a:rPr>
              <a:t>The file cabinet in DOS is the </a:t>
            </a:r>
            <a:r>
              <a:rPr lang="en-US" sz="2400" b="1" i="0" dirty="0">
                <a:effectLst/>
                <a:latin typeface="Verdana" panose="020B0604030504040204" pitchFamily="34" charset="0"/>
                <a:ea typeface="Verdana" panose="020B0604030504040204" pitchFamily="34" charset="0"/>
              </a:rPr>
              <a:t>ROOT DIRECTORY</a:t>
            </a:r>
            <a:r>
              <a:rPr lang="en-US" sz="2400" b="0" i="0" dirty="0">
                <a:effectLst/>
                <a:latin typeface="Verdana" panose="020B0604030504040204" pitchFamily="34" charset="0"/>
                <a:ea typeface="Verdana" panose="020B0604030504040204" pitchFamily="34" charset="0"/>
              </a:rPr>
              <a:t>, the drawer is </a:t>
            </a:r>
            <a:r>
              <a:rPr lang="en-US" sz="2400" b="1" i="0" dirty="0">
                <a:effectLst/>
                <a:latin typeface="Verdana" panose="020B0604030504040204" pitchFamily="34" charset="0"/>
                <a:ea typeface="Verdana" panose="020B0604030504040204" pitchFamily="34" charset="0"/>
              </a:rPr>
              <a:t>INDIVIDUAL DIRECTORY</a:t>
            </a:r>
            <a:r>
              <a:rPr lang="en-US" sz="2400" b="0" i="0" dirty="0">
                <a:effectLst/>
                <a:latin typeface="Verdana" panose="020B0604030504040204" pitchFamily="34" charset="0"/>
                <a:ea typeface="Verdana" panose="020B0604030504040204" pitchFamily="34" charset="0"/>
              </a:rPr>
              <a:t>, the folders are </a:t>
            </a:r>
            <a:r>
              <a:rPr lang="en-US" sz="2400" b="1" i="0" dirty="0">
                <a:effectLst/>
                <a:latin typeface="Verdana" panose="020B0604030504040204" pitchFamily="34" charset="0"/>
                <a:ea typeface="Verdana" panose="020B0604030504040204" pitchFamily="34" charset="0"/>
              </a:rPr>
              <a:t>SUB-DIRECTORY</a:t>
            </a:r>
            <a:r>
              <a:rPr lang="en-US" sz="2400" b="0" i="0" dirty="0">
                <a:effectLst/>
                <a:latin typeface="Verdana" panose="020B0604030504040204" pitchFamily="34" charset="0"/>
                <a:ea typeface="Verdana" panose="020B0604030504040204" pitchFamily="34" charset="0"/>
              </a:rPr>
              <a:t> and the info contained in these files may be termed as FILES.</a:t>
            </a:r>
          </a:p>
          <a:p>
            <a:endParaRPr lang="en-US" dirty="0"/>
          </a:p>
        </p:txBody>
      </p:sp>
    </p:spTree>
    <p:extLst>
      <p:ext uri="{BB962C8B-B14F-4D97-AF65-F5344CB8AC3E}">
        <p14:creationId xmlns:p14="http://schemas.microsoft.com/office/powerpoint/2010/main" val="1755716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23E38E-3B53-43E5-8E28-1CDB355EE20A}"/>
              </a:ext>
            </a:extLst>
          </p:cNvPr>
          <p:cNvSpPr>
            <a:spLocks noGrp="1"/>
          </p:cNvSpPr>
          <p:nvPr>
            <p:ph type="title"/>
          </p:nvPr>
        </p:nvSpPr>
        <p:spPr/>
        <p:txBody>
          <a:bodyPr/>
          <a:lstStyle/>
          <a:p>
            <a:r>
              <a:rPr kumimoji="0" lang="en-US" sz="32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TYPES OF DOS</a:t>
            </a:r>
            <a:endParaRPr lang="en-US" dirty="0"/>
          </a:p>
        </p:txBody>
      </p:sp>
      <p:sp>
        <p:nvSpPr>
          <p:cNvPr id="4" name="Content Placeholder 1">
            <a:extLst>
              <a:ext uri="{FF2B5EF4-FFF2-40B4-BE49-F238E27FC236}">
                <a16:creationId xmlns:a16="http://schemas.microsoft.com/office/drawing/2014/main" xmlns="" id="{0097980D-C81B-4485-9546-284F9A35CCD1}"/>
              </a:ext>
            </a:extLst>
          </p:cNvPr>
          <p:cNvSpPr>
            <a:spLocks noGrp="1"/>
          </p:cNvSpPr>
          <p:nvPr>
            <p:ph idx="1"/>
          </p:nvPr>
        </p:nvSpPr>
        <p:spPr>
          <a:xfrm>
            <a:off x="838200" y="1918855"/>
            <a:ext cx="10481733" cy="4204854"/>
          </a:xfrm>
        </p:spPr>
        <p:txBody>
          <a:bodyPr>
            <a:normAutofit fontScale="92500" lnSpcReduction="10000"/>
          </a:bodyPr>
          <a:lstStyle/>
          <a:p>
            <a:pPr marL="0" indent="0" algn="just">
              <a:buNone/>
            </a:pPr>
            <a:r>
              <a:rPr lang="en-US" sz="2200" dirty="0">
                <a:latin typeface="Verdana" panose="020B0604030504040204" pitchFamily="34" charset="0"/>
                <a:ea typeface="Verdana" panose="020B0604030504040204" pitchFamily="34" charset="0"/>
              </a:rPr>
              <a:t>Following are the major types of DOS Command: </a:t>
            </a:r>
          </a:p>
          <a:p>
            <a:pPr algn="just">
              <a:lnSpc>
                <a:spcPct val="150000"/>
              </a:lnSpc>
              <a:buClr>
                <a:srgbClr val="C00000"/>
              </a:buClr>
              <a:buFont typeface="Wingdings" panose="05000000000000000000" pitchFamily="2" charset="2"/>
              <a:buChar char="§"/>
            </a:pPr>
            <a:r>
              <a:rPr lang="en-US" sz="2200" b="1" dirty="0">
                <a:latin typeface="Verdana" panose="020B0604030504040204" pitchFamily="34" charset="0"/>
                <a:ea typeface="Verdana" panose="020B0604030504040204" pitchFamily="34" charset="0"/>
              </a:rPr>
              <a:t>External dos commands </a:t>
            </a:r>
            <a:r>
              <a:rPr lang="en-US" sz="2200" dirty="0">
                <a:latin typeface="Verdana" panose="020B0604030504040204" pitchFamily="34" charset="0"/>
                <a:ea typeface="Verdana" panose="020B0604030504040204" pitchFamily="34" charset="0"/>
              </a:rPr>
              <a:t>which are used separately to perform specific task or operation. Internal dos commands are those commands which are included in command processor (command.com). For example: FORMAT, DISKCOPY, </a:t>
            </a:r>
            <a:r>
              <a:rPr lang="en-US" sz="2200" dirty="0" err="1">
                <a:latin typeface="Verdana" panose="020B0604030504040204" pitchFamily="34" charset="0"/>
                <a:ea typeface="Verdana" panose="020B0604030504040204" pitchFamily="34" charset="0"/>
              </a:rPr>
              <a:t>etc</a:t>
            </a:r>
            <a:endParaRPr lang="en-US" sz="2200" dirty="0">
              <a:latin typeface="Verdana" panose="020B0604030504040204" pitchFamily="34" charset="0"/>
              <a:ea typeface="Verdana" panose="020B0604030504040204" pitchFamily="34" charset="0"/>
            </a:endParaRPr>
          </a:p>
          <a:p>
            <a:pPr algn="just">
              <a:lnSpc>
                <a:spcPct val="150000"/>
              </a:lnSpc>
              <a:buClr>
                <a:srgbClr val="C00000"/>
              </a:buClr>
              <a:buFont typeface="Wingdings" panose="05000000000000000000" pitchFamily="2" charset="2"/>
              <a:buChar char="§"/>
            </a:pPr>
            <a:r>
              <a:rPr lang="en-US" sz="2200" b="1" dirty="0">
                <a:latin typeface="Verdana" panose="020B0604030504040204" pitchFamily="34" charset="0"/>
                <a:ea typeface="Verdana" panose="020B0604030504040204" pitchFamily="34" charset="0"/>
              </a:rPr>
              <a:t>Internal dos commands </a:t>
            </a:r>
            <a:r>
              <a:rPr lang="en-US" sz="2200" dirty="0">
                <a:latin typeface="Verdana" panose="020B0604030504040204" pitchFamily="34" charset="0"/>
                <a:ea typeface="Verdana" panose="020B0604030504040204" pitchFamily="34" charset="0"/>
              </a:rPr>
              <a:t>are built in command.com file and while the computer has been booted this file or commands are loaded in the computer memory and you can use this basic dos commands while computer is ON. For example: DEL, COPY, TYPE, etc.</a:t>
            </a:r>
          </a:p>
        </p:txBody>
      </p:sp>
    </p:spTree>
    <p:extLst>
      <p:ext uri="{BB962C8B-B14F-4D97-AF65-F5344CB8AC3E}">
        <p14:creationId xmlns:p14="http://schemas.microsoft.com/office/powerpoint/2010/main" val="2663991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7092ECEE-6CA7-435F-AACA-AAEAF4829CFF}"/>
              </a:ext>
            </a:extLst>
          </p:cNvPr>
          <p:cNvSpPr>
            <a:spLocks noGrp="1"/>
          </p:cNvSpPr>
          <p:nvPr>
            <p:ph sz="half" idx="1"/>
          </p:nvPr>
        </p:nvSpPr>
        <p:spPr>
          <a:xfrm>
            <a:off x="838200" y="1825625"/>
            <a:ext cx="5257800" cy="4351338"/>
          </a:xfrm>
        </p:spPr>
        <p:txBody>
          <a:bodyPr>
            <a:normAutofit/>
          </a:bodyPr>
          <a:lstStyle/>
          <a:p>
            <a:pPr marL="0" indent="0">
              <a:buNone/>
            </a:pPr>
            <a:r>
              <a:rPr lang="en-US" sz="2400" b="1" u="sng" dirty="0">
                <a:latin typeface="Verdana" panose="020B0604030504040204" pitchFamily="34" charset="0"/>
                <a:ea typeface="Verdana" panose="020B0604030504040204" pitchFamily="34" charset="0"/>
              </a:rPr>
              <a:t>CHANGE DIRECTORY(CD) Command</a:t>
            </a:r>
          </a:p>
          <a:p>
            <a:pPr marL="0" indent="0" algn="just">
              <a:buNone/>
            </a:pPr>
            <a:r>
              <a:rPr lang="en-US" sz="2000" dirty="0">
                <a:latin typeface="Verdana" panose="020B0604030504040204" pitchFamily="34" charset="0"/>
                <a:ea typeface="Verdana" panose="020B0604030504040204" pitchFamily="34" charset="0"/>
              </a:rPr>
              <a:t>This command enables to change the current directory or, in other words, to navigate to another folder from the PC.</a:t>
            </a:r>
          </a:p>
        </p:txBody>
      </p:sp>
      <p:sp>
        <p:nvSpPr>
          <p:cNvPr id="4" name="Title 1">
            <a:extLst>
              <a:ext uri="{FF2B5EF4-FFF2-40B4-BE49-F238E27FC236}">
                <a16:creationId xmlns:a16="http://schemas.microsoft.com/office/drawing/2014/main" xmlns="" id="{887C5B75-3A6A-4B06-89AD-6FB36A5064AF}"/>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INTERNAL  DOS COMMAND </a:t>
            </a:r>
            <a:endParaRPr lang="en-US" dirty="0"/>
          </a:p>
        </p:txBody>
      </p:sp>
      <p:sp>
        <p:nvSpPr>
          <p:cNvPr id="8" name="Content Placeholder 3">
            <a:extLst>
              <a:ext uri="{FF2B5EF4-FFF2-40B4-BE49-F238E27FC236}">
                <a16:creationId xmlns:a16="http://schemas.microsoft.com/office/drawing/2014/main" xmlns="" id="{4F30E8B9-062B-4E50-A5FB-67D70FA273B1}"/>
              </a:ext>
            </a:extLst>
          </p:cNvPr>
          <p:cNvSpPr txBox="1">
            <a:spLocks/>
          </p:cNvSpPr>
          <p:nvPr/>
        </p:nvSpPr>
        <p:spPr>
          <a:xfrm>
            <a:off x="6456218" y="1825625"/>
            <a:ext cx="4897582" cy="34472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b="1" u="sng" dirty="0">
                <a:latin typeface="Verdana" panose="020B0604030504040204" pitchFamily="34" charset="0"/>
                <a:ea typeface="Verdana" panose="020B0604030504040204" pitchFamily="34" charset="0"/>
              </a:rPr>
              <a:t>Syntax</a:t>
            </a:r>
            <a:r>
              <a:rPr lang="en-US" sz="2400" dirty="0">
                <a:latin typeface="Verdana" panose="020B0604030504040204" pitchFamily="34" charset="0"/>
                <a:ea typeface="Verdana" panose="020B0604030504040204" pitchFamily="34" charset="0"/>
              </a:rPr>
              <a:t/>
            </a:r>
            <a:br>
              <a:rPr lang="en-US" sz="2400" dirty="0">
                <a:latin typeface="Verdana" panose="020B0604030504040204" pitchFamily="34" charset="0"/>
                <a:ea typeface="Verdana" panose="020B0604030504040204" pitchFamily="34" charset="0"/>
              </a:rPr>
            </a:br>
            <a:r>
              <a:rPr lang="en-US" sz="2400" dirty="0">
                <a:latin typeface="Verdana" panose="020B0604030504040204" pitchFamily="34" charset="0"/>
                <a:ea typeface="Verdana" panose="020B0604030504040204" pitchFamily="34" charset="0"/>
              </a:rPr>
              <a:t>C:&gt; cd\ (Press Enter) </a:t>
            </a:r>
          </a:p>
          <a:p>
            <a:pPr marL="0" indent="0" algn="just">
              <a:buNone/>
            </a:pPr>
            <a:endParaRPr lang="en-US" sz="2400" dirty="0">
              <a:latin typeface="Verdana" panose="020B0604030504040204" pitchFamily="34" charset="0"/>
              <a:ea typeface="Verdana" panose="020B0604030504040204" pitchFamily="34" charset="0"/>
            </a:endParaRPr>
          </a:p>
          <a:p>
            <a:pPr marL="0" indent="0" algn="just">
              <a:buNone/>
            </a:pPr>
            <a:endParaRPr lang="en-US"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369255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9437" y="1643973"/>
            <a:ext cx="8259275" cy="4352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989437" y="1072607"/>
            <a:ext cx="4852610" cy="369332"/>
          </a:xfrm>
          <a:prstGeom prst="rect">
            <a:avLst/>
          </a:prstGeom>
        </p:spPr>
        <p:txBody>
          <a:bodyPr wrap="none">
            <a:spAutoFit/>
          </a:bodyPr>
          <a:lstStyle/>
          <a:p>
            <a:r>
              <a:rPr lang="en-US" b="1" u="sng" dirty="0">
                <a:latin typeface="Verdana" panose="020B0604030504040204" pitchFamily="34" charset="0"/>
                <a:ea typeface="Verdana" panose="020B0604030504040204" pitchFamily="34" charset="0"/>
              </a:rPr>
              <a:t>CHANGE DIRECTORY(CD) Command</a:t>
            </a:r>
            <a:endParaRPr lang="en-US" b="1" u="sng" dirty="0">
              <a:latin typeface="Verdana" panose="020B0604030504040204" pitchFamily="34" charset="0"/>
              <a:ea typeface="Verdana" panose="020B0604030504040204" pitchFamily="34" charset="0"/>
            </a:endParaRPr>
          </a:p>
        </p:txBody>
      </p:sp>
      <p:sp>
        <p:nvSpPr>
          <p:cNvPr id="7" name="Rectangle 6"/>
          <p:cNvSpPr/>
          <p:nvPr/>
        </p:nvSpPr>
        <p:spPr>
          <a:xfrm>
            <a:off x="2766649" y="2332899"/>
            <a:ext cx="404446" cy="16412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615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7092ECEE-6CA7-435F-AACA-AAEAF4829CFF}"/>
              </a:ext>
            </a:extLst>
          </p:cNvPr>
          <p:cNvSpPr>
            <a:spLocks noGrp="1"/>
          </p:cNvSpPr>
          <p:nvPr>
            <p:ph sz="half" idx="1"/>
          </p:nvPr>
        </p:nvSpPr>
        <p:spPr>
          <a:xfrm>
            <a:off x="838200" y="1825625"/>
            <a:ext cx="5354782" cy="4351338"/>
          </a:xfrm>
        </p:spPr>
        <p:txBody>
          <a:bodyPr>
            <a:normAutofit/>
          </a:bodyPr>
          <a:lstStyle/>
          <a:p>
            <a:pPr marL="0" indent="0" algn="just">
              <a:buNone/>
            </a:pPr>
            <a:r>
              <a:rPr lang="en-US" sz="2400" b="1" u="sng" dirty="0">
                <a:latin typeface="Verdana" panose="020B0604030504040204" pitchFamily="34" charset="0"/>
                <a:ea typeface="Verdana" panose="020B0604030504040204" pitchFamily="34" charset="0"/>
              </a:rPr>
              <a:t>DIRECTORY(DIR) Command</a:t>
            </a:r>
          </a:p>
          <a:p>
            <a:pPr marL="0" indent="0" algn="just">
              <a:buNone/>
            </a:pPr>
            <a:r>
              <a:rPr lang="en-US" sz="2000" dirty="0" err="1">
                <a:latin typeface="Verdana" panose="020B0604030504040204" pitchFamily="34" charset="0"/>
                <a:ea typeface="Verdana" panose="020B0604030504040204" pitchFamily="34" charset="0"/>
              </a:rPr>
              <a:t>dir</a:t>
            </a:r>
            <a:r>
              <a:rPr lang="en-US" sz="2000" dirty="0">
                <a:latin typeface="Verdana" panose="020B0604030504040204" pitchFamily="34" charset="0"/>
                <a:ea typeface="Verdana" panose="020B0604030504040204" pitchFamily="34" charset="0"/>
              </a:rPr>
              <a:t> (directory) is a command in various computer operating systems used for computer file and directory listing. It is one of the basic commands to help navigate the file system</a:t>
            </a:r>
          </a:p>
        </p:txBody>
      </p:sp>
      <p:sp>
        <p:nvSpPr>
          <p:cNvPr id="4" name="Title 1">
            <a:extLst>
              <a:ext uri="{FF2B5EF4-FFF2-40B4-BE49-F238E27FC236}">
                <a16:creationId xmlns:a16="http://schemas.microsoft.com/office/drawing/2014/main" xmlns="" id="{887C5B75-3A6A-4B06-89AD-6FB36A5064AF}"/>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INTERNAL  DOS COMMAND </a:t>
            </a:r>
            <a:endParaRPr lang="en-US" dirty="0"/>
          </a:p>
        </p:txBody>
      </p:sp>
      <p:sp>
        <p:nvSpPr>
          <p:cNvPr id="8" name="Content Placeholder 3">
            <a:extLst>
              <a:ext uri="{FF2B5EF4-FFF2-40B4-BE49-F238E27FC236}">
                <a16:creationId xmlns:a16="http://schemas.microsoft.com/office/drawing/2014/main" xmlns="" id="{4F30E8B9-062B-4E50-A5FB-67D70FA273B1}"/>
              </a:ext>
            </a:extLst>
          </p:cNvPr>
          <p:cNvSpPr txBox="1">
            <a:spLocks/>
          </p:cNvSpPr>
          <p:nvPr/>
        </p:nvSpPr>
        <p:spPr>
          <a:xfrm>
            <a:off x="6456218" y="1825625"/>
            <a:ext cx="4897582" cy="34472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b="1" u="sng" dirty="0">
                <a:latin typeface="Verdana" panose="020B0604030504040204" pitchFamily="34" charset="0"/>
                <a:ea typeface="Verdana" panose="020B0604030504040204" pitchFamily="34" charset="0"/>
              </a:rPr>
              <a:t>Syntax</a:t>
            </a:r>
            <a:r>
              <a:rPr lang="en-US" sz="2400" dirty="0">
                <a:latin typeface="Verdana" panose="020B0604030504040204" pitchFamily="34" charset="0"/>
                <a:ea typeface="Verdana" panose="020B0604030504040204" pitchFamily="34" charset="0"/>
              </a:rPr>
              <a:t/>
            </a:r>
            <a:br>
              <a:rPr lang="en-US" sz="2400" dirty="0">
                <a:latin typeface="Verdana" panose="020B0604030504040204" pitchFamily="34" charset="0"/>
                <a:ea typeface="Verdana" panose="020B0604030504040204" pitchFamily="34" charset="0"/>
              </a:rPr>
            </a:br>
            <a:r>
              <a:rPr lang="en-US" sz="2400" dirty="0">
                <a:latin typeface="Verdana" panose="020B0604030504040204" pitchFamily="34" charset="0"/>
                <a:ea typeface="Verdana" panose="020B0604030504040204" pitchFamily="34" charset="0"/>
              </a:rPr>
              <a:t>C:&gt; </a:t>
            </a:r>
            <a:r>
              <a:rPr lang="en-US" sz="2400" dirty="0" err="1">
                <a:latin typeface="Verdana" panose="020B0604030504040204" pitchFamily="34" charset="0"/>
                <a:ea typeface="Verdana" panose="020B0604030504040204" pitchFamily="34" charset="0"/>
              </a:rPr>
              <a:t>dir</a:t>
            </a:r>
            <a:r>
              <a:rPr lang="en-US" sz="2400" dirty="0">
                <a:latin typeface="Verdana" panose="020B0604030504040204" pitchFamily="34" charset="0"/>
                <a:ea typeface="Verdana" panose="020B0604030504040204" pitchFamily="34" charset="0"/>
              </a:rPr>
              <a:t> (Press Enter) </a:t>
            </a:r>
          </a:p>
        </p:txBody>
      </p:sp>
    </p:spTree>
    <p:extLst>
      <p:ext uri="{BB962C8B-B14F-4D97-AF65-F5344CB8AC3E}">
        <p14:creationId xmlns:p14="http://schemas.microsoft.com/office/powerpoint/2010/main" val="1837401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TotalTime>
  <Words>1044</Words>
  <Application>Microsoft Office PowerPoint</Application>
  <PresentationFormat>Custom</PresentationFormat>
  <Paragraphs>125</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 Chapter 3 (Part – 2) DISK OPERATING SYSTEM (DOS) </vt:lpstr>
      <vt:lpstr>DISK OPERATING SYSTEM (DOS)</vt:lpstr>
      <vt:lpstr>DOS FUNCTIONS </vt:lpstr>
      <vt:lpstr>NAMING THE FILES IN DOS</vt:lpstr>
      <vt:lpstr>DIRECTORY STRUCTURE IN DOS</vt:lpstr>
      <vt:lpstr>TYPES OF DOS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Chapter 3 (Part – 2) DISK OPERATING SYSTEM (DOS) </dc:title>
  <dc:creator>Room-309</dc:creator>
  <cp:lastModifiedBy>Walton</cp:lastModifiedBy>
  <cp:revision>36</cp:revision>
  <dcterms:created xsi:type="dcterms:W3CDTF">2022-02-27T05:56:26Z</dcterms:created>
  <dcterms:modified xsi:type="dcterms:W3CDTF">2022-03-13T21:12:33Z</dcterms:modified>
</cp:coreProperties>
</file>