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44"/>
  </p:notesMasterIdLst>
  <p:sldIdLst>
    <p:sldId id="256" r:id="rId2"/>
    <p:sldId id="257" r:id="rId3"/>
    <p:sldId id="258" r:id="rId4"/>
    <p:sldId id="267" r:id="rId5"/>
    <p:sldId id="307" r:id="rId6"/>
    <p:sldId id="308" r:id="rId7"/>
    <p:sldId id="309" r:id="rId8"/>
    <p:sldId id="310" r:id="rId9"/>
    <p:sldId id="311" r:id="rId10"/>
    <p:sldId id="312" r:id="rId11"/>
    <p:sldId id="315" r:id="rId12"/>
    <p:sldId id="317" r:id="rId13"/>
    <p:sldId id="347" r:id="rId14"/>
    <p:sldId id="346" r:id="rId15"/>
    <p:sldId id="318" r:id="rId16"/>
    <p:sldId id="319" r:id="rId17"/>
    <p:sldId id="320" r:id="rId18"/>
    <p:sldId id="321" r:id="rId19"/>
    <p:sldId id="322" r:id="rId20"/>
    <p:sldId id="323" r:id="rId21"/>
    <p:sldId id="325" r:id="rId22"/>
    <p:sldId id="324" r:id="rId23"/>
    <p:sldId id="326" r:id="rId24"/>
    <p:sldId id="327" r:id="rId25"/>
    <p:sldId id="328" r:id="rId26"/>
    <p:sldId id="329" r:id="rId27"/>
    <p:sldId id="330" r:id="rId28"/>
    <p:sldId id="331" r:id="rId29"/>
    <p:sldId id="332" r:id="rId30"/>
    <p:sldId id="333" r:id="rId31"/>
    <p:sldId id="334" r:id="rId32"/>
    <p:sldId id="335" r:id="rId33"/>
    <p:sldId id="336" r:id="rId34"/>
    <p:sldId id="337" r:id="rId35"/>
    <p:sldId id="338" r:id="rId36"/>
    <p:sldId id="339" r:id="rId37"/>
    <p:sldId id="340" r:id="rId38"/>
    <p:sldId id="344" r:id="rId39"/>
    <p:sldId id="341" r:id="rId40"/>
    <p:sldId id="342" r:id="rId41"/>
    <p:sldId id="343" r:id="rId42"/>
    <p:sldId id="345" r:id="rId43"/>
  </p:sldIdLst>
  <p:sldSz cx="9144000" cy="5143500" type="screen16x9"/>
  <p:notesSz cx="6858000" cy="9144000"/>
  <p:embeddedFontLst>
    <p:embeddedFont>
      <p:font typeface="Arimo" panose="020B0604020202020204" charset="0"/>
      <p:regular r:id="rId45"/>
      <p:bold r:id="rId46"/>
      <p:italic r:id="rId47"/>
      <p:boldItalic r:id="rId48"/>
    </p:embeddedFont>
    <p:embeddedFont>
      <p:font typeface="Arimo Medium" panose="020B0604020202020204" charset="0"/>
      <p:regular r:id="rId49"/>
      <p:bold r:id="rId50"/>
      <p:italic r:id="rId51"/>
      <p:boldItalic r:id="rId52"/>
    </p:embeddedFont>
    <p:embeddedFont>
      <p:font typeface="Roboto Condensed Light" panose="020B0604020202020204" charset="0"/>
      <p:regular r:id="rId53"/>
      <p:italic r:id="rId54"/>
    </p:embeddedFont>
    <p:embeddedFont>
      <p:font typeface="Nunito Light" panose="020B0604020202020204" charset="0"/>
      <p:regular r:id="rId55"/>
      <p:italic r:id="rId56"/>
    </p:embeddedFont>
    <p:embeddedFont>
      <p:font typeface="Bebas Neue" panose="020B0604020202020204" charset="0"/>
      <p:regular r:id="rId57"/>
    </p:embeddedFont>
    <p:embeddedFont>
      <p:font typeface="Mulish SemiBold" panose="020B0604020202020204" charset="0"/>
      <p:bold r:id="rId58"/>
    </p:embeddedFont>
    <p:embeddedFont>
      <p:font typeface="Days One" panose="020B0604020202020204" charset="0"/>
      <p:regular r:id="rId59"/>
    </p:embeddedFont>
    <p:embeddedFont>
      <p:font typeface="Loved by the King" panose="020B0604020202020204" charset="0"/>
      <p:regular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6D264C2-E956-457A-9644-5168C21A1438}">
  <a:tblStyle styleId="{E6D264C2-E956-457A-9644-5168C21A143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10.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font" Target="fonts/font13.fntdata"/><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font" Target="fonts/font12.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59"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64717932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7"/>
        <p:cNvGrpSpPr/>
        <p:nvPr/>
      </p:nvGrpSpPr>
      <p:grpSpPr>
        <a:xfrm>
          <a:off x="0" y="0"/>
          <a:ext cx="0" cy="0"/>
          <a:chOff x="0" y="0"/>
          <a:chExt cx="0" cy="0"/>
        </a:xfrm>
      </p:grpSpPr>
      <p:sp>
        <p:nvSpPr>
          <p:cNvPr id="4608" name="Google Shape;4608;g11fb104b97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9" name="Google Shape;4609;g11fb104b9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17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8"/>
        <p:cNvGrpSpPr/>
        <p:nvPr/>
      </p:nvGrpSpPr>
      <p:grpSpPr>
        <a:xfrm>
          <a:off x="0" y="0"/>
          <a:ext cx="0" cy="0"/>
          <a:chOff x="0" y="0"/>
          <a:chExt cx="0" cy="0"/>
        </a:xfrm>
      </p:grpSpPr>
      <p:sp>
        <p:nvSpPr>
          <p:cNvPr id="4859" name="Google Shape;4859;g127b5fa36f5_0_1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0" name="Google Shape;4860;g127b5fa36f5_0_1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3867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8"/>
        <p:cNvGrpSpPr/>
        <p:nvPr/>
      </p:nvGrpSpPr>
      <p:grpSpPr>
        <a:xfrm>
          <a:off x="0" y="0"/>
          <a:ext cx="0" cy="0"/>
          <a:chOff x="0" y="0"/>
          <a:chExt cx="0" cy="0"/>
        </a:xfrm>
      </p:grpSpPr>
      <p:sp>
        <p:nvSpPr>
          <p:cNvPr id="4859" name="Google Shape;4859;g127b5fa36f5_0_1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0" name="Google Shape;4860;g127b5fa36f5_0_1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60472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8"/>
        <p:cNvGrpSpPr/>
        <p:nvPr/>
      </p:nvGrpSpPr>
      <p:grpSpPr>
        <a:xfrm>
          <a:off x="0" y="0"/>
          <a:ext cx="0" cy="0"/>
          <a:chOff x="0" y="0"/>
          <a:chExt cx="0" cy="0"/>
        </a:xfrm>
      </p:grpSpPr>
      <p:sp>
        <p:nvSpPr>
          <p:cNvPr id="4859" name="Google Shape;4859;g127b5fa36f5_0_1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0" name="Google Shape;4860;g127b5fa36f5_0_1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1203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8"/>
        <p:cNvGrpSpPr/>
        <p:nvPr/>
      </p:nvGrpSpPr>
      <p:grpSpPr>
        <a:xfrm>
          <a:off x="0" y="0"/>
          <a:ext cx="0" cy="0"/>
          <a:chOff x="0" y="0"/>
          <a:chExt cx="0" cy="0"/>
        </a:xfrm>
      </p:grpSpPr>
      <p:sp>
        <p:nvSpPr>
          <p:cNvPr id="4859" name="Google Shape;4859;g127b5fa36f5_0_1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0" name="Google Shape;4860;g127b5fa36f5_0_1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44205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8"/>
        <p:cNvGrpSpPr/>
        <p:nvPr/>
      </p:nvGrpSpPr>
      <p:grpSpPr>
        <a:xfrm>
          <a:off x="0" y="0"/>
          <a:ext cx="0" cy="0"/>
          <a:chOff x="0" y="0"/>
          <a:chExt cx="0" cy="0"/>
        </a:xfrm>
      </p:grpSpPr>
      <p:sp>
        <p:nvSpPr>
          <p:cNvPr id="4859" name="Google Shape;4859;g127b5fa36f5_0_1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0" name="Google Shape;4860;g127b5fa36f5_0_1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8469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8"/>
        <p:cNvGrpSpPr/>
        <p:nvPr/>
      </p:nvGrpSpPr>
      <p:grpSpPr>
        <a:xfrm>
          <a:off x="0" y="0"/>
          <a:ext cx="0" cy="0"/>
          <a:chOff x="0" y="0"/>
          <a:chExt cx="0" cy="0"/>
        </a:xfrm>
      </p:grpSpPr>
      <p:sp>
        <p:nvSpPr>
          <p:cNvPr id="4859" name="Google Shape;4859;g127b5fa36f5_0_1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0" name="Google Shape;4860;g127b5fa36f5_0_1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5688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8"/>
        <p:cNvGrpSpPr/>
        <p:nvPr/>
      </p:nvGrpSpPr>
      <p:grpSpPr>
        <a:xfrm>
          <a:off x="0" y="0"/>
          <a:ext cx="0" cy="0"/>
          <a:chOff x="0" y="0"/>
          <a:chExt cx="0" cy="0"/>
        </a:xfrm>
      </p:grpSpPr>
      <p:sp>
        <p:nvSpPr>
          <p:cNvPr id="4859" name="Google Shape;4859;g127b5fa36f5_0_1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0" name="Google Shape;4860;g127b5fa36f5_0_1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5262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8"/>
        <p:cNvGrpSpPr/>
        <p:nvPr/>
      </p:nvGrpSpPr>
      <p:grpSpPr>
        <a:xfrm>
          <a:off x="0" y="0"/>
          <a:ext cx="0" cy="0"/>
          <a:chOff x="0" y="0"/>
          <a:chExt cx="0" cy="0"/>
        </a:xfrm>
      </p:grpSpPr>
      <p:sp>
        <p:nvSpPr>
          <p:cNvPr id="4859" name="Google Shape;4859;g127b5fa36f5_0_1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0" name="Google Shape;4860;g127b5fa36f5_0_1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6029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8"/>
        <p:cNvGrpSpPr/>
        <p:nvPr/>
      </p:nvGrpSpPr>
      <p:grpSpPr>
        <a:xfrm>
          <a:off x="0" y="0"/>
          <a:ext cx="0" cy="0"/>
          <a:chOff x="0" y="0"/>
          <a:chExt cx="0" cy="0"/>
        </a:xfrm>
      </p:grpSpPr>
      <p:sp>
        <p:nvSpPr>
          <p:cNvPr id="4859" name="Google Shape;4859;g127b5fa36f5_0_1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0" name="Google Shape;4860;g127b5fa36f5_0_1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34157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8"/>
        <p:cNvGrpSpPr/>
        <p:nvPr/>
      </p:nvGrpSpPr>
      <p:grpSpPr>
        <a:xfrm>
          <a:off x="0" y="0"/>
          <a:ext cx="0" cy="0"/>
          <a:chOff x="0" y="0"/>
          <a:chExt cx="0" cy="0"/>
        </a:xfrm>
      </p:grpSpPr>
      <p:sp>
        <p:nvSpPr>
          <p:cNvPr id="4859" name="Google Shape;4859;g127b5fa36f5_0_1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0" name="Google Shape;4860;g127b5fa36f5_0_1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0262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1"/>
        <p:cNvGrpSpPr/>
        <p:nvPr/>
      </p:nvGrpSpPr>
      <p:grpSpPr>
        <a:xfrm>
          <a:off x="0" y="0"/>
          <a:ext cx="0" cy="0"/>
          <a:chOff x="0" y="0"/>
          <a:chExt cx="0" cy="0"/>
        </a:xfrm>
      </p:grpSpPr>
      <p:sp>
        <p:nvSpPr>
          <p:cNvPr id="4622" name="Google Shape;462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3" name="Google Shape;462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8191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8"/>
        <p:cNvGrpSpPr/>
        <p:nvPr/>
      </p:nvGrpSpPr>
      <p:grpSpPr>
        <a:xfrm>
          <a:off x="0" y="0"/>
          <a:ext cx="0" cy="0"/>
          <a:chOff x="0" y="0"/>
          <a:chExt cx="0" cy="0"/>
        </a:xfrm>
      </p:grpSpPr>
      <p:sp>
        <p:nvSpPr>
          <p:cNvPr id="4859" name="Google Shape;4859;g127b5fa36f5_0_1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0" name="Google Shape;4860;g127b5fa36f5_0_1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16287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8"/>
        <p:cNvGrpSpPr/>
        <p:nvPr/>
      </p:nvGrpSpPr>
      <p:grpSpPr>
        <a:xfrm>
          <a:off x="0" y="0"/>
          <a:ext cx="0" cy="0"/>
          <a:chOff x="0" y="0"/>
          <a:chExt cx="0" cy="0"/>
        </a:xfrm>
      </p:grpSpPr>
      <p:sp>
        <p:nvSpPr>
          <p:cNvPr id="4859" name="Google Shape;4859;g127b5fa36f5_0_1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0" name="Google Shape;4860;g127b5fa36f5_0_1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21024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8"/>
        <p:cNvGrpSpPr/>
        <p:nvPr/>
      </p:nvGrpSpPr>
      <p:grpSpPr>
        <a:xfrm>
          <a:off x="0" y="0"/>
          <a:ext cx="0" cy="0"/>
          <a:chOff x="0" y="0"/>
          <a:chExt cx="0" cy="0"/>
        </a:xfrm>
      </p:grpSpPr>
      <p:sp>
        <p:nvSpPr>
          <p:cNvPr id="4859" name="Google Shape;4859;g127b5fa36f5_0_1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0" name="Google Shape;4860;g127b5fa36f5_0_1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64693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8"/>
        <p:cNvGrpSpPr/>
        <p:nvPr/>
      </p:nvGrpSpPr>
      <p:grpSpPr>
        <a:xfrm>
          <a:off x="0" y="0"/>
          <a:ext cx="0" cy="0"/>
          <a:chOff x="0" y="0"/>
          <a:chExt cx="0" cy="0"/>
        </a:xfrm>
      </p:grpSpPr>
      <p:sp>
        <p:nvSpPr>
          <p:cNvPr id="4859" name="Google Shape;4859;g127b5fa36f5_0_1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0" name="Google Shape;4860;g127b5fa36f5_0_1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08009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8"/>
        <p:cNvGrpSpPr/>
        <p:nvPr/>
      </p:nvGrpSpPr>
      <p:grpSpPr>
        <a:xfrm>
          <a:off x="0" y="0"/>
          <a:ext cx="0" cy="0"/>
          <a:chOff x="0" y="0"/>
          <a:chExt cx="0" cy="0"/>
        </a:xfrm>
      </p:grpSpPr>
      <p:sp>
        <p:nvSpPr>
          <p:cNvPr id="4859" name="Google Shape;4859;g127b5fa36f5_0_1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0" name="Google Shape;4860;g127b5fa36f5_0_1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09707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8"/>
        <p:cNvGrpSpPr/>
        <p:nvPr/>
      </p:nvGrpSpPr>
      <p:grpSpPr>
        <a:xfrm>
          <a:off x="0" y="0"/>
          <a:ext cx="0" cy="0"/>
          <a:chOff x="0" y="0"/>
          <a:chExt cx="0" cy="0"/>
        </a:xfrm>
      </p:grpSpPr>
      <p:sp>
        <p:nvSpPr>
          <p:cNvPr id="4859" name="Google Shape;4859;g127b5fa36f5_0_1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0" name="Google Shape;4860;g127b5fa36f5_0_1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32248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8"/>
        <p:cNvGrpSpPr/>
        <p:nvPr/>
      </p:nvGrpSpPr>
      <p:grpSpPr>
        <a:xfrm>
          <a:off x="0" y="0"/>
          <a:ext cx="0" cy="0"/>
          <a:chOff x="0" y="0"/>
          <a:chExt cx="0" cy="0"/>
        </a:xfrm>
      </p:grpSpPr>
      <p:sp>
        <p:nvSpPr>
          <p:cNvPr id="4859" name="Google Shape;4859;g127b5fa36f5_0_1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0" name="Google Shape;4860;g127b5fa36f5_0_1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5442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8"/>
        <p:cNvGrpSpPr/>
        <p:nvPr/>
      </p:nvGrpSpPr>
      <p:grpSpPr>
        <a:xfrm>
          <a:off x="0" y="0"/>
          <a:ext cx="0" cy="0"/>
          <a:chOff x="0" y="0"/>
          <a:chExt cx="0" cy="0"/>
        </a:xfrm>
      </p:grpSpPr>
      <p:sp>
        <p:nvSpPr>
          <p:cNvPr id="4859" name="Google Shape;4859;g127b5fa36f5_0_1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0" name="Google Shape;4860;g127b5fa36f5_0_1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48077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8"/>
        <p:cNvGrpSpPr/>
        <p:nvPr/>
      </p:nvGrpSpPr>
      <p:grpSpPr>
        <a:xfrm>
          <a:off x="0" y="0"/>
          <a:ext cx="0" cy="0"/>
          <a:chOff x="0" y="0"/>
          <a:chExt cx="0" cy="0"/>
        </a:xfrm>
      </p:grpSpPr>
      <p:sp>
        <p:nvSpPr>
          <p:cNvPr id="4859" name="Google Shape;4859;g127b5fa36f5_0_1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0" name="Google Shape;4860;g127b5fa36f5_0_1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0120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8"/>
        <p:cNvGrpSpPr/>
        <p:nvPr/>
      </p:nvGrpSpPr>
      <p:grpSpPr>
        <a:xfrm>
          <a:off x="0" y="0"/>
          <a:ext cx="0" cy="0"/>
          <a:chOff x="0" y="0"/>
          <a:chExt cx="0" cy="0"/>
        </a:xfrm>
      </p:grpSpPr>
      <p:sp>
        <p:nvSpPr>
          <p:cNvPr id="4859" name="Google Shape;4859;g127b5fa36f5_0_1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0" name="Google Shape;4860;g127b5fa36f5_0_1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8981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8"/>
        <p:cNvGrpSpPr/>
        <p:nvPr/>
      </p:nvGrpSpPr>
      <p:grpSpPr>
        <a:xfrm>
          <a:off x="0" y="0"/>
          <a:ext cx="0" cy="0"/>
          <a:chOff x="0" y="0"/>
          <a:chExt cx="0" cy="0"/>
        </a:xfrm>
      </p:grpSpPr>
      <p:sp>
        <p:nvSpPr>
          <p:cNvPr id="4639" name="Google Shape;4639;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0" name="Google Shape;4640;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0380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8"/>
        <p:cNvGrpSpPr/>
        <p:nvPr/>
      </p:nvGrpSpPr>
      <p:grpSpPr>
        <a:xfrm>
          <a:off x="0" y="0"/>
          <a:ext cx="0" cy="0"/>
          <a:chOff x="0" y="0"/>
          <a:chExt cx="0" cy="0"/>
        </a:xfrm>
      </p:grpSpPr>
      <p:sp>
        <p:nvSpPr>
          <p:cNvPr id="4859" name="Google Shape;4859;g127b5fa36f5_0_1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0" name="Google Shape;4860;g127b5fa36f5_0_1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7321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8"/>
        <p:cNvGrpSpPr/>
        <p:nvPr/>
      </p:nvGrpSpPr>
      <p:grpSpPr>
        <a:xfrm>
          <a:off x="0" y="0"/>
          <a:ext cx="0" cy="0"/>
          <a:chOff x="0" y="0"/>
          <a:chExt cx="0" cy="0"/>
        </a:xfrm>
      </p:grpSpPr>
      <p:sp>
        <p:nvSpPr>
          <p:cNvPr id="4859" name="Google Shape;4859;g127b5fa36f5_0_1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0" name="Google Shape;4860;g127b5fa36f5_0_1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53101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8"/>
        <p:cNvGrpSpPr/>
        <p:nvPr/>
      </p:nvGrpSpPr>
      <p:grpSpPr>
        <a:xfrm>
          <a:off x="0" y="0"/>
          <a:ext cx="0" cy="0"/>
          <a:chOff x="0" y="0"/>
          <a:chExt cx="0" cy="0"/>
        </a:xfrm>
      </p:grpSpPr>
      <p:sp>
        <p:nvSpPr>
          <p:cNvPr id="4859" name="Google Shape;4859;g127b5fa36f5_0_1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0" name="Google Shape;4860;g127b5fa36f5_0_1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13722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8"/>
        <p:cNvGrpSpPr/>
        <p:nvPr/>
      </p:nvGrpSpPr>
      <p:grpSpPr>
        <a:xfrm>
          <a:off x="0" y="0"/>
          <a:ext cx="0" cy="0"/>
          <a:chOff x="0" y="0"/>
          <a:chExt cx="0" cy="0"/>
        </a:xfrm>
      </p:grpSpPr>
      <p:sp>
        <p:nvSpPr>
          <p:cNvPr id="4859" name="Google Shape;4859;g127b5fa36f5_0_1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0" name="Google Shape;4860;g127b5fa36f5_0_1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38986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8"/>
        <p:cNvGrpSpPr/>
        <p:nvPr/>
      </p:nvGrpSpPr>
      <p:grpSpPr>
        <a:xfrm>
          <a:off x="0" y="0"/>
          <a:ext cx="0" cy="0"/>
          <a:chOff x="0" y="0"/>
          <a:chExt cx="0" cy="0"/>
        </a:xfrm>
      </p:grpSpPr>
      <p:sp>
        <p:nvSpPr>
          <p:cNvPr id="4859" name="Google Shape;4859;g127b5fa36f5_0_1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0" name="Google Shape;4860;g127b5fa36f5_0_1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14214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8"/>
        <p:cNvGrpSpPr/>
        <p:nvPr/>
      </p:nvGrpSpPr>
      <p:grpSpPr>
        <a:xfrm>
          <a:off x="0" y="0"/>
          <a:ext cx="0" cy="0"/>
          <a:chOff x="0" y="0"/>
          <a:chExt cx="0" cy="0"/>
        </a:xfrm>
      </p:grpSpPr>
      <p:sp>
        <p:nvSpPr>
          <p:cNvPr id="4859" name="Google Shape;4859;g127b5fa36f5_0_1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0" name="Google Shape;4860;g127b5fa36f5_0_1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72401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8"/>
        <p:cNvGrpSpPr/>
        <p:nvPr/>
      </p:nvGrpSpPr>
      <p:grpSpPr>
        <a:xfrm>
          <a:off x="0" y="0"/>
          <a:ext cx="0" cy="0"/>
          <a:chOff x="0" y="0"/>
          <a:chExt cx="0" cy="0"/>
        </a:xfrm>
      </p:grpSpPr>
      <p:sp>
        <p:nvSpPr>
          <p:cNvPr id="4859" name="Google Shape;4859;g127b5fa36f5_0_1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0" name="Google Shape;4860;g127b5fa36f5_0_1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24187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8"/>
        <p:cNvGrpSpPr/>
        <p:nvPr/>
      </p:nvGrpSpPr>
      <p:grpSpPr>
        <a:xfrm>
          <a:off x="0" y="0"/>
          <a:ext cx="0" cy="0"/>
          <a:chOff x="0" y="0"/>
          <a:chExt cx="0" cy="0"/>
        </a:xfrm>
      </p:grpSpPr>
      <p:sp>
        <p:nvSpPr>
          <p:cNvPr id="4859" name="Google Shape;4859;g127b5fa36f5_0_1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0" name="Google Shape;4860;g127b5fa36f5_0_1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26972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8"/>
        <p:cNvGrpSpPr/>
        <p:nvPr/>
      </p:nvGrpSpPr>
      <p:grpSpPr>
        <a:xfrm>
          <a:off x="0" y="0"/>
          <a:ext cx="0" cy="0"/>
          <a:chOff x="0" y="0"/>
          <a:chExt cx="0" cy="0"/>
        </a:xfrm>
      </p:grpSpPr>
      <p:sp>
        <p:nvSpPr>
          <p:cNvPr id="4859" name="Google Shape;4859;g127b5fa36f5_0_1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0" name="Google Shape;4860;g127b5fa36f5_0_1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99818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8"/>
        <p:cNvGrpSpPr/>
        <p:nvPr/>
      </p:nvGrpSpPr>
      <p:grpSpPr>
        <a:xfrm>
          <a:off x="0" y="0"/>
          <a:ext cx="0" cy="0"/>
          <a:chOff x="0" y="0"/>
          <a:chExt cx="0" cy="0"/>
        </a:xfrm>
      </p:grpSpPr>
      <p:sp>
        <p:nvSpPr>
          <p:cNvPr id="4859" name="Google Shape;4859;g127b5fa36f5_0_1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0" name="Google Shape;4860;g127b5fa36f5_0_1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9161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8"/>
        <p:cNvGrpSpPr/>
        <p:nvPr/>
      </p:nvGrpSpPr>
      <p:grpSpPr>
        <a:xfrm>
          <a:off x="0" y="0"/>
          <a:ext cx="0" cy="0"/>
          <a:chOff x="0" y="0"/>
          <a:chExt cx="0" cy="0"/>
        </a:xfrm>
      </p:grpSpPr>
      <p:sp>
        <p:nvSpPr>
          <p:cNvPr id="4859" name="Google Shape;4859;g127b5fa36f5_0_1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0" name="Google Shape;4860;g127b5fa36f5_0_1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35315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8"/>
        <p:cNvGrpSpPr/>
        <p:nvPr/>
      </p:nvGrpSpPr>
      <p:grpSpPr>
        <a:xfrm>
          <a:off x="0" y="0"/>
          <a:ext cx="0" cy="0"/>
          <a:chOff x="0" y="0"/>
          <a:chExt cx="0" cy="0"/>
        </a:xfrm>
      </p:grpSpPr>
      <p:sp>
        <p:nvSpPr>
          <p:cNvPr id="4859" name="Google Shape;4859;g127b5fa36f5_0_1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0" name="Google Shape;4860;g127b5fa36f5_0_1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73899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8"/>
        <p:cNvGrpSpPr/>
        <p:nvPr/>
      </p:nvGrpSpPr>
      <p:grpSpPr>
        <a:xfrm>
          <a:off x="0" y="0"/>
          <a:ext cx="0" cy="0"/>
          <a:chOff x="0" y="0"/>
          <a:chExt cx="0" cy="0"/>
        </a:xfrm>
      </p:grpSpPr>
      <p:sp>
        <p:nvSpPr>
          <p:cNvPr id="4859" name="Google Shape;4859;g127b5fa36f5_0_1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0" name="Google Shape;4860;g127b5fa36f5_0_1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63934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8"/>
        <p:cNvGrpSpPr/>
        <p:nvPr/>
      </p:nvGrpSpPr>
      <p:grpSpPr>
        <a:xfrm>
          <a:off x="0" y="0"/>
          <a:ext cx="0" cy="0"/>
          <a:chOff x="0" y="0"/>
          <a:chExt cx="0" cy="0"/>
        </a:xfrm>
      </p:grpSpPr>
      <p:sp>
        <p:nvSpPr>
          <p:cNvPr id="4859" name="Google Shape;4859;g127b5fa36f5_0_1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0" name="Google Shape;4860;g127b5fa36f5_0_1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6259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8"/>
        <p:cNvGrpSpPr/>
        <p:nvPr/>
      </p:nvGrpSpPr>
      <p:grpSpPr>
        <a:xfrm>
          <a:off x="0" y="0"/>
          <a:ext cx="0" cy="0"/>
          <a:chOff x="0" y="0"/>
          <a:chExt cx="0" cy="0"/>
        </a:xfrm>
      </p:grpSpPr>
      <p:sp>
        <p:nvSpPr>
          <p:cNvPr id="4859" name="Google Shape;4859;g127b5fa36f5_0_1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0" name="Google Shape;4860;g127b5fa36f5_0_1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8297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8"/>
        <p:cNvGrpSpPr/>
        <p:nvPr/>
      </p:nvGrpSpPr>
      <p:grpSpPr>
        <a:xfrm>
          <a:off x="0" y="0"/>
          <a:ext cx="0" cy="0"/>
          <a:chOff x="0" y="0"/>
          <a:chExt cx="0" cy="0"/>
        </a:xfrm>
      </p:grpSpPr>
      <p:sp>
        <p:nvSpPr>
          <p:cNvPr id="4859" name="Google Shape;4859;g127b5fa36f5_0_1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0" name="Google Shape;4860;g127b5fa36f5_0_1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3810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8"/>
        <p:cNvGrpSpPr/>
        <p:nvPr/>
      </p:nvGrpSpPr>
      <p:grpSpPr>
        <a:xfrm>
          <a:off x="0" y="0"/>
          <a:ext cx="0" cy="0"/>
          <a:chOff x="0" y="0"/>
          <a:chExt cx="0" cy="0"/>
        </a:xfrm>
      </p:grpSpPr>
      <p:sp>
        <p:nvSpPr>
          <p:cNvPr id="4859" name="Google Shape;4859;g127b5fa36f5_0_1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0" name="Google Shape;4860;g127b5fa36f5_0_1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9363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8"/>
        <p:cNvGrpSpPr/>
        <p:nvPr/>
      </p:nvGrpSpPr>
      <p:grpSpPr>
        <a:xfrm>
          <a:off x="0" y="0"/>
          <a:ext cx="0" cy="0"/>
          <a:chOff x="0" y="0"/>
          <a:chExt cx="0" cy="0"/>
        </a:xfrm>
      </p:grpSpPr>
      <p:sp>
        <p:nvSpPr>
          <p:cNvPr id="4859" name="Google Shape;4859;g127b5fa36f5_0_1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0" name="Google Shape;4860;g127b5fa36f5_0_1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9475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8"/>
        <p:cNvGrpSpPr/>
        <p:nvPr/>
      </p:nvGrpSpPr>
      <p:grpSpPr>
        <a:xfrm>
          <a:off x="0" y="0"/>
          <a:ext cx="0" cy="0"/>
          <a:chOff x="0" y="0"/>
          <a:chExt cx="0" cy="0"/>
        </a:xfrm>
      </p:grpSpPr>
      <p:sp>
        <p:nvSpPr>
          <p:cNvPr id="4859" name="Google Shape;4859;g127b5fa36f5_0_1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0" name="Google Shape;4860;g127b5fa36f5_0_1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9320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5" y="18"/>
            <a:ext cx="9145429" cy="5143588"/>
            <a:chOff x="238125" y="848600"/>
            <a:chExt cx="7143750" cy="4017800"/>
          </a:xfrm>
        </p:grpSpPr>
        <p:sp>
          <p:nvSpPr>
            <p:cNvPr id="10" name="Google Shape;10;p2"/>
            <p:cNvSpPr/>
            <p:nvPr/>
          </p:nvSpPr>
          <p:spPr>
            <a:xfrm>
              <a:off x="709450" y="848600"/>
              <a:ext cx="294025" cy="284775"/>
            </a:xfrm>
            <a:custGeom>
              <a:avLst/>
              <a:gdLst/>
              <a:ahLst/>
              <a:cxnLst/>
              <a:rect l="l" t="t" r="r" b="b"/>
              <a:pathLst>
                <a:path w="11761" h="11391" extrusionOk="0">
                  <a:moveTo>
                    <a:pt x="11048" y="0"/>
                  </a:moveTo>
                  <a:lnTo>
                    <a:pt x="0" y="11048"/>
                  </a:lnTo>
                  <a:lnTo>
                    <a:pt x="343" y="11391"/>
                  </a:lnTo>
                  <a:lnTo>
                    <a:pt x="1176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38125" y="1133350"/>
              <a:ext cx="471350" cy="479925"/>
            </a:xfrm>
            <a:custGeom>
              <a:avLst/>
              <a:gdLst/>
              <a:ahLst/>
              <a:cxnLst/>
              <a:rect l="l" t="t" r="r" b="b"/>
              <a:pathLst>
                <a:path w="18854" h="19197" extrusionOk="0">
                  <a:moveTo>
                    <a:pt x="18484" y="1"/>
                  </a:moveTo>
                  <a:lnTo>
                    <a:pt x="0" y="18485"/>
                  </a:lnTo>
                  <a:lnTo>
                    <a:pt x="0" y="19197"/>
                  </a:lnTo>
                  <a:lnTo>
                    <a:pt x="18853" y="370"/>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09450" y="1655450"/>
              <a:ext cx="521450" cy="521450"/>
            </a:xfrm>
            <a:custGeom>
              <a:avLst/>
              <a:gdLst/>
              <a:ahLst/>
              <a:cxnLst/>
              <a:rect l="l" t="t" r="r" b="b"/>
              <a:pathLst>
                <a:path w="20858" h="20858" extrusionOk="0">
                  <a:moveTo>
                    <a:pt x="20514" y="0"/>
                  </a:moveTo>
                  <a:lnTo>
                    <a:pt x="0" y="20514"/>
                  </a:lnTo>
                  <a:lnTo>
                    <a:pt x="343" y="20857"/>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753625" y="848600"/>
              <a:ext cx="293350" cy="284775"/>
            </a:xfrm>
            <a:custGeom>
              <a:avLst/>
              <a:gdLst/>
              <a:ahLst/>
              <a:cxnLst/>
              <a:rect l="l" t="t" r="r" b="b"/>
              <a:pathLst>
                <a:path w="11734" h="11391" extrusionOk="0">
                  <a:moveTo>
                    <a:pt x="11048" y="0"/>
                  </a:moveTo>
                  <a:lnTo>
                    <a:pt x="0" y="11048"/>
                  </a:lnTo>
                  <a:lnTo>
                    <a:pt x="343" y="11391"/>
                  </a:lnTo>
                  <a:lnTo>
                    <a:pt x="1173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38125" y="2177525"/>
              <a:ext cx="471350" cy="479925"/>
            </a:xfrm>
            <a:custGeom>
              <a:avLst/>
              <a:gdLst/>
              <a:ahLst/>
              <a:cxnLst/>
              <a:rect l="l" t="t" r="r" b="b"/>
              <a:pathLst>
                <a:path w="18854" h="19197" extrusionOk="0">
                  <a:moveTo>
                    <a:pt x="18484" y="1"/>
                  </a:moveTo>
                  <a:lnTo>
                    <a:pt x="0" y="18484"/>
                  </a:lnTo>
                  <a:lnTo>
                    <a:pt x="0" y="19196"/>
                  </a:lnTo>
                  <a:lnTo>
                    <a:pt x="18853" y="343"/>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231525" y="1133350"/>
              <a:ext cx="521450" cy="522125"/>
            </a:xfrm>
            <a:custGeom>
              <a:avLst/>
              <a:gdLst/>
              <a:ahLst/>
              <a:cxnLst/>
              <a:rect l="l" t="t" r="r" b="b"/>
              <a:pathLst>
                <a:path w="20858" h="20885" extrusionOk="0">
                  <a:moveTo>
                    <a:pt x="20515" y="1"/>
                  </a:moveTo>
                  <a:lnTo>
                    <a:pt x="1" y="20515"/>
                  </a:lnTo>
                  <a:lnTo>
                    <a:pt x="343" y="20884"/>
                  </a:lnTo>
                  <a:lnTo>
                    <a:pt x="20858"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275050" y="1133350"/>
              <a:ext cx="522100" cy="522125"/>
            </a:xfrm>
            <a:custGeom>
              <a:avLst/>
              <a:gdLst/>
              <a:ahLst/>
              <a:cxnLst/>
              <a:rect l="l" t="t" r="r" b="b"/>
              <a:pathLst>
                <a:path w="20884" h="20885" extrusionOk="0">
                  <a:moveTo>
                    <a:pt x="20514" y="1"/>
                  </a:moveTo>
                  <a:lnTo>
                    <a:pt x="0" y="20515"/>
                  </a:lnTo>
                  <a:lnTo>
                    <a:pt x="369" y="20884"/>
                  </a:lnTo>
                  <a:lnTo>
                    <a:pt x="20884" y="370"/>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231525" y="2177525"/>
              <a:ext cx="521450" cy="521450"/>
            </a:xfrm>
            <a:custGeom>
              <a:avLst/>
              <a:gdLst/>
              <a:ahLst/>
              <a:cxnLst/>
              <a:rect l="l" t="t" r="r" b="b"/>
              <a:pathLst>
                <a:path w="20858" h="20858" extrusionOk="0">
                  <a:moveTo>
                    <a:pt x="20515" y="1"/>
                  </a:moveTo>
                  <a:lnTo>
                    <a:pt x="1" y="20515"/>
                  </a:lnTo>
                  <a:lnTo>
                    <a:pt x="343" y="20858"/>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09450" y="2699600"/>
              <a:ext cx="521450" cy="521450"/>
            </a:xfrm>
            <a:custGeom>
              <a:avLst/>
              <a:gdLst/>
              <a:ahLst/>
              <a:cxnLst/>
              <a:rect l="l" t="t" r="r" b="b"/>
              <a:pathLst>
                <a:path w="20858" h="20858" extrusionOk="0">
                  <a:moveTo>
                    <a:pt x="20514" y="1"/>
                  </a:moveTo>
                  <a:lnTo>
                    <a:pt x="0" y="20515"/>
                  </a:lnTo>
                  <a:lnTo>
                    <a:pt x="343" y="20858"/>
                  </a:lnTo>
                  <a:lnTo>
                    <a:pt x="20857"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38125" y="3221700"/>
              <a:ext cx="471350" cy="479250"/>
            </a:xfrm>
            <a:custGeom>
              <a:avLst/>
              <a:gdLst/>
              <a:ahLst/>
              <a:cxnLst/>
              <a:rect l="l" t="t" r="r" b="b"/>
              <a:pathLst>
                <a:path w="18854" h="19170" extrusionOk="0">
                  <a:moveTo>
                    <a:pt x="18484" y="0"/>
                  </a:moveTo>
                  <a:lnTo>
                    <a:pt x="0" y="18458"/>
                  </a:lnTo>
                  <a:lnTo>
                    <a:pt x="0" y="19170"/>
                  </a:lnTo>
                  <a:lnTo>
                    <a:pt x="18853" y="343"/>
                  </a:lnTo>
                  <a:lnTo>
                    <a:pt x="1848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753625" y="1655450"/>
              <a:ext cx="521450" cy="521450"/>
            </a:xfrm>
            <a:custGeom>
              <a:avLst/>
              <a:gdLst/>
              <a:ahLst/>
              <a:cxnLst/>
              <a:rect l="l" t="t" r="r" b="b"/>
              <a:pathLst>
                <a:path w="20858" h="20858" extrusionOk="0">
                  <a:moveTo>
                    <a:pt x="20514" y="0"/>
                  </a:moveTo>
                  <a:lnTo>
                    <a:pt x="0" y="20514"/>
                  </a:lnTo>
                  <a:lnTo>
                    <a:pt x="343" y="20857"/>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797125" y="848600"/>
              <a:ext cx="294025" cy="284775"/>
            </a:xfrm>
            <a:custGeom>
              <a:avLst/>
              <a:gdLst/>
              <a:ahLst/>
              <a:cxnLst/>
              <a:rect l="l" t="t" r="r" b="b"/>
              <a:pathLst>
                <a:path w="11761" h="11391" extrusionOk="0">
                  <a:moveTo>
                    <a:pt x="11049" y="0"/>
                  </a:moveTo>
                  <a:lnTo>
                    <a:pt x="1" y="11048"/>
                  </a:lnTo>
                  <a:lnTo>
                    <a:pt x="370"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38125" y="4265200"/>
              <a:ext cx="471350" cy="479925"/>
            </a:xfrm>
            <a:custGeom>
              <a:avLst/>
              <a:gdLst/>
              <a:ahLst/>
              <a:cxnLst/>
              <a:rect l="l" t="t" r="r" b="b"/>
              <a:pathLst>
                <a:path w="18854" h="19197" extrusionOk="0">
                  <a:moveTo>
                    <a:pt x="18484" y="1"/>
                  </a:moveTo>
                  <a:lnTo>
                    <a:pt x="0" y="18484"/>
                  </a:lnTo>
                  <a:lnTo>
                    <a:pt x="0" y="19196"/>
                  </a:lnTo>
                  <a:lnTo>
                    <a:pt x="18853" y="343"/>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319225" y="1133350"/>
              <a:ext cx="521450" cy="522125"/>
            </a:xfrm>
            <a:custGeom>
              <a:avLst/>
              <a:gdLst/>
              <a:ahLst/>
              <a:cxnLst/>
              <a:rect l="l" t="t" r="r" b="b"/>
              <a:pathLst>
                <a:path w="20858" h="20885" extrusionOk="0">
                  <a:moveTo>
                    <a:pt x="20514" y="1"/>
                  </a:moveTo>
                  <a:lnTo>
                    <a:pt x="0" y="20515"/>
                  </a:lnTo>
                  <a:lnTo>
                    <a:pt x="343" y="20884"/>
                  </a:lnTo>
                  <a:lnTo>
                    <a:pt x="20857" y="370"/>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841300" y="848600"/>
              <a:ext cx="293375" cy="284775"/>
            </a:xfrm>
            <a:custGeom>
              <a:avLst/>
              <a:gdLst/>
              <a:ahLst/>
              <a:cxnLst/>
              <a:rect l="l" t="t" r="r" b="b"/>
              <a:pathLst>
                <a:path w="11735" h="11391" extrusionOk="0">
                  <a:moveTo>
                    <a:pt x="11049" y="0"/>
                  </a:moveTo>
                  <a:lnTo>
                    <a:pt x="0" y="11048"/>
                  </a:lnTo>
                  <a:lnTo>
                    <a:pt x="343" y="11391"/>
                  </a:lnTo>
                  <a:lnTo>
                    <a:pt x="1173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797125" y="1655450"/>
              <a:ext cx="521450" cy="521450"/>
            </a:xfrm>
            <a:custGeom>
              <a:avLst/>
              <a:gdLst/>
              <a:ahLst/>
              <a:cxnLst/>
              <a:rect l="l" t="t" r="r" b="b"/>
              <a:pathLst>
                <a:path w="20858" h="20858" extrusionOk="0">
                  <a:moveTo>
                    <a:pt x="20515" y="0"/>
                  </a:moveTo>
                  <a:lnTo>
                    <a:pt x="1" y="20514"/>
                  </a:lnTo>
                  <a:lnTo>
                    <a:pt x="370"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231525" y="3221700"/>
              <a:ext cx="521450" cy="521450"/>
            </a:xfrm>
            <a:custGeom>
              <a:avLst/>
              <a:gdLst/>
              <a:ahLst/>
              <a:cxnLst/>
              <a:rect l="l" t="t" r="r" b="b"/>
              <a:pathLst>
                <a:path w="20858" h="20858" extrusionOk="0">
                  <a:moveTo>
                    <a:pt x="20515" y="0"/>
                  </a:moveTo>
                  <a:lnTo>
                    <a:pt x="1" y="20488"/>
                  </a:lnTo>
                  <a:lnTo>
                    <a:pt x="343" y="20857"/>
                  </a:lnTo>
                  <a:lnTo>
                    <a:pt x="20858"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275050" y="2177525"/>
              <a:ext cx="522100" cy="521450"/>
            </a:xfrm>
            <a:custGeom>
              <a:avLst/>
              <a:gdLst/>
              <a:ahLst/>
              <a:cxnLst/>
              <a:rect l="l" t="t" r="r" b="b"/>
              <a:pathLst>
                <a:path w="20884" h="20858" extrusionOk="0">
                  <a:moveTo>
                    <a:pt x="20514" y="1"/>
                  </a:moveTo>
                  <a:lnTo>
                    <a:pt x="0" y="20515"/>
                  </a:lnTo>
                  <a:lnTo>
                    <a:pt x="369" y="20858"/>
                  </a:lnTo>
                  <a:lnTo>
                    <a:pt x="20884"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753625" y="2699600"/>
              <a:ext cx="521450" cy="521450"/>
            </a:xfrm>
            <a:custGeom>
              <a:avLst/>
              <a:gdLst/>
              <a:ahLst/>
              <a:cxnLst/>
              <a:rect l="l" t="t" r="r" b="b"/>
              <a:pathLst>
                <a:path w="20858" h="20858" extrusionOk="0">
                  <a:moveTo>
                    <a:pt x="20514" y="1"/>
                  </a:moveTo>
                  <a:lnTo>
                    <a:pt x="0" y="20515"/>
                  </a:lnTo>
                  <a:lnTo>
                    <a:pt x="343" y="20858"/>
                  </a:lnTo>
                  <a:lnTo>
                    <a:pt x="20857"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09450" y="3743125"/>
              <a:ext cx="521450" cy="522100"/>
            </a:xfrm>
            <a:custGeom>
              <a:avLst/>
              <a:gdLst/>
              <a:ahLst/>
              <a:cxnLst/>
              <a:rect l="l" t="t" r="r" b="b"/>
              <a:pathLst>
                <a:path w="20858" h="20884" extrusionOk="0">
                  <a:moveTo>
                    <a:pt x="20514" y="0"/>
                  </a:moveTo>
                  <a:lnTo>
                    <a:pt x="0" y="20514"/>
                  </a:lnTo>
                  <a:lnTo>
                    <a:pt x="343" y="20884"/>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53625" y="3743125"/>
              <a:ext cx="521450" cy="522100"/>
            </a:xfrm>
            <a:custGeom>
              <a:avLst/>
              <a:gdLst/>
              <a:ahLst/>
              <a:cxnLst/>
              <a:rect l="l" t="t" r="r" b="b"/>
              <a:pathLst>
                <a:path w="20858" h="20884" extrusionOk="0">
                  <a:moveTo>
                    <a:pt x="20514" y="0"/>
                  </a:moveTo>
                  <a:lnTo>
                    <a:pt x="0" y="20514"/>
                  </a:lnTo>
                  <a:lnTo>
                    <a:pt x="343" y="20884"/>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275050" y="3221700"/>
              <a:ext cx="522100" cy="521450"/>
            </a:xfrm>
            <a:custGeom>
              <a:avLst/>
              <a:gdLst/>
              <a:ahLst/>
              <a:cxnLst/>
              <a:rect l="l" t="t" r="r" b="b"/>
              <a:pathLst>
                <a:path w="20884" h="20858" extrusionOk="0">
                  <a:moveTo>
                    <a:pt x="20514" y="0"/>
                  </a:moveTo>
                  <a:lnTo>
                    <a:pt x="0" y="20488"/>
                  </a:lnTo>
                  <a:lnTo>
                    <a:pt x="369" y="20857"/>
                  </a:lnTo>
                  <a:lnTo>
                    <a:pt x="20884" y="343"/>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884825" y="848600"/>
              <a:ext cx="294025" cy="284775"/>
            </a:xfrm>
            <a:custGeom>
              <a:avLst/>
              <a:gdLst/>
              <a:ahLst/>
              <a:cxnLst/>
              <a:rect l="l" t="t" r="r" b="b"/>
              <a:pathLst>
                <a:path w="11761" h="11391" extrusionOk="0">
                  <a:moveTo>
                    <a:pt x="11048" y="0"/>
                  </a:moveTo>
                  <a:lnTo>
                    <a:pt x="0" y="11048"/>
                  </a:lnTo>
                  <a:lnTo>
                    <a:pt x="369" y="11391"/>
                  </a:lnTo>
                  <a:lnTo>
                    <a:pt x="1176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319225" y="2177525"/>
              <a:ext cx="521450" cy="521450"/>
            </a:xfrm>
            <a:custGeom>
              <a:avLst/>
              <a:gdLst/>
              <a:ahLst/>
              <a:cxnLst/>
              <a:rect l="l" t="t" r="r" b="b"/>
              <a:pathLst>
                <a:path w="20858" h="20858" extrusionOk="0">
                  <a:moveTo>
                    <a:pt x="20514" y="1"/>
                  </a:moveTo>
                  <a:lnTo>
                    <a:pt x="0" y="20515"/>
                  </a:lnTo>
                  <a:lnTo>
                    <a:pt x="343" y="20858"/>
                  </a:lnTo>
                  <a:lnTo>
                    <a:pt x="20857"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231525" y="4265200"/>
              <a:ext cx="521450" cy="521450"/>
            </a:xfrm>
            <a:custGeom>
              <a:avLst/>
              <a:gdLst/>
              <a:ahLst/>
              <a:cxnLst/>
              <a:rect l="l" t="t" r="r" b="b"/>
              <a:pathLst>
                <a:path w="20858" h="20858" extrusionOk="0">
                  <a:moveTo>
                    <a:pt x="20515" y="1"/>
                  </a:moveTo>
                  <a:lnTo>
                    <a:pt x="1" y="20515"/>
                  </a:lnTo>
                  <a:lnTo>
                    <a:pt x="343" y="20857"/>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841300" y="1655450"/>
              <a:ext cx="521450" cy="521450"/>
            </a:xfrm>
            <a:custGeom>
              <a:avLst/>
              <a:gdLst/>
              <a:ahLst/>
              <a:cxnLst/>
              <a:rect l="l" t="t" r="r" b="b"/>
              <a:pathLst>
                <a:path w="20858" h="20858" extrusionOk="0">
                  <a:moveTo>
                    <a:pt x="20515" y="0"/>
                  </a:moveTo>
                  <a:lnTo>
                    <a:pt x="0" y="20514"/>
                  </a:lnTo>
                  <a:lnTo>
                    <a:pt x="343"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797125" y="2699600"/>
              <a:ext cx="521450" cy="521450"/>
            </a:xfrm>
            <a:custGeom>
              <a:avLst/>
              <a:gdLst/>
              <a:ahLst/>
              <a:cxnLst/>
              <a:rect l="l" t="t" r="r" b="b"/>
              <a:pathLst>
                <a:path w="20858" h="20858" extrusionOk="0">
                  <a:moveTo>
                    <a:pt x="20515" y="1"/>
                  </a:moveTo>
                  <a:lnTo>
                    <a:pt x="1" y="20515"/>
                  </a:lnTo>
                  <a:lnTo>
                    <a:pt x="370"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143200" y="4787275"/>
              <a:ext cx="87700" cy="79125"/>
            </a:xfrm>
            <a:custGeom>
              <a:avLst/>
              <a:gdLst/>
              <a:ahLst/>
              <a:cxnLst/>
              <a:rect l="l" t="t" r="r" b="b"/>
              <a:pathLst>
                <a:path w="3508" h="3165" extrusionOk="0">
                  <a:moveTo>
                    <a:pt x="3164" y="1"/>
                  </a:moveTo>
                  <a:lnTo>
                    <a:pt x="0" y="3165"/>
                  </a:lnTo>
                  <a:lnTo>
                    <a:pt x="686" y="3165"/>
                  </a:lnTo>
                  <a:lnTo>
                    <a:pt x="3507" y="344"/>
                  </a:lnTo>
                  <a:lnTo>
                    <a:pt x="316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363375" y="1133350"/>
              <a:ext cx="521475" cy="522125"/>
            </a:xfrm>
            <a:custGeom>
              <a:avLst/>
              <a:gdLst/>
              <a:ahLst/>
              <a:cxnLst/>
              <a:rect l="l" t="t" r="r" b="b"/>
              <a:pathLst>
                <a:path w="20859" h="20885" extrusionOk="0">
                  <a:moveTo>
                    <a:pt x="20489" y="1"/>
                  </a:moveTo>
                  <a:lnTo>
                    <a:pt x="1" y="20515"/>
                  </a:lnTo>
                  <a:lnTo>
                    <a:pt x="344" y="20884"/>
                  </a:lnTo>
                  <a:lnTo>
                    <a:pt x="20858" y="370"/>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319225" y="3221700"/>
              <a:ext cx="521450" cy="521450"/>
            </a:xfrm>
            <a:custGeom>
              <a:avLst/>
              <a:gdLst/>
              <a:ahLst/>
              <a:cxnLst/>
              <a:rect l="l" t="t" r="r" b="b"/>
              <a:pathLst>
                <a:path w="20858" h="20858" extrusionOk="0">
                  <a:moveTo>
                    <a:pt x="20514" y="0"/>
                  </a:moveTo>
                  <a:lnTo>
                    <a:pt x="0" y="20488"/>
                  </a:lnTo>
                  <a:lnTo>
                    <a:pt x="343" y="20857"/>
                  </a:lnTo>
                  <a:lnTo>
                    <a:pt x="20857" y="343"/>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275050" y="4265200"/>
              <a:ext cx="522100" cy="521450"/>
            </a:xfrm>
            <a:custGeom>
              <a:avLst/>
              <a:gdLst/>
              <a:ahLst/>
              <a:cxnLst/>
              <a:rect l="l" t="t" r="r" b="b"/>
              <a:pathLst>
                <a:path w="20884" h="20858" extrusionOk="0">
                  <a:moveTo>
                    <a:pt x="20514" y="1"/>
                  </a:moveTo>
                  <a:lnTo>
                    <a:pt x="0" y="20515"/>
                  </a:lnTo>
                  <a:lnTo>
                    <a:pt x="369" y="20857"/>
                  </a:lnTo>
                  <a:lnTo>
                    <a:pt x="20884"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797125" y="3743125"/>
              <a:ext cx="521450" cy="522100"/>
            </a:xfrm>
            <a:custGeom>
              <a:avLst/>
              <a:gdLst/>
              <a:ahLst/>
              <a:cxnLst/>
              <a:rect l="l" t="t" r="r" b="b"/>
              <a:pathLst>
                <a:path w="20858" h="20884" extrusionOk="0">
                  <a:moveTo>
                    <a:pt x="20515" y="0"/>
                  </a:moveTo>
                  <a:lnTo>
                    <a:pt x="1" y="20514"/>
                  </a:lnTo>
                  <a:lnTo>
                    <a:pt x="370"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841300" y="2699600"/>
              <a:ext cx="521450" cy="521450"/>
            </a:xfrm>
            <a:custGeom>
              <a:avLst/>
              <a:gdLst/>
              <a:ahLst/>
              <a:cxnLst/>
              <a:rect l="l" t="t" r="r" b="b"/>
              <a:pathLst>
                <a:path w="20858" h="20858" extrusionOk="0">
                  <a:moveTo>
                    <a:pt x="20515" y="1"/>
                  </a:moveTo>
                  <a:lnTo>
                    <a:pt x="0" y="20515"/>
                  </a:lnTo>
                  <a:lnTo>
                    <a:pt x="343"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28975" y="848600"/>
              <a:ext cx="294050" cy="284775"/>
            </a:xfrm>
            <a:custGeom>
              <a:avLst/>
              <a:gdLst/>
              <a:ahLst/>
              <a:cxnLst/>
              <a:rect l="l" t="t" r="r" b="b"/>
              <a:pathLst>
                <a:path w="11762" h="11391" extrusionOk="0">
                  <a:moveTo>
                    <a:pt x="11049" y="0"/>
                  </a:moveTo>
                  <a:lnTo>
                    <a:pt x="1" y="11048"/>
                  </a:lnTo>
                  <a:lnTo>
                    <a:pt x="344"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4363375" y="2177525"/>
              <a:ext cx="521475" cy="521450"/>
            </a:xfrm>
            <a:custGeom>
              <a:avLst/>
              <a:gdLst/>
              <a:ahLst/>
              <a:cxnLst/>
              <a:rect l="l" t="t" r="r" b="b"/>
              <a:pathLst>
                <a:path w="20859" h="20858" extrusionOk="0">
                  <a:moveTo>
                    <a:pt x="20489" y="1"/>
                  </a:moveTo>
                  <a:lnTo>
                    <a:pt x="1" y="20515"/>
                  </a:lnTo>
                  <a:lnTo>
                    <a:pt x="344" y="20858"/>
                  </a:lnTo>
                  <a:lnTo>
                    <a:pt x="20858" y="343"/>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186700" y="4787275"/>
              <a:ext cx="88375" cy="79125"/>
            </a:xfrm>
            <a:custGeom>
              <a:avLst/>
              <a:gdLst/>
              <a:ahLst/>
              <a:cxnLst/>
              <a:rect l="l" t="t" r="r" b="b"/>
              <a:pathLst>
                <a:path w="3535" h="3165" extrusionOk="0">
                  <a:moveTo>
                    <a:pt x="3191" y="1"/>
                  </a:moveTo>
                  <a:lnTo>
                    <a:pt x="1" y="3165"/>
                  </a:lnTo>
                  <a:lnTo>
                    <a:pt x="713"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06900" y="1133350"/>
              <a:ext cx="521450" cy="522125"/>
            </a:xfrm>
            <a:custGeom>
              <a:avLst/>
              <a:gdLst/>
              <a:ahLst/>
              <a:cxnLst/>
              <a:rect l="l" t="t" r="r" b="b"/>
              <a:pathLst>
                <a:path w="20858" h="20885" extrusionOk="0">
                  <a:moveTo>
                    <a:pt x="20515" y="1"/>
                  </a:moveTo>
                  <a:lnTo>
                    <a:pt x="0" y="20515"/>
                  </a:lnTo>
                  <a:lnTo>
                    <a:pt x="343" y="20884"/>
                  </a:lnTo>
                  <a:lnTo>
                    <a:pt x="20858"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4884825" y="1655450"/>
              <a:ext cx="522100" cy="521450"/>
            </a:xfrm>
            <a:custGeom>
              <a:avLst/>
              <a:gdLst/>
              <a:ahLst/>
              <a:cxnLst/>
              <a:rect l="l" t="t" r="r" b="b"/>
              <a:pathLst>
                <a:path w="20884" h="20858" extrusionOk="0">
                  <a:moveTo>
                    <a:pt x="20514" y="0"/>
                  </a:moveTo>
                  <a:lnTo>
                    <a:pt x="0" y="20514"/>
                  </a:lnTo>
                  <a:lnTo>
                    <a:pt x="369" y="20857"/>
                  </a:lnTo>
                  <a:lnTo>
                    <a:pt x="20883"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451075" y="1133350"/>
              <a:ext cx="521450" cy="522125"/>
            </a:xfrm>
            <a:custGeom>
              <a:avLst/>
              <a:gdLst/>
              <a:ahLst/>
              <a:cxnLst/>
              <a:rect l="l" t="t" r="r" b="b"/>
              <a:pathLst>
                <a:path w="20858" h="20885" extrusionOk="0">
                  <a:moveTo>
                    <a:pt x="20515" y="1"/>
                  </a:moveTo>
                  <a:lnTo>
                    <a:pt x="0" y="20515"/>
                  </a:lnTo>
                  <a:lnTo>
                    <a:pt x="343" y="20884"/>
                  </a:lnTo>
                  <a:lnTo>
                    <a:pt x="20857"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928975" y="1655450"/>
              <a:ext cx="521475" cy="521450"/>
            </a:xfrm>
            <a:custGeom>
              <a:avLst/>
              <a:gdLst/>
              <a:ahLst/>
              <a:cxnLst/>
              <a:rect l="l" t="t" r="r" b="b"/>
              <a:pathLst>
                <a:path w="20859" h="20858" extrusionOk="0">
                  <a:moveTo>
                    <a:pt x="20515" y="0"/>
                  </a:moveTo>
                  <a:lnTo>
                    <a:pt x="1" y="20514"/>
                  </a:lnTo>
                  <a:lnTo>
                    <a:pt x="344"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319225" y="4265200"/>
              <a:ext cx="521450" cy="521450"/>
            </a:xfrm>
            <a:custGeom>
              <a:avLst/>
              <a:gdLst/>
              <a:ahLst/>
              <a:cxnLst/>
              <a:rect l="l" t="t" r="r" b="b"/>
              <a:pathLst>
                <a:path w="20858" h="20858" extrusionOk="0">
                  <a:moveTo>
                    <a:pt x="20514" y="1"/>
                  </a:moveTo>
                  <a:lnTo>
                    <a:pt x="0" y="20515"/>
                  </a:lnTo>
                  <a:lnTo>
                    <a:pt x="343" y="20857"/>
                  </a:lnTo>
                  <a:lnTo>
                    <a:pt x="20857"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884825" y="2699600"/>
              <a:ext cx="522100" cy="521450"/>
            </a:xfrm>
            <a:custGeom>
              <a:avLst/>
              <a:gdLst/>
              <a:ahLst/>
              <a:cxnLst/>
              <a:rect l="l" t="t" r="r" b="b"/>
              <a:pathLst>
                <a:path w="20884" h="20858" extrusionOk="0">
                  <a:moveTo>
                    <a:pt x="20514" y="1"/>
                  </a:moveTo>
                  <a:lnTo>
                    <a:pt x="0" y="20515"/>
                  </a:lnTo>
                  <a:lnTo>
                    <a:pt x="369" y="20858"/>
                  </a:lnTo>
                  <a:lnTo>
                    <a:pt x="20883"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6972500" y="848600"/>
              <a:ext cx="294025" cy="284775"/>
            </a:xfrm>
            <a:custGeom>
              <a:avLst/>
              <a:gdLst/>
              <a:ahLst/>
              <a:cxnLst/>
              <a:rect l="l" t="t" r="r" b="b"/>
              <a:pathLst>
                <a:path w="11761" h="11391" extrusionOk="0">
                  <a:moveTo>
                    <a:pt x="11049" y="0"/>
                  </a:moveTo>
                  <a:lnTo>
                    <a:pt x="0" y="11048"/>
                  </a:lnTo>
                  <a:lnTo>
                    <a:pt x="370"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230875" y="4787275"/>
              <a:ext cx="87700" cy="79125"/>
            </a:xfrm>
            <a:custGeom>
              <a:avLst/>
              <a:gdLst/>
              <a:ahLst/>
              <a:cxnLst/>
              <a:rect l="l" t="t" r="r" b="b"/>
              <a:pathLst>
                <a:path w="3508" h="3165" extrusionOk="0">
                  <a:moveTo>
                    <a:pt x="3165" y="1"/>
                  </a:moveTo>
                  <a:lnTo>
                    <a:pt x="1" y="3165"/>
                  </a:lnTo>
                  <a:lnTo>
                    <a:pt x="686" y="3165"/>
                  </a:lnTo>
                  <a:lnTo>
                    <a:pt x="3508" y="344"/>
                  </a:lnTo>
                  <a:lnTo>
                    <a:pt x="316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5406900" y="2177525"/>
              <a:ext cx="521450" cy="521450"/>
            </a:xfrm>
            <a:custGeom>
              <a:avLst/>
              <a:gdLst/>
              <a:ahLst/>
              <a:cxnLst/>
              <a:rect l="l" t="t" r="r" b="b"/>
              <a:pathLst>
                <a:path w="20858" h="20858" extrusionOk="0">
                  <a:moveTo>
                    <a:pt x="20515" y="1"/>
                  </a:moveTo>
                  <a:lnTo>
                    <a:pt x="0" y="20515"/>
                  </a:lnTo>
                  <a:lnTo>
                    <a:pt x="343" y="20858"/>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841300" y="3743125"/>
              <a:ext cx="521450" cy="522100"/>
            </a:xfrm>
            <a:custGeom>
              <a:avLst/>
              <a:gdLst/>
              <a:ahLst/>
              <a:cxnLst/>
              <a:rect l="l" t="t" r="r" b="b"/>
              <a:pathLst>
                <a:path w="20858" h="20884" extrusionOk="0">
                  <a:moveTo>
                    <a:pt x="20515" y="0"/>
                  </a:moveTo>
                  <a:lnTo>
                    <a:pt x="0" y="20514"/>
                  </a:lnTo>
                  <a:lnTo>
                    <a:pt x="343"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363375" y="3221700"/>
              <a:ext cx="521475" cy="521450"/>
            </a:xfrm>
            <a:custGeom>
              <a:avLst/>
              <a:gdLst/>
              <a:ahLst/>
              <a:cxnLst/>
              <a:rect l="l" t="t" r="r" b="b"/>
              <a:pathLst>
                <a:path w="20859" h="20858" extrusionOk="0">
                  <a:moveTo>
                    <a:pt x="20489" y="0"/>
                  </a:moveTo>
                  <a:lnTo>
                    <a:pt x="1" y="20488"/>
                  </a:lnTo>
                  <a:lnTo>
                    <a:pt x="344" y="20857"/>
                  </a:lnTo>
                  <a:lnTo>
                    <a:pt x="20858" y="343"/>
                  </a:lnTo>
                  <a:lnTo>
                    <a:pt x="2048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5406900" y="3221700"/>
              <a:ext cx="521450" cy="521450"/>
            </a:xfrm>
            <a:custGeom>
              <a:avLst/>
              <a:gdLst/>
              <a:ahLst/>
              <a:cxnLst/>
              <a:rect l="l" t="t" r="r" b="b"/>
              <a:pathLst>
                <a:path w="20858" h="20858" extrusionOk="0">
                  <a:moveTo>
                    <a:pt x="20515" y="0"/>
                  </a:moveTo>
                  <a:lnTo>
                    <a:pt x="0" y="20488"/>
                  </a:lnTo>
                  <a:lnTo>
                    <a:pt x="343" y="20857"/>
                  </a:lnTo>
                  <a:lnTo>
                    <a:pt x="20858"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6451075" y="2177525"/>
              <a:ext cx="521450" cy="521450"/>
            </a:xfrm>
            <a:custGeom>
              <a:avLst/>
              <a:gdLst/>
              <a:ahLst/>
              <a:cxnLst/>
              <a:rect l="l" t="t" r="r" b="b"/>
              <a:pathLst>
                <a:path w="20858" h="20858" extrusionOk="0">
                  <a:moveTo>
                    <a:pt x="20515" y="1"/>
                  </a:moveTo>
                  <a:lnTo>
                    <a:pt x="0" y="20515"/>
                  </a:lnTo>
                  <a:lnTo>
                    <a:pt x="343" y="20858"/>
                  </a:lnTo>
                  <a:lnTo>
                    <a:pt x="20857"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884825" y="3743125"/>
              <a:ext cx="522100" cy="522100"/>
            </a:xfrm>
            <a:custGeom>
              <a:avLst/>
              <a:gdLst/>
              <a:ahLst/>
              <a:cxnLst/>
              <a:rect l="l" t="t" r="r" b="b"/>
              <a:pathLst>
                <a:path w="20884" h="20884" extrusionOk="0">
                  <a:moveTo>
                    <a:pt x="20514" y="0"/>
                  </a:moveTo>
                  <a:lnTo>
                    <a:pt x="0" y="20514"/>
                  </a:lnTo>
                  <a:lnTo>
                    <a:pt x="369" y="20884"/>
                  </a:lnTo>
                  <a:lnTo>
                    <a:pt x="20883"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928975" y="2699600"/>
              <a:ext cx="521475" cy="521450"/>
            </a:xfrm>
            <a:custGeom>
              <a:avLst/>
              <a:gdLst/>
              <a:ahLst/>
              <a:cxnLst/>
              <a:rect l="l" t="t" r="r" b="b"/>
              <a:pathLst>
                <a:path w="20859" h="20858" extrusionOk="0">
                  <a:moveTo>
                    <a:pt x="20515" y="1"/>
                  </a:moveTo>
                  <a:lnTo>
                    <a:pt x="1" y="20515"/>
                  </a:lnTo>
                  <a:lnTo>
                    <a:pt x="344"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972500" y="1759600"/>
              <a:ext cx="409375" cy="417300"/>
            </a:xfrm>
            <a:custGeom>
              <a:avLst/>
              <a:gdLst/>
              <a:ahLst/>
              <a:cxnLst/>
              <a:rect l="l" t="t" r="r" b="b"/>
              <a:pathLst>
                <a:path w="16375" h="16692" extrusionOk="0">
                  <a:moveTo>
                    <a:pt x="16375" y="0"/>
                  </a:moveTo>
                  <a:lnTo>
                    <a:pt x="0" y="16348"/>
                  </a:lnTo>
                  <a:lnTo>
                    <a:pt x="370" y="16691"/>
                  </a:lnTo>
                  <a:lnTo>
                    <a:pt x="16375" y="686"/>
                  </a:lnTo>
                  <a:lnTo>
                    <a:pt x="1637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363375" y="4265200"/>
              <a:ext cx="521475" cy="521450"/>
            </a:xfrm>
            <a:custGeom>
              <a:avLst/>
              <a:gdLst/>
              <a:ahLst/>
              <a:cxnLst/>
              <a:rect l="l" t="t" r="r" b="b"/>
              <a:pathLst>
                <a:path w="20859" h="20858" extrusionOk="0">
                  <a:moveTo>
                    <a:pt x="20489" y="1"/>
                  </a:moveTo>
                  <a:lnTo>
                    <a:pt x="1" y="20515"/>
                  </a:lnTo>
                  <a:lnTo>
                    <a:pt x="344" y="20857"/>
                  </a:lnTo>
                  <a:lnTo>
                    <a:pt x="20858" y="343"/>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274400" y="4787275"/>
              <a:ext cx="88350" cy="79125"/>
            </a:xfrm>
            <a:custGeom>
              <a:avLst/>
              <a:gdLst/>
              <a:ahLst/>
              <a:cxnLst/>
              <a:rect l="l" t="t" r="r" b="b"/>
              <a:pathLst>
                <a:path w="3534" h="3165" extrusionOk="0">
                  <a:moveTo>
                    <a:pt x="3191" y="1"/>
                  </a:moveTo>
                  <a:lnTo>
                    <a:pt x="0" y="3165"/>
                  </a:lnTo>
                  <a:lnTo>
                    <a:pt x="712"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5928975" y="3743125"/>
              <a:ext cx="521475" cy="522100"/>
            </a:xfrm>
            <a:custGeom>
              <a:avLst/>
              <a:gdLst/>
              <a:ahLst/>
              <a:cxnLst/>
              <a:rect l="l" t="t" r="r" b="b"/>
              <a:pathLst>
                <a:path w="20859" h="20884" extrusionOk="0">
                  <a:moveTo>
                    <a:pt x="20515" y="0"/>
                  </a:moveTo>
                  <a:lnTo>
                    <a:pt x="1" y="20514"/>
                  </a:lnTo>
                  <a:lnTo>
                    <a:pt x="344"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6451075" y="3221700"/>
              <a:ext cx="521450" cy="521450"/>
            </a:xfrm>
            <a:custGeom>
              <a:avLst/>
              <a:gdLst/>
              <a:ahLst/>
              <a:cxnLst/>
              <a:rect l="l" t="t" r="r" b="b"/>
              <a:pathLst>
                <a:path w="20858" h="20858" extrusionOk="0">
                  <a:moveTo>
                    <a:pt x="20515" y="0"/>
                  </a:moveTo>
                  <a:lnTo>
                    <a:pt x="0" y="20488"/>
                  </a:lnTo>
                  <a:lnTo>
                    <a:pt x="343" y="20857"/>
                  </a:lnTo>
                  <a:lnTo>
                    <a:pt x="20857"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6972500" y="2803100"/>
              <a:ext cx="409375" cy="417950"/>
            </a:xfrm>
            <a:custGeom>
              <a:avLst/>
              <a:gdLst/>
              <a:ahLst/>
              <a:cxnLst/>
              <a:rect l="l" t="t" r="r" b="b"/>
              <a:pathLst>
                <a:path w="16375" h="16718" extrusionOk="0">
                  <a:moveTo>
                    <a:pt x="16375" y="1"/>
                  </a:moveTo>
                  <a:lnTo>
                    <a:pt x="0" y="16375"/>
                  </a:lnTo>
                  <a:lnTo>
                    <a:pt x="370" y="16718"/>
                  </a:lnTo>
                  <a:lnTo>
                    <a:pt x="16375" y="713"/>
                  </a:lnTo>
                  <a:lnTo>
                    <a:pt x="1637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406900" y="4265200"/>
              <a:ext cx="521450" cy="521450"/>
            </a:xfrm>
            <a:custGeom>
              <a:avLst/>
              <a:gdLst/>
              <a:ahLst/>
              <a:cxnLst/>
              <a:rect l="l" t="t" r="r" b="b"/>
              <a:pathLst>
                <a:path w="20858" h="20858" extrusionOk="0">
                  <a:moveTo>
                    <a:pt x="20515" y="1"/>
                  </a:moveTo>
                  <a:lnTo>
                    <a:pt x="0" y="20515"/>
                  </a:lnTo>
                  <a:lnTo>
                    <a:pt x="343" y="20857"/>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318575" y="4787275"/>
              <a:ext cx="88350" cy="79125"/>
            </a:xfrm>
            <a:custGeom>
              <a:avLst/>
              <a:gdLst/>
              <a:ahLst/>
              <a:cxnLst/>
              <a:rect l="l" t="t" r="r" b="b"/>
              <a:pathLst>
                <a:path w="3534" h="3165" extrusionOk="0">
                  <a:moveTo>
                    <a:pt x="3164" y="1"/>
                  </a:moveTo>
                  <a:lnTo>
                    <a:pt x="0" y="3165"/>
                  </a:lnTo>
                  <a:lnTo>
                    <a:pt x="712" y="3165"/>
                  </a:lnTo>
                  <a:lnTo>
                    <a:pt x="3533" y="344"/>
                  </a:lnTo>
                  <a:lnTo>
                    <a:pt x="316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6972500" y="3847275"/>
              <a:ext cx="409375" cy="417950"/>
            </a:xfrm>
            <a:custGeom>
              <a:avLst/>
              <a:gdLst/>
              <a:ahLst/>
              <a:cxnLst/>
              <a:rect l="l" t="t" r="r" b="b"/>
              <a:pathLst>
                <a:path w="16375" h="16718" extrusionOk="0">
                  <a:moveTo>
                    <a:pt x="16375" y="0"/>
                  </a:moveTo>
                  <a:lnTo>
                    <a:pt x="0" y="16348"/>
                  </a:lnTo>
                  <a:lnTo>
                    <a:pt x="370" y="16718"/>
                  </a:lnTo>
                  <a:lnTo>
                    <a:pt x="16375" y="686"/>
                  </a:lnTo>
                  <a:lnTo>
                    <a:pt x="1637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6362075" y="4787275"/>
              <a:ext cx="88375" cy="79125"/>
            </a:xfrm>
            <a:custGeom>
              <a:avLst/>
              <a:gdLst/>
              <a:ahLst/>
              <a:cxnLst/>
              <a:rect l="l" t="t" r="r" b="b"/>
              <a:pathLst>
                <a:path w="3535" h="3165" extrusionOk="0">
                  <a:moveTo>
                    <a:pt x="3191" y="1"/>
                  </a:moveTo>
                  <a:lnTo>
                    <a:pt x="1" y="3165"/>
                  </a:lnTo>
                  <a:lnTo>
                    <a:pt x="713"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6451075" y="4265200"/>
              <a:ext cx="521450" cy="521450"/>
            </a:xfrm>
            <a:custGeom>
              <a:avLst/>
              <a:gdLst/>
              <a:ahLst/>
              <a:cxnLst/>
              <a:rect l="l" t="t" r="r" b="b"/>
              <a:pathLst>
                <a:path w="20858" h="20858" extrusionOk="0">
                  <a:moveTo>
                    <a:pt x="20515" y="1"/>
                  </a:moveTo>
                  <a:lnTo>
                    <a:pt x="0" y="20515"/>
                  </a:lnTo>
                  <a:lnTo>
                    <a:pt x="343" y="20857"/>
                  </a:lnTo>
                  <a:lnTo>
                    <a:pt x="20857"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6972500" y="1133350"/>
              <a:ext cx="409375" cy="418625"/>
            </a:xfrm>
            <a:custGeom>
              <a:avLst/>
              <a:gdLst/>
              <a:ahLst/>
              <a:cxnLst/>
              <a:rect l="l" t="t" r="r" b="b"/>
              <a:pathLst>
                <a:path w="16375" h="16745" extrusionOk="0">
                  <a:moveTo>
                    <a:pt x="370" y="1"/>
                  </a:moveTo>
                  <a:lnTo>
                    <a:pt x="0" y="370"/>
                  </a:lnTo>
                  <a:lnTo>
                    <a:pt x="16375" y="16744"/>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6678500" y="848600"/>
              <a:ext cx="294025" cy="284775"/>
            </a:xfrm>
            <a:custGeom>
              <a:avLst/>
              <a:gdLst/>
              <a:ahLst/>
              <a:cxnLst/>
              <a:rect l="l" t="t" r="r" b="b"/>
              <a:pathLst>
                <a:path w="11761" h="11391" extrusionOk="0">
                  <a:moveTo>
                    <a:pt x="0" y="0"/>
                  </a:moveTo>
                  <a:lnTo>
                    <a:pt x="11418" y="11391"/>
                  </a:lnTo>
                  <a:lnTo>
                    <a:pt x="11760"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6963925" y="1124800"/>
              <a:ext cx="17825" cy="17825"/>
            </a:xfrm>
            <a:custGeom>
              <a:avLst/>
              <a:gdLst/>
              <a:ahLst/>
              <a:cxnLst/>
              <a:rect l="l" t="t" r="r" b="b"/>
              <a:pathLst>
                <a:path w="713" h="713" extrusionOk="0">
                  <a:moveTo>
                    <a:pt x="343" y="0"/>
                  </a:moveTo>
                  <a:lnTo>
                    <a:pt x="1" y="343"/>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5634325" y="848600"/>
              <a:ext cx="294675" cy="284775"/>
            </a:xfrm>
            <a:custGeom>
              <a:avLst/>
              <a:gdLst/>
              <a:ahLst/>
              <a:cxnLst/>
              <a:rect l="l" t="t" r="r" b="b"/>
              <a:pathLst>
                <a:path w="11787" h="11391" extrusionOk="0">
                  <a:moveTo>
                    <a:pt x="0"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6972500" y="2176875"/>
              <a:ext cx="409375" cy="418600"/>
            </a:xfrm>
            <a:custGeom>
              <a:avLst/>
              <a:gdLst/>
              <a:ahLst/>
              <a:cxnLst/>
              <a:rect l="l" t="t" r="r" b="b"/>
              <a:pathLst>
                <a:path w="16375" h="16744" extrusionOk="0">
                  <a:moveTo>
                    <a:pt x="370" y="0"/>
                  </a:moveTo>
                  <a:lnTo>
                    <a:pt x="0" y="369"/>
                  </a:lnTo>
                  <a:lnTo>
                    <a:pt x="16375" y="16744"/>
                  </a:lnTo>
                  <a:lnTo>
                    <a:pt x="16375" y="16032"/>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5928325" y="1133350"/>
              <a:ext cx="522775" cy="522125"/>
            </a:xfrm>
            <a:custGeom>
              <a:avLst/>
              <a:gdLst/>
              <a:ahLst/>
              <a:cxnLst/>
              <a:rect l="l" t="t" r="r" b="b"/>
              <a:pathLst>
                <a:path w="20911" h="20885" extrusionOk="0">
                  <a:moveTo>
                    <a:pt x="370" y="1"/>
                  </a:moveTo>
                  <a:lnTo>
                    <a:pt x="1" y="370"/>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6450425" y="1655450"/>
              <a:ext cx="522100" cy="522100"/>
            </a:xfrm>
            <a:custGeom>
              <a:avLst/>
              <a:gdLst/>
              <a:ahLst/>
              <a:cxnLst/>
              <a:rect l="l" t="t" r="r" b="b"/>
              <a:pathLst>
                <a:path w="20884" h="20884" extrusionOk="0">
                  <a:moveTo>
                    <a:pt x="369" y="0"/>
                  </a:moveTo>
                  <a:lnTo>
                    <a:pt x="0" y="369"/>
                  </a:lnTo>
                  <a:lnTo>
                    <a:pt x="20541" y="20884"/>
                  </a:lnTo>
                  <a:lnTo>
                    <a:pt x="20883"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919750" y="1124800"/>
              <a:ext cx="17825" cy="17825"/>
            </a:xfrm>
            <a:custGeom>
              <a:avLst/>
              <a:gdLst/>
              <a:ahLst/>
              <a:cxnLst/>
              <a:rect l="l" t="t" r="r" b="b"/>
              <a:pathLst>
                <a:path w="713" h="713" extrusionOk="0">
                  <a:moveTo>
                    <a:pt x="370" y="0"/>
                  </a:moveTo>
                  <a:lnTo>
                    <a:pt x="1" y="343"/>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6441850" y="1646225"/>
              <a:ext cx="17825" cy="18475"/>
            </a:xfrm>
            <a:custGeom>
              <a:avLst/>
              <a:gdLst/>
              <a:ahLst/>
              <a:cxnLst/>
              <a:rect l="l" t="t" r="r" b="b"/>
              <a:pathLst>
                <a:path w="713" h="739" extrusionOk="0">
                  <a:moveTo>
                    <a:pt x="369" y="0"/>
                  </a:moveTo>
                  <a:lnTo>
                    <a:pt x="0" y="369"/>
                  </a:lnTo>
                  <a:lnTo>
                    <a:pt x="343"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6963925" y="2168300"/>
              <a:ext cx="17825" cy="17825"/>
            </a:xfrm>
            <a:custGeom>
              <a:avLst/>
              <a:gdLst/>
              <a:ahLst/>
              <a:cxnLst/>
              <a:rect l="l" t="t" r="r" b="b"/>
              <a:pathLst>
                <a:path w="713" h="713" extrusionOk="0">
                  <a:moveTo>
                    <a:pt x="343" y="0"/>
                  </a:moveTo>
                  <a:lnTo>
                    <a:pt x="1" y="370"/>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6450425" y="2698950"/>
              <a:ext cx="522100" cy="522775"/>
            </a:xfrm>
            <a:custGeom>
              <a:avLst/>
              <a:gdLst/>
              <a:ahLst/>
              <a:cxnLst/>
              <a:rect l="l" t="t" r="r" b="b"/>
              <a:pathLst>
                <a:path w="20884" h="20911" extrusionOk="0">
                  <a:moveTo>
                    <a:pt x="369" y="1"/>
                  </a:moveTo>
                  <a:lnTo>
                    <a:pt x="0" y="370"/>
                  </a:lnTo>
                  <a:lnTo>
                    <a:pt x="20541" y="20910"/>
                  </a:lnTo>
                  <a:lnTo>
                    <a:pt x="20883"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5406900" y="1655450"/>
              <a:ext cx="522100" cy="522100"/>
            </a:xfrm>
            <a:custGeom>
              <a:avLst/>
              <a:gdLst/>
              <a:ahLst/>
              <a:cxnLst/>
              <a:rect l="l" t="t" r="r" b="b"/>
              <a:pathLst>
                <a:path w="20884" h="20884" extrusionOk="0">
                  <a:moveTo>
                    <a:pt x="343" y="0"/>
                  </a:moveTo>
                  <a:lnTo>
                    <a:pt x="0" y="369"/>
                  </a:lnTo>
                  <a:lnTo>
                    <a:pt x="20515" y="20884"/>
                  </a:lnTo>
                  <a:lnTo>
                    <a:pt x="20884" y="20514"/>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5928325" y="2176875"/>
              <a:ext cx="522775" cy="522750"/>
            </a:xfrm>
            <a:custGeom>
              <a:avLst/>
              <a:gdLst/>
              <a:ahLst/>
              <a:cxnLst/>
              <a:rect l="l" t="t" r="r" b="b"/>
              <a:pathLst>
                <a:path w="20911" h="20910" extrusionOk="0">
                  <a:moveTo>
                    <a:pt x="370" y="0"/>
                  </a:moveTo>
                  <a:lnTo>
                    <a:pt x="1" y="369"/>
                  </a:lnTo>
                  <a:lnTo>
                    <a:pt x="20541" y="20910"/>
                  </a:lnTo>
                  <a:lnTo>
                    <a:pt x="20910"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972500" y="3221025"/>
              <a:ext cx="409375" cy="418625"/>
            </a:xfrm>
            <a:custGeom>
              <a:avLst/>
              <a:gdLst/>
              <a:ahLst/>
              <a:cxnLst/>
              <a:rect l="l" t="t" r="r" b="b"/>
              <a:pathLst>
                <a:path w="16375" h="16745" extrusionOk="0">
                  <a:moveTo>
                    <a:pt x="370" y="1"/>
                  </a:moveTo>
                  <a:lnTo>
                    <a:pt x="0" y="370"/>
                  </a:lnTo>
                  <a:lnTo>
                    <a:pt x="16375" y="16744"/>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4590800" y="848600"/>
              <a:ext cx="294050" cy="284775"/>
            </a:xfrm>
            <a:custGeom>
              <a:avLst/>
              <a:gdLst/>
              <a:ahLst/>
              <a:cxnLst/>
              <a:rect l="l" t="t" r="r" b="b"/>
              <a:pathLst>
                <a:path w="11762" h="11391" extrusionOk="0">
                  <a:moveTo>
                    <a:pt x="1" y="0"/>
                  </a:moveTo>
                  <a:lnTo>
                    <a:pt x="11392" y="11391"/>
                  </a:lnTo>
                  <a:lnTo>
                    <a:pt x="11761" y="11048"/>
                  </a:lnTo>
                  <a:lnTo>
                    <a:pt x="71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884825" y="1133350"/>
              <a:ext cx="522100" cy="522125"/>
            </a:xfrm>
            <a:custGeom>
              <a:avLst/>
              <a:gdLst/>
              <a:ahLst/>
              <a:cxnLst/>
              <a:rect l="l" t="t" r="r" b="b"/>
              <a:pathLst>
                <a:path w="20884" h="20885" extrusionOk="0">
                  <a:moveTo>
                    <a:pt x="369" y="1"/>
                  </a:moveTo>
                  <a:lnTo>
                    <a:pt x="0" y="370"/>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4875575" y="1124800"/>
              <a:ext cx="18500" cy="17825"/>
            </a:xfrm>
            <a:custGeom>
              <a:avLst/>
              <a:gdLst/>
              <a:ahLst/>
              <a:cxnLst/>
              <a:rect l="l" t="t" r="r" b="b"/>
              <a:pathLst>
                <a:path w="740" h="713" extrusionOk="0">
                  <a:moveTo>
                    <a:pt x="370" y="0"/>
                  </a:moveTo>
                  <a:lnTo>
                    <a:pt x="1" y="343"/>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397675" y="1646225"/>
              <a:ext cx="17825" cy="18475"/>
            </a:xfrm>
            <a:custGeom>
              <a:avLst/>
              <a:gdLst/>
              <a:ahLst/>
              <a:cxnLst/>
              <a:rect l="l" t="t" r="r" b="b"/>
              <a:pathLst>
                <a:path w="713" h="739" extrusionOk="0">
                  <a:moveTo>
                    <a:pt x="369" y="0"/>
                  </a:moveTo>
                  <a:lnTo>
                    <a:pt x="0" y="369"/>
                  </a:lnTo>
                  <a:lnTo>
                    <a:pt x="369"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919750" y="2168300"/>
              <a:ext cx="17825" cy="17825"/>
            </a:xfrm>
            <a:custGeom>
              <a:avLst/>
              <a:gdLst/>
              <a:ahLst/>
              <a:cxnLst/>
              <a:rect l="l" t="t" r="r" b="b"/>
              <a:pathLst>
                <a:path w="713" h="713" extrusionOk="0">
                  <a:moveTo>
                    <a:pt x="370" y="0"/>
                  </a:moveTo>
                  <a:lnTo>
                    <a:pt x="1" y="370"/>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6441850" y="2690375"/>
              <a:ext cx="17825" cy="17825"/>
            </a:xfrm>
            <a:custGeom>
              <a:avLst/>
              <a:gdLst/>
              <a:ahLst/>
              <a:cxnLst/>
              <a:rect l="l" t="t" r="r" b="b"/>
              <a:pathLst>
                <a:path w="713" h="713" extrusionOk="0">
                  <a:moveTo>
                    <a:pt x="369" y="1"/>
                  </a:moveTo>
                  <a:lnTo>
                    <a:pt x="0" y="370"/>
                  </a:lnTo>
                  <a:lnTo>
                    <a:pt x="343" y="713"/>
                  </a:lnTo>
                  <a:lnTo>
                    <a:pt x="712" y="344"/>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6963925" y="3212475"/>
              <a:ext cx="17825" cy="17825"/>
            </a:xfrm>
            <a:custGeom>
              <a:avLst/>
              <a:gdLst/>
              <a:ahLst/>
              <a:cxnLst/>
              <a:rect l="l" t="t" r="r" b="b"/>
              <a:pathLst>
                <a:path w="713" h="713" extrusionOk="0">
                  <a:moveTo>
                    <a:pt x="343" y="0"/>
                  </a:moveTo>
                  <a:lnTo>
                    <a:pt x="1" y="369"/>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4362725" y="1655450"/>
              <a:ext cx="522125" cy="522100"/>
            </a:xfrm>
            <a:custGeom>
              <a:avLst/>
              <a:gdLst/>
              <a:ahLst/>
              <a:cxnLst/>
              <a:rect l="l" t="t" r="r" b="b"/>
              <a:pathLst>
                <a:path w="20885" h="20884" extrusionOk="0">
                  <a:moveTo>
                    <a:pt x="370" y="0"/>
                  </a:moveTo>
                  <a:lnTo>
                    <a:pt x="1" y="369"/>
                  </a:lnTo>
                  <a:lnTo>
                    <a:pt x="20515" y="20884"/>
                  </a:lnTo>
                  <a:lnTo>
                    <a:pt x="20884"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3840650" y="1133350"/>
              <a:ext cx="522750" cy="522125"/>
            </a:xfrm>
            <a:custGeom>
              <a:avLst/>
              <a:gdLst/>
              <a:ahLst/>
              <a:cxnLst/>
              <a:rect l="l" t="t" r="r" b="b"/>
              <a:pathLst>
                <a:path w="20910" h="20885" extrusionOk="0">
                  <a:moveTo>
                    <a:pt x="369" y="1"/>
                  </a:moveTo>
                  <a:lnTo>
                    <a:pt x="0" y="370"/>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406900" y="2698950"/>
              <a:ext cx="522100" cy="522775"/>
            </a:xfrm>
            <a:custGeom>
              <a:avLst/>
              <a:gdLst/>
              <a:ahLst/>
              <a:cxnLst/>
              <a:rect l="l" t="t" r="r" b="b"/>
              <a:pathLst>
                <a:path w="20884" h="20911" extrusionOk="0">
                  <a:moveTo>
                    <a:pt x="343" y="1"/>
                  </a:moveTo>
                  <a:lnTo>
                    <a:pt x="0" y="370"/>
                  </a:lnTo>
                  <a:lnTo>
                    <a:pt x="20515" y="20910"/>
                  </a:lnTo>
                  <a:lnTo>
                    <a:pt x="20884" y="20541"/>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3546625"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6450425" y="3743125"/>
              <a:ext cx="522100" cy="522100"/>
            </a:xfrm>
            <a:custGeom>
              <a:avLst/>
              <a:gdLst/>
              <a:ahLst/>
              <a:cxnLst/>
              <a:rect l="l" t="t" r="r" b="b"/>
              <a:pathLst>
                <a:path w="20884" h="20884" extrusionOk="0">
                  <a:moveTo>
                    <a:pt x="369" y="0"/>
                  </a:moveTo>
                  <a:lnTo>
                    <a:pt x="0" y="369"/>
                  </a:lnTo>
                  <a:lnTo>
                    <a:pt x="20541" y="20884"/>
                  </a:lnTo>
                  <a:lnTo>
                    <a:pt x="20883"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928325" y="3221025"/>
              <a:ext cx="522775" cy="522125"/>
            </a:xfrm>
            <a:custGeom>
              <a:avLst/>
              <a:gdLst/>
              <a:ahLst/>
              <a:cxnLst/>
              <a:rect l="l" t="t" r="r" b="b"/>
              <a:pathLst>
                <a:path w="20911" h="20885" extrusionOk="0">
                  <a:moveTo>
                    <a:pt x="370" y="1"/>
                  </a:moveTo>
                  <a:lnTo>
                    <a:pt x="1" y="370"/>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6972500" y="4265200"/>
              <a:ext cx="409375" cy="417950"/>
            </a:xfrm>
            <a:custGeom>
              <a:avLst/>
              <a:gdLst/>
              <a:ahLst/>
              <a:cxnLst/>
              <a:rect l="l" t="t" r="r" b="b"/>
              <a:pathLst>
                <a:path w="16375" h="16718" extrusionOk="0">
                  <a:moveTo>
                    <a:pt x="370" y="1"/>
                  </a:moveTo>
                  <a:lnTo>
                    <a:pt x="0" y="343"/>
                  </a:lnTo>
                  <a:lnTo>
                    <a:pt x="16375" y="16718"/>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4884825" y="2176875"/>
              <a:ext cx="522100" cy="522750"/>
            </a:xfrm>
            <a:custGeom>
              <a:avLst/>
              <a:gdLst/>
              <a:ahLst/>
              <a:cxnLst/>
              <a:rect l="l" t="t" r="r" b="b"/>
              <a:pathLst>
                <a:path w="20884" h="20910" extrusionOk="0">
                  <a:moveTo>
                    <a:pt x="369" y="0"/>
                  </a:moveTo>
                  <a:lnTo>
                    <a:pt x="0" y="369"/>
                  </a:lnTo>
                  <a:lnTo>
                    <a:pt x="20514" y="20910"/>
                  </a:lnTo>
                  <a:lnTo>
                    <a:pt x="20883" y="2054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3832075" y="1124800"/>
              <a:ext cx="17825" cy="17825"/>
            </a:xfrm>
            <a:custGeom>
              <a:avLst/>
              <a:gdLst/>
              <a:ahLst/>
              <a:cxnLst/>
              <a:rect l="l" t="t" r="r" b="b"/>
              <a:pathLst>
                <a:path w="713" h="713" extrusionOk="0">
                  <a:moveTo>
                    <a:pt x="369" y="0"/>
                  </a:moveTo>
                  <a:lnTo>
                    <a:pt x="0" y="343"/>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4354150" y="1646225"/>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4875575" y="2168300"/>
              <a:ext cx="18500" cy="17825"/>
            </a:xfrm>
            <a:custGeom>
              <a:avLst/>
              <a:gdLst/>
              <a:ahLst/>
              <a:cxnLst/>
              <a:rect l="l" t="t" r="r" b="b"/>
              <a:pathLst>
                <a:path w="740" h="713" extrusionOk="0">
                  <a:moveTo>
                    <a:pt x="370" y="0"/>
                  </a:moveTo>
                  <a:lnTo>
                    <a:pt x="1" y="370"/>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5397675" y="2690375"/>
              <a:ext cx="17825" cy="17825"/>
            </a:xfrm>
            <a:custGeom>
              <a:avLst/>
              <a:gdLst/>
              <a:ahLst/>
              <a:cxnLst/>
              <a:rect l="l" t="t" r="r" b="b"/>
              <a:pathLst>
                <a:path w="713" h="713" extrusionOk="0">
                  <a:moveTo>
                    <a:pt x="369" y="1"/>
                  </a:moveTo>
                  <a:lnTo>
                    <a:pt x="0" y="370"/>
                  </a:lnTo>
                  <a:lnTo>
                    <a:pt x="369" y="713"/>
                  </a:lnTo>
                  <a:lnTo>
                    <a:pt x="712" y="344"/>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5919750" y="3212475"/>
              <a:ext cx="17825" cy="17825"/>
            </a:xfrm>
            <a:custGeom>
              <a:avLst/>
              <a:gdLst/>
              <a:ahLst/>
              <a:cxnLst/>
              <a:rect l="l" t="t" r="r" b="b"/>
              <a:pathLst>
                <a:path w="713" h="713" extrusionOk="0">
                  <a:moveTo>
                    <a:pt x="370" y="0"/>
                  </a:moveTo>
                  <a:lnTo>
                    <a:pt x="1" y="369"/>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6441850" y="3733900"/>
              <a:ext cx="17825" cy="18475"/>
            </a:xfrm>
            <a:custGeom>
              <a:avLst/>
              <a:gdLst/>
              <a:ahLst/>
              <a:cxnLst/>
              <a:rect l="l" t="t" r="r" b="b"/>
              <a:pathLst>
                <a:path w="713" h="739" extrusionOk="0">
                  <a:moveTo>
                    <a:pt x="369" y="0"/>
                  </a:moveTo>
                  <a:lnTo>
                    <a:pt x="0" y="369"/>
                  </a:lnTo>
                  <a:lnTo>
                    <a:pt x="343"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6963925" y="4255975"/>
              <a:ext cx="17825" cy="17825"/>
            </a:xfrm>
            <a:custGeom>
              <a:avLst/>
              <a:gdLst/>
              <a:ahLst/>
              <a:cxnLst/>
              <a:rect l="l" t="t" r="r" b="b"/>
              <a:pathLst>
                <a:path w="713" h="713" extrusionOk="0">
                  <a:moveTo>
                    <a:pt x="343" y="0"/>
                  </a:moveTo>
                  <a:lnTo>
                    <a:pt x="1" y="370"/>
                  </a:lnTo>
                  <a:lnTo>
                    <a:pt x="343" y="712"/>
                  </a:lnTo>
                  <a:lnTo>
                    <a:pt x="713" y="370"/>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6450425" y="4786625"/>
              <a:ext cx="89000" cy="79775"/>
            </a:xfrm>
            <a:custGeom>
              <a:avLst/>
              <a:gdLst/>
              <a:ahLst/>
              <a:cxnLst/>
              <a:rect l="l" t="t" r="r" b="b"/>
              <a:pathLst>
                <a:path w="3560" h="3191" extrusionOk="0">
                  <a:moveTo>
                    <a:pt x="369" y="0"/>
                  </a:moveTo>
                  <a:lnTo>
                    <a:pt x="0" y="370"/>
                  </a:lnTo>
                  <a:lnTo>
                    <a:pt x="2821"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4362725" y="2698950"/>
              <a:ext cx="522125" cy="522775"/>
            </a:xfrm>
            <a:custGeom>
              <a:avLst/>
              <a:gdLst/>
              <a:ahLst/>
              <a:cxnLst/>
              <a:rect l="l" t="t" r="r" b="b"/>
              <a:pathLst>
                <a:path w="20885" h="20911" extrusionOk="0">
                  <a:moveTo>
                    <a:pt x="370" y="1"/>
                  </a:moveTo>
                  <a:lnTo>
                    <a:pt x="1" y="370"/>
                  </a:lnTo>
                  <a:lnTo>
                    <a:pt x="20515" y="20910"/>
                  </a:lnTo>
                  <a:lnTo>
                    <a:pt x="20884" y="20541"/>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5928325" y="4265200"/>
              <a:ext cx="522775" cy="522100"/>
            </a:xfrm>
            <a:custGeom>
              <a:avLst/>
              <a:gdLst/>
              <a:ahLst/>
              <a:cxnLst/>
              <a:rect l="l" t="t" r="r" b="b"/>
              <a:pathLst>
                <a:path w="20911" h="20884" extrusionOk="0">
                  <a:moveTo>
                    <a:pt x="370" y="1"/>
                  </a:moveTo>
                  <a:lnTo>
                    <a:pt x="1" y="343"/>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3318550" y="1655450"/>
              <a:ext cx="522775" cy="522100"/>
            </a:xfrm>
            <a:custGeom>
              <a:avLst/>
              <a:gdLst/>
              <a:ahLst/>
              <a:cxnLst/>
              <a:rect l="l" t="t" r="r" b="b"/>
              <a:pathLst>
                <a:path w="20911" h="20884" extrusionOk="0">
                  <a:moveTo>
                    <a:pt x="370" y="0"/>
                  </a:moveTo>
                  <a:lnTo>
                    <a:pt x="1" y="369"/>
                  </a:lnTo>
                  <a:lnTo>
                    <a:pt x="20541" y="20884"/>
                  </a:lnTo>
                  <a:lnTo>
                    <a:pt x="20910"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4884825" y="3221025"/>
              <a:ext cx="522100" cy="522125"/>
            </a:xfrm>
            <a:custGeom>
              <a:avLst/>
              <a:gdLst/>
              <a:ahLst/>
              <a:cxnLst/>
              <a:rect l="l" t="t" r="r" b="b"/>
              <a:pathLst>
                <a:path w="20884" h="20885" extrusionOk="0">
                  <a:moveTo>
                    <a:pt x="369" y="1"/>
                  </a:moveTo>
                  <a:lnTo>
                    <a:pt x="0" y="370"/>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3840650" y="2176875"/>
              <a:ext cx="522750" cy="522750"/>
            </a:xfrm>
            <a:custGeom>
              <a:avLst/>
              <a:gdLst/>
              <a:ahLst/>
              <a:cxnLst/>
              <a:rect l="l" t="t" r="r" b="b"/>
              <a:pathLst>
                <a:path w="20910" h="20910" extrusionOk="0">
                  <a:moveTo>
                    <a:pt x="369" y="0"/>
                  </a:moveTo>
                  <a:lnTo>
                    <a:pt x="0" y="369"/>
                  </a:lnTo>
                  <a:lnTo>
                    <a:pt x="20541" y="20910"/>
                  </a:lnTo>
                  <a:lnTo>
                    <a:pt x="20910" y="2054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2503125" y="848600"/>
              <a:ext cx="294025" cy="284775"/>
            </a:xfrm>
            <a:custGeom>
              <a:avLst/>
              <a:gdLst/>
              <a:ahLst/>
              <a:cxnLst/>
              <a:rect l="l" t="t" r="r" b="b"/>
              <a:pathLst>
                <a:path w="11761" h="11391" extrusionOk="0">
                  <a:moveTo>
                    <a:pt x="0" y="0"/>
                  </a:moveTo>
                  <a:lnTo>
                    <a:pt x="11391" y="11391"/>
                  </a:lnTo>
                  <a:lnTo>
                    <a:pt x="11761" y="11048"/>
                  </a:lnTo>
                  <a:lnTo>
                    <a:pt x="712"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5406900" y="3743125"/>
              <a:ext cx="522100" cy="522100"/>
            </a:xfrm>
            <a:custGeom>
              <a:avLst/>
              <a:gdLst/>
              <a:ahLst/>
              <a:cxnLst/>
              <a:rect l="l" t="t" r="r" b="b"/>
              <a:pathLst>
                <a:path w="20884" h="20884" extrusionOk="0">
                  <a:moveTo>
                    <a:pt x="343" y="0"/>
                  </a:moveTo>
                  <a:lnTo>
                    <a:pt x="0" y="369"/>
                  </a:lnTo>
                  <a:lnTo>
                    <a:pt x="20515" y="20884"/>
                  </a:lnTo>
                  <a:lnTo>
                    <a:pt x="20884" y="20514"/>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797125" y="1133350"/>
              <a:ext cx="522125" cy="522125"/>
            </a:xfrm>
            <a:custGeom>
              <a:avLst/>
              <a:gdLst/>
              <a:ahLst/>
              <a:cxnLst/>
              <a:rect l="l" t="t" r="r" b="b"/>
              <a:pathLst>
                <a:path w="20885" h="20885" extrusionOk="0">
                  <a:moveTo>
                    <a:pt x="370" y="1"/>
                  </a:moveTo>
                  <a:lnTo>
                    <a:pt x="1" y="370"/>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2787900" y="1124800"/>
              <a:ext cx="18475" cy="17825"/>
            </a:xfrm>
            <a:custGeom>
              <a:avLst/>
              <a:gdLst/>
              <a:ahLst/>
              <a:cxnLst/>
              <a:rect l="l" t="t" r="r" b="b"/>
              <a:pathLst>
                <a:path w="739" h="713" extrusionOk="0">
                  <a:moveTo>
                    <a:pt x="370" y="0"/>
                  </a:moveTo>
                  <a:lnTo>
                    <a:pt x="0" y="343"/>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3309975" y="1646225"/>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3832075" y="2168300"/>
              <a:ext cx="17825" cy="17825"/>
            </a:xfrm>
            <a:custGeom>
              <a:avLst/>
              <a:gdLst/>
              <a:ahLst/>
              <a:cxnLst/>
              <a:rect l="l" t="t" r="r" b="b"/>
              <a:pathLst>
                <a:path w="713" h="713" extrusionOk="0">
                  <a:moveTo>
                    <a:pt x="369" y="0"/>
                  </a:moveTo>
                  <a:lnTo>
                    <a:pt x="0" y="370"/>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4354150" y="2690375"/>
              <a:ext cx="17825" cy="17825"/>
            </a:xfrm>
            <a:custGeom>
              <a:avLst/>
              <a:gdLst/>
              <a:ahLst/>
              <a:cxnLst/>
              <a:rect l="l" t="t" r="r" b="b"/>
              <a:pathLst>
                <a:path w="713" h="713" extrusionOk="0">
                  <a:moveTo>
                    <a:pt x="370" y="1"/>
                  </a:moveTo>
                  <a:lnTo>
                    <a:pt x="1" y="370"/>
                  </a:lnTo>
                  <a:lnTo>
                    <a:pt x="344" y="713"/>
                  </a:lnTo>
                  <a:lnTo>
                    <a:pt x="713"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4875575" y="3212475"/>
              <a:ext cx="18500" cy="17825"/>
            </a:xfrm>
            <a:custGeom>
              <a:avLst/>
              <a:gdLst/>
              <a:ahLst/>
              <a:cxnLst/>
              <a:rect l="l" t="t" r="r" b="b"/>
              <a:pathLst>
                <a:path w="740" h="713" extrusionOk="0">
                  <a:moveTo>
                    <a:pt x="370" y="0"/>
                  </a:moveTo>
                  <a:lnTo>
                    <a:pt x="1" y="369"/>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397675" y="3733900"/>
              <a:ext cx="17825" cy="18475"/>
            </a:xfrm>
            <a:custGeom>
              <a:avLst/>
              <a:gdLst/>
              <a:ahLst/>
              <a:cxnLst/>
              <a:rect l="l" t="t" r="r" b="b"/>
              <a:pathLst>
                <a:path w="713" h="739" extrusionOk="0">
                  <a:moveTo>
                    <a:pt x="369" y="0"/>
                  </a:moveTo>
                  <a:lnTo>
                    <a:pt x="0" y="369"/>
                  </a:lnTo>
                  <a:lnTo>
                    <a:pt x="369"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919750" y="4255975"/>
              <a:ext cx="17825" cy="17825"/>
            </a:xfrm>
            <a:custGeom>
              <a:avLst/>
              <a:gdLst/>
              <a:ahLst/>
              <a:cxnLst/>
              <a:rect l="l" t="t" r="r" b="b"/>
              <a:pathLst>
                <a:path w="713" h="713" extrusionOk="0">
                  <a:moveTo>
                    <a:pt x="370" y="0"/>
                  </a:moveTo>
                  <a:lnTo>
                    <a:pt x="1" y="370"/>
                  </a:lnTo>
                  <a:lnTo>
                    <a:pt x="344"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6441850" y="4778050"/>
              <a:ext cx="17825" cy="17825"/>
            </a:xfrm>
            <a:custGeom>
              <a:avLst/>
              <a:gdLst/>
              <a:ahLst/>
              <a:cxnLst/>
              <a:rect l="l" t="t" r="r" b="b"/>
              <a:pathLst>
                <a:path w="713" h="713" extrusionOk="0">
                  <a:moveTo>
                    <a:pt x="369" y="1"/>
                  </a:moveTo>
                  <a:lnTo>
                    <a:pt x="0" y="370"/>
                  </a:lnTo>
                  <a:lnTo>
                    <a:pt x="343" y="713"/>
                  </a:lnTo>
                  <a:lnTo>
                    <a:pt x="712" y="343"/>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458950"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752950" y="1133350"/>
              <a:ext cx="522125" cy="522125"/>
            </a:xfrm>
            <a:custGeom>
              <a:avLst/>
              <a:gdLst/>
              <a:ahLst/>
              <a:cxnLst/>
              <a:rect l="l" t="t" r="r" b="b"/>
              <a:pathLst>
                <a:path w="20885" h="20885" extrusionOk="0">
                  <a:moveTo>
                    <a:pt x="370" y="1"/>
                  </a:moveTo>
                  <a:lnTo>
                    <a:pt x="1" y="370"/>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3840650" y="3221025"/>
              <a:ext cx="522750" cy="522125"/>
            </a:xfrm>
            <a:custGeom>
              <a:avLst/>
              <a:gdLst/>
              <a:ahLst/>
              <a:cxnLst/>
              <a:rect l="l" t="t" r="r" b="b"/>
              <a:pathLst>
                <a:path w="20910" h="20885" extrusionOk="0">
                  <a:moveTo>
                    <a:pt x="369" y="1"/>
                  </a:moveTo>
                  <a:lnTo>
                    <a:pt x="0" y="370"/>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2797125" y="2176875"/>
              <a:ext cx="522125" cy="522750"/>
            </a:xfrm>
            <a:custGeom>
              <a:avLst/>
              <a:gdLst/>
              <a:ahLst/>
              <a:cxnLst/>
              <a:rect l="l" t="t" r="r" b="b"/>
              <a:pathLst>
                <a:path w="20885" h="20910" extrusionOk="0">
                  <a:moveTo>
                    <a:pt x="370" y="0"/>
                  </a:moveTo>
                  <a:lnTo>
                    <a:pt x="1" y="369"/>
                  </a:lnTo>
                  <a:lnTo>
                    <a:pt x="20515" y="20910"/>
                  </a:lnTo>
                  <a:lnTo>
                    <a:pt x="20884"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5406900" y="4786625"/>
              <a:ext cx="88350" cy="79775"/>
            </a:xfrm>
            <a:custGeom>
              <a:avLst/>
              <a:gdLst/>
              <a:ahLst/>
              <a:cxnLst/>
              <a:rect l="l" t="t" r="r" b="b"/>
              <a:pathLst>
                <a:path w="3534" h="3191" extrusionOk="0">
                  <a:moveTo>
                    <a:pt x="343" y="0"/>
                  </a:moveTo>
                  <a:lnTo>
                    <a:pt x="0" y="370"/>
                  </a:lnTo>
                  <a:lnTo>
                    <a:pt x="2822" y="3191"/>
                  </a:lnTo>
                  <a:lnTo>
                    <a:pt x="3534" y="3191"/>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4362725" y="3743125"/>
              <a:ext cx="522125" cy="522100"/>
            </a:xfrm>
            <a:custGeom>
              <a:avLst/>
              <a:gdLst/>
              <a:ahLst/>
              <a:cxnLst/>
              <a:rect l="l" t="t" r="r" b="b"/>
              <a:pathLst>
                <a:path w="20885" h="20884" extrusionOk="0">
                  <a:moveTo>
                    <a:pt x="370" y="0"/>
                  </a:moveTo>
                  <a:lnTo>
                    <a:pt x="1" y="369"/>
                  </a:lnTo>
                  <a:lnTo>
                    <a:pt x="20515" y="20884"/>
                  </a:lnTo>
                  <a:lnTo>
                    <a:pt x="20884"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2275050" y="1655450"/>
              <a:ext cx="522100" cy="522100"/>
            </a:xfrm>
            <a:custGeom>
              <a:avLst/>
              <a:gdLst/>
              <a:ahLst/>
              <a:cxnLst/>
              <a:rect l="l" t="t" r="r" b="b"/>
              <a:pathLst>
                <a:path w="20884" h="20884" extrusionOk="0">
                  <a:moveTo>
                    <a:pt x="369" y="0"/>
                  </a:moveTo>
                  <a:lnTo>
                    <a:pt x="0" y="369"/>
                  </a:lnTo>
                  <a:lnTo>
                    <a:pt x="20514" y="20884"/>
                  </a:lnTo>
                  <a:lnTo>
                    <a:pt x="20884"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4884825" y="4265200"/>
              <a:ext cx="522100" cy="522100"/>
            </a:xfrm>
            <a:custGeom>
              <a:avLst/>
              <a:gdLst/>
              <a:ahLst/>
              <a:cxnLst/>
              <a:rect l="l" t="t" r="r" b="b"/>
              <a:pathLst>
                <a:path w="20884" h="20884" extrusionOk="0">
                  <a:moveTo>
                    <a:pt x="369" y="1"/>
                  </a:moveTo>
                  <a:lnTo>
                    <a:pt x="0" y="343"/>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3318550" y="2698950"/>
              <a:ext cx="522775" cy="522775"/>
            </a:xfrm>
            <a:custGeom>
              <a:avLst/>
              <a:gdLst/>
              <a:ahLst/>
              <a:cxnLst/>
              <a:rect l="l" t="t" r="r" b="b"/>
              <a:pathLst>
                <a:path w="20911" h="20911" extrusionOk="0">
                  <a:moveTo>
                    <a:pt x="370" y="1"/>
                  </a:moveTo>
                  <a:lnTo>
                    <a:pt x="1" y="370"/>
                  </a:lnTo>
                  <a:lnTo>
                    <a:pt x="20541" y="20910"/>
                  </a:lnTo>
                  <a:lnTo>
                    <a:pt x="20910" y="20541"/>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744375" y="1124800"/>
              <a:ext cx="17825" cy="17825"/>
            </a:xfrm>
            <a:custGeom>
              <a:avLst/>
              <a:gdLst/>
              <a:ahLst/>
              <a:cxnLst/>
              <a:rect l="l" t="t" r="r" b="b"/>
              <a:pathLst>
                <a:path w="713" h="713" extrusionOk="0">
                  <a:moveTo>
                    <a:pt x="370" y="0"/>
                  </a:moveTo>
                  <a:lnTo>
                    <a:pt x="1" y="343"/>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2266475" y="1646225"/>
              <a:ext cx="17825" cy="18475"/>
            </a:xfrm>
            <a:custGeom>
              <a:avLst/>
              <a:gdLst/>
              <a:ahLst/>
              <a:cxnLst/>
              <a:rect l="l" t="t" r="r" b="b"/>
              <a:pathLst>
                <a:path w="713" h="739" extrusionOk="0">
                  <a:moveTo>
                    <a:pt x="343" y="0"/>
                  </a:moveTo>
                  <a:lnTo>
                    <a:pt x="0" y="369"/>
                  </a:lnTo>
                  <a:lnTo>
                    <a:pt x="343" y="738"/>
                  </a:lnTo>
                  <a:lnTo>
                    <a:pt x="712" y="369"/>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2787900" y="2168300"/>
              <a:ext cx="18475" cy="17825"/>
            </a:xfrm>
            <a:custGeom>
              <a:avLst/>
              <a:gdLst/>
              <a:ahLst/>
              <a:cxnLst/>
              <a:rect l="l" t="t" r="r" b="b"/>
              <a:pathLst>
                <a:path w="739" h="713" extrusionOk="0">
                  <a:moveTo>
                    <a:pt x="370" y="0"/>
                  </a:moveTo>
                  <a:lnTo>
                    <a:pt x="0" y="370"/>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3309975" y="2690375"/>
              <a:ext cx="17825" cy="17825"/>
            </a:xfrm>
            <a:custGeom>
              <a:avLst/>
              <a:gdLst/>
              <a:ahLst/>
              <a:cxnLst/>
              <a:rect l="l" t="t" r="r" b="b"/>
              <a:pathLst>
                <a:path w="713" h="713" extrusionOk="0">
                  <a:moveTo>
                    <a:pt x="370" y="1"/>
                  </a:moveTo>
                  <a:lnTo>
                    <a:pt x="1" y="370"/>
                  </a:lnTo>
                  <a:lnTo>
                    <a:pt x="344" y="713"/>
                  </a:lnTo>
                  <a:lnTo>
                    <a:pt x="713"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3832075" y="3212475"/>
              <a:ext cx="17825" cy="17825"/>
            </a:xfrm>
            <a:custGeom>
              <a:avLst/>
              <a:gdLst/>
              <a:ahLst/>
              <a:cxnLst/>
              <a:rect l="l" t="t" r="r" b="b"/>
              <a:pathLst>
                <a:path w="713" h="713" extrusionOk="0">
                  <a:moveTo>
                    <a:pt x="369" y="0"/>
                  </a:moveTo>
                  <a:lnTo>
                    <a:pt x="0" y="369"/>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4354150" y="3733900"/>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4875575" y="4255975"/>
              <a:ext cx="18500" cy="17825"/>
            </a:xfrm>
            <a:custGeom>
              <a:avLst/>
              <a:gdLst/>
              <a:ahLst/>
              <a:cxnLst/>
              <a:rect l="l" t="t" r="r" b="b"/>
              <a:pathLst>
                <a:path w="740" h="713" extrusionOk="0">
                  <a:moveTo>
                    <a:pt x="370" y="0"/>
                  </a:moveTo>
                  <a:lnTo>
                    <a:pt x="1" y="370"/>
                  </a:lnTo>
                  <a:lnTo>
                    <a:pt x="370" y="712"/>
                  </a:lnTo>
                  <a:lnTo>
                    <a:pt x="739"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5397675" y="4778050"/>
              <a:ext cx="17825" cy="17825"/>
            </a:xfrm>
            <a:custGeom>
              <a:avLst/>
              <a:gdLst/>
              <a:ahLst/>
              <a:cxnLst/>
              <a:rect l="l" t="t" r="r" b="b"/>
              <a:pathLst>
                <a:path w="713" h="713" extrusionOk="0">
                  <a:moveTo>
                    <a:pt x="369" y="1"/>
                  </a:moveTo>
                  <a:lnTo>
                    <a:pt x="0" y="370"/>
                  </a:lnTo>
                  <a:lnTo>
                    <a:pt x="369" y="713"/>
                  </a:lnTo>
                  <a:lnTo>
                    <a:pt x="712" y="343"/>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230875" y="1655450"/>
              <a:ext cx="522775" cy="522100"/>
            </a:xfrm>
            <a:custGeom>
              <a:avLst/>
              <a:gdLst/>
              <a:ahLst/>
              <a:cxnLst/>
              <a:rect l="l" t="t" r="r" b="b"/>
              <a:pathLst>
                <a:path w="20911" h="20884" extrusionOk="0">
                  <a:moveTo>
                    <a:pt x="369" y="0"/>
                  </a:moveTo>
                  <a:lnTo>
                    <a:pt x="0" y="369"/>
                  </a:lnTo>
                  <a:lnTo>
                    <a:pt x="20541" y="20884"/>
                  </a:lnTo>
                  <a:lnTo>
                    <a:pt x="20910"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414775"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3318550" y="3743125"/>
              <a:ext cx="522775" cy="522100"/>
            </a:xfrm>
            <a:custGeom>
              <a:avLst/>
              <a:gdLst/>
              <a:ahLst/>
              <a:cxnLst/>
              <a:rect l="l" t="t" r="r" b="b"/>
              <a:pathLst>
                <a:path w="20911" h="20884" extrusionOk="0">
                  <a:moveTo>
                    <a:pt x="370" y="0"/>
                  </a:moveTo>
                  <a:lnTo>
                    <a:pt x="1" y="369"/>
                  </a:lnTo>
                  <a:lnTo>
                    <a:pt x="20541" y="20884"/>
                  </a:lnTo>
                  <a:lnTo>
                    <a:pt x="20910"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752950" y="2176875"/>
              <a:ext cx="522125" cy="522750"/>
            </a:xfrm>
            <a:custGeom>
              <a:avLst/>
              <a:gdLst/>
              <a:ahLst/>
              <a:cxnLst/>
              <a:rect l="l" t="t" r="r" b="b"/>
              <a:pathLst>
                <a:path w="20885" h="20910" extrusionOk="0">
                  <a:moveTo>
                    <a:pt x="370" y="0"/>
                  </a:moveTo>
                  <a:lnTo>
                    <a:pt x="1" y="369"/>
                  </a:lnTo>
                  <a:lnTo>
                    <a:pt x="20541" y="20910"/>
                  </a:lnTo>
                  <a:lnTo>
                    <a:pt x="20884"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2797125" y="3221025"/>
              <a:ext cx="522125" cy="522125"/>
            </a:xfrm>
            <a:custGeom>
              <a:avLst/>
              <a:gdLst/>
              <a:ahLst/>
              <a:cxnLst/>
              <a:rect l="l" t="t" r="r" b="b"/>
              <a:pathLst>
                <a:path w="20885" h="20885" extrusionOk="0">
                  <a:moveTo>
                    <a:pt x="370" y="1"/>
                  </a:moveTo>
                  <a:lnTo>
                    <a:pt x="1" y="370"/>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4362725" y="4786625"/>
              <a:ext cx="89025" cy="79775"/>
            </a:xfrm>
            <a:custGeom>
              <a:avLst/>
              <a:gdLst/>
              <a:ahLst/>
              <a:cxnLst/>
              <a:rect l="l" t="t" r="r" b="b"/>
              <a:pathLst>
                <a:path w="3561" h="3191" extrusionOk="0">
                  <a:moveTo>
                    <a:pt x="370" y="0"/>
                  </a:moveTo>
                  <a:lnTo>
                    <a:pt x="1" y="370"/>
                  </a:lnTo>
                  <a:lnTo>
                    <a:pt x="2822" y="3191"/>
                  </a:lnTo>
                  <a:lnTo>
                    <a:pt x="3560" y="319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3840650" y="4265200"/>
              <a:ext cx="522750" cy="522100"/>
            </a:xfrm>
            <a:custGeom>
              <a:avLst/>
              <a:gdLst/>
              <a:ahLst/>
              <a:cxnLst/>
              <a:rect l="l" t="t" r="r" b="b"/>
              <a:pathLst>
                <a:path w="20910" h="20884" extrusionOk="0">
                  <a:moveTo>
                    <a:pt x="369" y="1"/>
                  </a:moveTo>
                  <a:lnTo>
                    <a:pt x="0" y="343"/>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2275050" y="2698950"/>
              <a:ext cx="522100" cy="522775"/>
            </a:xfrm>
            <a:custGeom>
              <a:avLst/>
              <a:gdLst/>
              <a:ahLst/>
              <a:cxnLst/>
              <a:rect l="l" t="t" r="r" b="b"/>
              <a:pathLst>
                <a:path w="20884" h="20911" extrusionOk="0">
                  <a:moveTo>
                    <a:pt x="369" y="1"/>
                  </a:moveTo>
                  <a:lnTo>
                    <a:pt x="0" y="370"/>
                  </a:lnTo>
                  <a:lnTo>
                    <a:pt x="20514" y="20910"/>
                  </a:lnTo>
                  <a:lnTo>
                    <a:pt x="20884"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709450" y="1133350"/>
              <a:ext cx="522100" cy="522125"/>
            </a:xfrm>
            <a:custGeom>
              <a:avLst/>
              <a:gdLst/>
              <a:ahLst/>
              <a:cxnLst/>
              <a:rect l="l" t="t" r="r" b="b"/>
              <a:pathLst>
                <a:path w="20884" h="20885" extrusionOk="0">
                  <a:moveTo>
                    <a:pt x="343" y="1"/>
                  </a:moveTo>
                  <a:lnTo>
                    <a:pt x="0" y="370"/>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700200" y="1124800"/>
              <a:ext cx="17825" cy="17825"/>
            </a:xfrm>
            <a:custGeom>
              <a:avLst/>
              <a:gdLst/>
              <a:ahLst/>
              <a:cxnLst/>
              <a:rect l="l" t="t" r="r" b="b"/>
              <a:pathLst>
                <a:path w="713" h="713" extrusionOk="0">
                  <a:moveTo>
                    <a:pt x="370" y="0"/>
                  </a:moveTo>
                  <a:lnTo>
                    <a:pt x="1" y="343"/>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222300" y="1646225"/>
              <a:ext cx="17825" cy="18475"/>
            </a:xfrm>
            <a:custGeom>
              <a:avLst/>
              <a:gdLst/>
              <a:ahLst/>
              <a:cxnLst/>
              <a:rect l="l" t="t" r="r" b="b"/>
              <a:pathLst>
                <a:path w="713" h="739" extrusionOk="0">
                  <a:moveTo>
                    <a:pt x="370" y="0"/>
                  </a:moveTo>
                  <a:lnTo>
                    <a:pt x="0" y="369"/>
                  </a:lnTo>
                  <a:lnTo>
                    <a:pt x="343" y="738"/>
                  </a:lnTo>
                  <a:lnTo>
                    <a:pt x="712"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744375" y="2168300"/>
              <a:ext cx="17825" cy="17825"/>
            </a:xfrm>
            <a:custGeom>
              <a:avLst/>
              <a:gdLst/>
              <a:ahLst/>
              <a:cxnLst/>
              <a:rect l="l" t="t" r="r" b="b"/>
              <a:pathLst>
                <a:path w="713" h="713" extrusionOk="0">
                  <a:moveTo>
                    <a:pt x="370" y="0"/>
                  </a:moveTo>
                  <a:lnTo>
                    <a:pt x="1" y="370"/>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2266475" y="2690375"/>
              <a:ext cx="17825" cy="17825"/>
            </a:xfrm>
            <a:custGeom>
              <a:avLst/>
              <a:gdLst/>
              <a:ahLst/>
              <a:cxnLst/>
              <a:rect l="l" t="t" r="r" b="b"/>
              <a:pathLst>
                <a:path w="713" h="713" extrusionOk="0">
                  <a:moveTo>
                    <a:pt x="343" y="1"/>
                  </a:moveTo>
                  <a:lnTo>
                    <a:pt x="0" y="370"/>
                  </a:lnTo>
                  <a:lnTo>
                    <a:pt x="343" y="713"/>
                  </a:lnTo>
                  <a:lnTo>
                    <a:pt x="712" y="344"/>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2787900" y="3212475"/>
              <a:ext cx="18475" cy="17825"/>
            </a:xfrm>
            <a:custGeom>
              <a:avLst/>
              <a:gdLst/>
              <a:ahLst/>
              <a:cxnLst/>
              <a:rect l="l" t="t" r="r" b="b"/>
              <a:pathLst>
                <a:path w="739" h="713" extrusionOk="0">
                  <a:moveTo>
                    <a:pt x="370" y="0"/>
                  </a:moveTo>
                  <a:lnTo>
                    <a:pt x="0" y="369"/>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3309975" y="3733900"/>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3832075" y="4255975"/>
              <a:ext cx="17825" cy="17825"/>
            </a:xfrm>
            <a:custGeom>
              <a:avLst/>
              <a:gdLst/>
              <a:ahLst/>
              <a:cxnLst/>
              <a:rect l="l" t="t" r="r" b="b"/>
              <a:pathLst>
                <a:path w="713" h="713" extrusionOk="0">
                  <a:moveTo>
                    <a:pt x="369" y="0"/>
                  </a:moveTo>
                  <a:lnTo>
                    <a:pt x="0" y="370"/>
                  </a:lnTo>
                  <a:lnTo>
                    <a:pt x="343" y="712"/>
                  </a:lnTo>
                  <a:lnTo>
                    <a:pt x="712" y="370"/>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4354150" y="4778050"/>
              <a:ext cx="17825" cy="17825"/>
            </a:xfrm>
            <a:custGeom>
              <a:avLst/>
              <a:gdLst/>
              <a:ahLst/>
              <a:cxnLst/>
              <a:rect l="l" t="t" r="r" b="b"/>
              <a:pathLst>
                <a:path w="713" h="713" extrusionOk="0">
                  <a:moveTo>
                    <a:pt x="370" y="1"/>
                  </a:moveTo>
                  <a:lnTo>
                    <a:pt x="1" y="370"/>
                  </a:lnTo>
                  <a:lnTo>
                    <a:pt x="344" y="713"/>
                  </a:lnTo>
                  <a:lnTo>
                    <a:pt x="713"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2797125" y="4265200"/>
              <a:ext cx="522125" cy="522100"/>
            </a:xfrm>
            <a:custGeom>
              <a:avLst/>
              <a:gdLst/>
              <a:ahLst/>
              <a:cxnLst/>
              <a:rect l="l" t="t" r="r" b="b"/>
              <a:pathLst>
                <a:path w="20885" h="20884" extrusionOk="0">
                  <a:moveTo>
                    <a:pt x="370" y="1"/>
                  </a:moveTo>
                  <a:lnTo>
                    <a:pt x="1" y="343"/>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3318550" y="4786625"/>
              <a:ext cx="89025" cy="79775"/>
            </a:xfrm>
            <a:custGeom>
              <a:avLst/>
              <a:gdLst/>
              <a:ahLst/>
              <a:cxnLst/>
              <a:rect l="l" t="t" r="r" b="b"/>
              <a:pathLst>
                <a:path w="3561" h="3191" extrusionOk="0">
                  <a:moveTo>
                    <a:pt x="370" y="0"/>
                  </a:moveTo>
                  <a:lnTo>
                    <a:pt x="1" y="370"/>
                  </a:lnTo>
                  <a:lnTo>
                    <a:pt x="2822" y="3191"/>
                  </a:lnTo>
                  <a:lnTo>
                    <a:pt x="3560" y="319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238125" y="1696975"/>
              <a:ext cx="471350" cy="480575"/>
            </a:xfrm>
            <a:custGeom>
              <a:avLst/>
              <a:gdLst/>
              <a:ahLst/>
              <a:cxnLst/>
              <a:rect l="l" t="t" r="r" b="b"/>
              <a:pathLst>
                <a:path w="18854" h="19223" extrusionOk="0">
                  <a:moveTo>
                    <a:pt x="0" y="0"/>
                  </a:moveTo>
                  <a:lnTo>
                    <a:pt x="0" y="739"/>
                  </a:lnTo>
                  <a:lnTo>
                    <a:pt x="18484" y="19223"/>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2275050" y="3743125"/>
              <a:ext cx="522100" cy="522100"/>
            </a:xfrm>
            <a:custGeom>
              <a:avLst/>
              <a:gdLst/>
              <a:ahLst/>
              <a:cxnLst/>
              <a:rect l="l" t="t" r="r" b="b"/>
              <a:pathLst>
                <a:path w="20884" h="20884" extrusionOk="0">
                  <a:moveTo>
                    <a:pt x="369" y="0"/>
                  </a:moveTo>
                  <a:lnTo>
                    <a:pt x="0" y="369"/>
                  </a:lnTo>
                  <a:lnTo>
                    <a:pt x="20514" y="20884"/>
                  </a:lnTo>
                  <a:lnTo>
                    <a:pt x="20884"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230875" y="2698950"/>
              <a:ext cx="522775" cy="522775"/>
            </a:xfrm>
            <a:custGeom>
              <a:avLst/>
              <a:gdLst/>
              <a:ahLst/>
              <a:cxnLst/>
              <a:rect l="l" t="t" r="r" b="b"/>
              <a:pathLst>
                <a:path w="20911" h="20911" extrusionOk="0">
                  <a:moveTo>
                    <a:pt x="369" y="1"/>
                  </a:moveTo>
                  <a:lnTo>
                    <a:pt x="0" y="370"/>
                  </a:lnTo>
                  <a:lnTo>
                    <a:pt x="20541" y="20910"/>
                  </a:lnTo>
                  <a:lnTo>
                    <a:pt x="20910"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709450" y="2176875"/>
              <a:ext cx="522100" cy="522750"/>
            </a:xfrm>
            <a:custGeom>
              <a:avLst/>
              <a:gdLst/>
              <a:ahLst/>
              <a:cxnLst/>
              <a:rect l="l" t="t" r="r" b="b"/>
              <a:pathLst>
                <a:path w="20884" h="20910" extrusionOk="0">
                  <a:moveTo>
                    <a:pt x="343" y="0"/>
                  </a:moveTo>
                  <a:lnTo>
                    <a:pt x="0" y="369"/>
                  </a:lnTo>
                  <a:lnTo>
                    <a:pt x="20514" y="20910"/>
                  </a:lnTo>
                  <a:lnTo>
                    <a:pt x="20884" y="20541"/>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752950" y="3221025"/>
              <a:ext cx="522125" cy="522125"/>
            </a:xfrm>
            <a:custGeom>
              <a:avLst/>
              <a:gdLst/>
              <a:ahLst/>
              <a:cxnLst/>
              <a:rect l="l" t="t" r="r" b="b"/>
              <a:pathLst>
                <a:path w="20885" h="20885" extrusionOk="0">
                  <a:moveTo>
                    <a:pt x="370" y="1"/>
                  </a:moveTo>
                  <a:lnTo>
                    <a:pt x="1" y="370"/>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700200" y="2168300"/>
              <a:ext cx="17825" cy="17825"/>
            </a:xfrm>
            <a:custGeom>
              <a:avLst/>
              <a:gdLst/>
              <a:ahLst/>
              <a:cxnLst/>
              <a:rect l="l" t="t" r="r" b="b"/>
              <a:pathLst>
                <a:path w="713" h="713" extrusionOk="0">
                  <a:moveTo>
                    <a:pt x="370" y="0"/>
                  </a:moveTo>
                  <a:lnTo>
                    <a:pt x="1" y="370"/>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222300" y="2690375"/>
              <a:ext cx="17825" cy="17825"/>
            </a:xfrm>
            <a:custGeom>
              <a:avLst/>
              <a:gdLst/>
              <a:ahLst/>
              <a:cxnLst/>
              <a:rect l="l" t="t" r="r" b="b"/>
              <a:pathLst>
                <a:path w="713" h="713" extrusionOk="0">
                  <a:moveTo>
                    <a:pt x="370" y="1"/>
                  </a:moveTo>
                  <a:lnTo>
                    <a:pt x="0" y="370"/>
                  </a:lnTo>
                  <a:lnTo>
                    <a:pt x="343" y="713"/>
                  </a:lnTo>
                  <a:lnTo>
                    <a:pt x="712"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744375" y="3212475"/>
              <a:ext cx="17825" cy="17825"/>
            </a:xfrm>
            <a:custGeom>
              <a:avLst/>
              <a:gdLst/>
              <a:ahLst/>
              <a:cxnLst/>
              <a:rect l="l" t="t" r="r" b="b"/>
              <a:pathLst>
                <a:path w="713" h="713" extrusionOk="0">
                  <a:moveTo>
                    <a:pt x="370" y="0"/>
                  </a:moveTo>
                  <a:lnTo>
                    <a:pt x="1" y="369"/>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2266475" y="3733900"/>
              <a:ext cx="17825" cy="18475"/>
            </a:xfrm>
            <a:custGeom>
              <a:avLst/>
              <a:gdLst/>
              <a:ahLst/>
              <a:cxnLst/>
              <a:rect l="l" t="t" r="r" b="b"/>
              <a:pathLst>
                <a:path w="713" h="739" extrusionOk="0">
                  <a:moveTo>
                    <a:pt x="343" y="0"/>
                  </a:moveTo>
                  <a:lnTo>
                    <a:pt x="0" y="369"/>
                  </a:lnTo>
                  <a:lnTo>
                    <a:pt x="343" y="738"/>
                  </a:lnTo>
                  <a:lnTo>
                    <a:pt x="712" y="369"/>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2787900" y="4255975"/>
              <a:ext cx="18475" cy="17825"/>
            </a:xfrm>
            <a:custGeom>
              <a:avLst/>
              <a:gdLst/>
              <a:ahLst/>
              <a:cxnLst/>
              <a:rect l="l" t="t" r="r" b="b"/>
              <a:pathLst>
                <a:path w="739" h="713" extrusionOk="0">
                  <a:moveTo>
                    <a:pt x="370" y="0"/>
                  </a:moveTo>
                  <a:lnTo>
                    <a:pt x="0" y="370"/>
                  </a:lnTo>
                  <a:lnTo>
                    <a:pt x="370" y="712"/>
                  </a:lnTo>
                  <a:lnTo>
                    <a:pt x="739"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3309975" y="4778050"/>
              <a:ext cx="17825" cy="17825"/>
            </a:xfrm>
            <a:custGeom>
              <a:avLst/>
              <a:gdLst/>
              <a:ahLst/>
              <a:cxnLst/>
              <a:rect l="l" t="t" r="r" b="b"/>
              <a:pathLst>
                <a:path w="713" h="713" extrusionOk="0">
                  <a:moveTo>
                    <a:pt x="370" y="1"/>
                  </a:moveTo>
                  <a:lnTo>
                    <a:pt x="1" y="370"/>
                  </a:lnTo>
                  <a:lnTo>
                    <a:pt x="344" y="713"/>
                  </a:lnTo>
                  <a:lnTo>
                    <a:pt x="713"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752950" y="4265200"/>
              <a:ext cx="522125" cy="522100"/>
            </a:xfrm>
            <a:custGeom>
              <a:avLst/>
              <a:gdLst/>
              <a:ahLst/>
              <a:cxnLst/>
              <a:rect l="l" t="t" r="r" b="b"/>
              <a:pathLst>
                <a:path w="20885" h="20884" extrusionOk="0">
                  <a:moveTo>
                    <a:pt x="370" y="1"/>
                  </a:moveTo>
                  <a:lnTo>
                    <a:pt x="1" y="343"/>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230875" y="3743125"/>
              <a:ext cx="522775" cy="522100"/>
            </a:xfrm>
            <a:custGeom>
              <a:avLst/>
              <a:gdLst/>
              <a:ahLst/>
              <a:cxnLst/>
              <a:rect l="l" t="t" r="r" b="b"/>
              <a:pathLst>
                <a:path w="20911" h="20884" extrusionOk="0">
                  <a:moveTo>
                    <a:pt x="369" y="0"/>
                  </a:moveTo>
                  <a:lnTo>
                    <a:pt x="0" y="369"/>
                  </a:lnTo>
                  <a:lnTo>
                    <a:pt x="20541" y="20884"/>
                  </a:lnTo>
                  <a:lnTo>
                    <a:pt x="20910"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709450" y="3221025"/>
              <a:ext cx="522100" cy="522125"/>
            </a:xfrm>
            <a:custGeom>
              <a:avLst/>
              <a:gdLst/>
              <a:ahLst/>
              <a:cxnLst/>
              <a:rect l="l" t="t" r="r" b="b"/>
              <a:pathLst>
                <a:path w="20884" h="20885" extrusionOk="0">
                  <a:moveTo>
                    <a:pt x="343" y="1"/>
                  </a:moveTo>
                  <a:lnTo>
                    <a:pt x="0" y="370"/>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238125" y="2741150"/>
              <a:ext cx="471350" cy="480575"/>
            </a:xfrm>
            <a:custGeom>
              <a:avLst/>
              <a:gdLst/>
              <a:ahLst/>
              <a:cxnLst/>
              <a:rect l="l" t="t" r="r" b="b"/>
              <a:pathLst>
                <a:path w="18854" h="19223" extrusionOk="0">
                  <a:moveTo>
                    <a:pt x="0" y="0"/>
                  </a:moveTo>
                  <a:lnTo>
                    <a:pt x="0" y="738"/>
                  </a:lnTo>
                  <a:lnTo>
                    <a:pt x="18484" y="19222"/>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2275050" y="4786625"/>
              <a:ext cx="89000" cy="79775"/>
            </a:xfrm>
            <a:custGeom>
              <a:avLst/>
              <a:gdLst/>
              <a:ahLst/>
              <a:cxnLst/>
              <a:rect l="l" t="t" r="r" b="b"/>
              <a:pathLst>
                <a:path w="3560" h="3191" extrusionOk="0">
                  <a:moveTo>
                    <a:pt x="369" y="0"/>
                  </a:moveTo>
                  <a:lnTo>
                    <a:pt x="0" y="370"/>
                  </a:lnTo>
                  <a:lnTo>
                    <a:pt x="2821"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700200" y="3212475"/>
              <a:ext cx="17825" cy="17825"/>
            </a:xfrm>
            <a:custGeom>
              <a:avLst/>
              <a:gdLst/>
              <a:ahLst/>
              <a:cxnLst/>
              <a:rect l="l" t="t" r="r" b="b"/>
              <a:pathLst>
                <a:path w="713" h="713" extrusionOk="0">
                  <a:moveTo>
                    <a:pt x="370" y="0"/>
                  </a:moveTo>
                  <a:lnTo>
                    <a:pt x="1" y="369"/>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222300" y="3733900"/>
              <a:ext cx="17825" cy="18475"/>
            </a:xfrm>
            <a:custGeom>
              <a:avLst/>
              <a:gdLst/>
              <a:ahLst/>
              <a:cxnLst/>
              <a:rect l="l" t="t" r="r" b="b"/>
              <a:pathLst>
                <a:path w="713" h="739" extrusionOk="0">
                  <a:moveTo>
                    <a:pt x="370" y="0"/>
                  </a:moveTo>
                  <a:lnTo>
                    <a:pt x="0" y="369"/>
                  </a:lnTo>
                  <a:lnTo>
                    <a:pt x="343" y="738"/>
                  </a:lnTo>
                  <a:lnTo>
                    <a:pt x="712"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744375" y="4255975"/>
              <a:ext cx="17825" cy="17825"/>
            </a:xfrm>
            <a:custGeom>
              <a:avLst/>
              <a:gdLst/>
              <a:ahLst/>
              <a:cxnLst/>
              <a:rect l="l" t="t" r="r" b="b"/>
              <a:pathLst>
                <a:path w="713" h="713" extrusionOk="0">
                  <a:moveTo>
                    <a:pt x="370" y="0"/>
                  </a:moveTo>
                  <a:lnTo>
                    <a:pt x="1" y="370"/>
                  </a:lnTo>
                  <a:lnTo>
                    <a:pt x="344"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2266475" y="4778050"/>
              <a:ext cx="17825" cy="17825"/>
            </a:xfrm>
            <a:custGeom>
              <a:avLst/>
              <a:gdLst/>
              <a:ahLst/>
              <a:cxnLst/>
              <a:rect l="l" t="t" r="r" b="b"/>
              <a:pathLst>
                <a:path w="713" h="713" extrusionOk="0">
                  <a:moveTo>
                    <a:pt x="343" y="1"/>
                  </a:moveTo>
                  <a:lnTo>
                    <a:pt x="0" y="370"/>
                  </a:lnTo>
                  <a:lnTo>
                    <a:pt x="343" y="713"/>
                  </a:lnTo>
                  <a:lnTo>
                    <a:pt x="712" y="343"/>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709450" y="4265200"/>
              <a:ext cx="522100" cy="522100"/>
            </a:xfrm>
            <a:custGeom>
              <a:avLst/>
              <a:gdLst/>
              <a:ahLst/>
              <a:cxnLst/>
              <a:rect l="l" t="t" r="r" b="b"/>
              <a:pathLst>
                <a:path w="20884" h="20884" extrusionOk="0">
                  <a:moveTo>
                    <a:pt x="343" y="1"/>
                  </a:moveTo>
                  <a:lnTo>
                    <a:pt x="0" y="343"/>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230875" y="4786625"/>
              <a:ext cx="89000" cy="79775"/>
            </a:xfrm>
            <a:custGeom>
              <a:avLst/>
              <a:gdLst/>
              <a:ahLst/>
              <a:cxnLst/>
              <a:rect l="l" t="t" r="r" b="b"/>
              <a:pathLst>
                <a:path w="3560" h="3191" extrusionOk="0">
                  <a:moveTo>
                    <a:pt x="369" y="0"/>
                  </a:moveTo>
                  <a:lnTo>
                    <a:pt x="0" y="370"/>
                  </a:lnTo>
                  <a:lnTo>
                    <a:pt x="2822"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238125" y="3784650"/>
              <a:ext cx="471350" cy="480575"/>
            </a:xfrm>
            <a:custGeom>
              <a:avLst/>
              <a:gdLst/>
              <a:ahLst/>
              <a:cxnLst/>
              <a:rect l="l" t="t" r="r" b="b"/>
              <a:pathLst>
                <a:path w="18854" h="19223" extrusionOk="0">
                  <a:moveTo>
                    <a:pt x="0" y="0"/>
                  </a:moveTo>
                  <a:lnTo>
                    <a:pt x="0" y="739"/>
                  </a:lnTo>
                  <a:lnTo>
                    <a:pt x="18484" y="19223"/>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700200" y="4255975"/>
              <a:ext cx="17825" cy="17825"/>
            </a:xfrm>
            <a:custGeom>
              <a:avLst/>
              <a:gdLst/>
              <a:ahLst/>
              <a:cxnLst/>
              <a:rect l="l" t="t" r="r" b="b"/>
              <a:pathLst>
                <a:path w="713" h="713" extrusionOk="0">
                  <a:moveTo>
                    <a:pt x="370" y="0"/>
                  </a:moveTo>
                  <a:lnTo>
                    <a:pt x="1" y="370"/>
                  </a:lnTo>
                  <a:lnTo>
                    <a:pt x="370"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222300" y="4778050"/>
              <a:ext cx="17825" cy="17825"/>
            </a:xfrm>
            <a:custGeom>
              <a:avLst/>
              <a:gdLst/>
              <a:ahLst/>
              <a:cxnLst/>
              <a:rect l="l" t="t" r="r" b="b"/>
              <a:pathLst>
                <a:path w="713" h="713" extrusionOk="0">
                  <a:moveTo>
                    <a:pt x="370" y="1"/>
                  </a:moveTo>
                  <a:lnTo>
                    <a:pt x="0" y="370"/>
                  </a:lnTo>
                  <a:lnTo>
                    <a:pt x="343" y="713"/>
                  </a:lnTo>
                  <a:lnTo>
                    <a:pt x="712"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 name="Google Shape;186;p2"/>
          <p:cNvSpPr txBox="1">
            <a:spLocks noGrp="1"/>
          </p:cNvSpPr>
          <p:nvPr>
            <p:ph type="ctrTitle"/>
          </p:nvPr>
        </p:nvSpPr>
        <p:spPr>
          <a:xfrm>
            <a:off x="828150" y="1616894"/>
            <a:ext cx="7487700" cy="1471500"/>
          </a:xfrm>
          <a:prstGeom prst="rect">
            <a:avLst/>
          </a:prstGeom>
          <a:noFill/>
        </p:spPr>
        <p:txBody>
          <a:bodyPr spcFirstLastPara="1" wrap="square" lIns="91425" tIns="91425" rIns="91425" bIns="91425" anchor="ctr" anchorCtr="0">
            <a:noAutofit/>
          </a:bodyPr>
          <a:lstStyle>
            <a:lvl1pPr lvl="0">
              <a:lnSpc>
                <a:spcPct val="85000"/>
              </a:lnSpc>
              <a:spcBef>
                <a:spcPts val="0"/>
              </a:spcBef>
              <a:spcAft>
                <a:spcPts val="0"/>
              </a:spcAft>
              <a:buSzPts val="4500"/>
              <a:buFont typeface="Loved by the King"/>
              <a:buNone/>
              <a:defRPr sz="5700"/>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87" name="Google Shape;187;p2"/>
          <p:cNvSpPr txBox="1">
            <a:spLocks noGrp="1"/>
          </p:cNvSpPr>
          <p:nvPr>
            <p:ph type="subTitle" idx="1"/>
          </p:nvPr>
        </p:nvSpPr>
        <p:spPr>
          <a:xfrm>
            <a:off x="2683500" y="3160906"/>
            <a:ext cx="3777000" cy="365700"/>
          </a:xfrm>
          <a:prstGeom prst="rect">
            <a:avLst/>
          </a:prstGeom>
          <a:solidFill>
            <a:schemeClr val="lt1"/>
          </a:solidFill>
        </p:spPr>
        <p:txBody>
          <a:bodyPr spcFirstLastPara="1" wrap="square" lIns="91425" tIns="91425" rIns="91425" bIns="91425" anchor="ctr" anchorCtr="0">
            <a:noAutofit/>
          </a:bodyPr>
          <a:lstStyle>
            <a:lvl1pPr lvl="0" algn="ctr">
              <a:lnSpc>
                <a:spcPct val="100000"/>
              </a:lnSpc>
              <a:spcBef>
                <a:spcPts val="0"/>
              </a:spcBef>
              <a:spcAft>
                <a:spcPts val="0"/>
              </a:spcAft>
              <a:buSzPts val="1500"/>
              <a:buNone/>
              <a:defRPr>
                <a:solidFill>
                  <a:schemeClr val="dk1"/>
                </a:solidFill>
                <a:latin typeface="Arimo Medium"/>
                <a:ea typeface="Arimo Medium"/>
                <a:cs typeface="Arimo Medium"/>
                <a:sym typeface="Arimo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88" name="Google Shape;188;p2"/>
          <p:cNvSpPr/>
          <p:nvPr/>
        </p:nvSpPr>
        <p:spPr>
          <a:xfrm>
            <a:off x="3726450" y="114072"/>
            <a:ext cx="1691100" cy="3153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 name="Google Shape;189;p2"/>
          <p:cNvGrpSpPr/>
          <p:nvPr/>
        </p:nvGrpSpPr>
        <p:grpSpPr>
          <a:xfrm>
            <a:off x="174575" y="4704094"/>
            <a:ext cx="1077300" cy="315300"/>
            <a:chOff x="4414350" y="4673200"/>
            <a:chExt cx="1077300" cy="315300"/>
          </a:xfrm>
        </p:grpSpPr>
        <p:sp>
          <p:nvSpPr>
            <p:cNvPr id="190" name="Google Shape;190;p2"/>
            <p:cNvSpPr/>
            <p:nvPr/>
          </p:nvSpPr>
          <p:spPr>
            <a:xfrm>
              <a:off x="4414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4795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5176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2"/>
          <p:cNvGrpSpPr/>
          <p:nvPr/>
        </p:nvGrpSpPr>
        <p:grpSpPr>
          <a:xfrm>
            <a:off x="8606882" y="125575"/>
            <a:ext cx="315300" cy="1105725"/>
            <a:chOff x="215450" y="125575"/>
            <a:chExt cx="315300" cy="1105725"/>
          </a:xfrm>
        </p:grpSpPr>
        <p:sp>
          <p:nvSpPr>
            <p:cNvPr id="194" name="Google Shape;194;p2"/>
            <p:cNvSpPr/>
            <p:nvPr/>
          </p:nvSpPr>
          <p:spPr>
            <a:xfrm>
              <a:off x="215450" y="125575"/>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215450" y="520788"/>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215450" y="9160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87"/>
        <p:cNvGrpSpPr/>
        <p:nvPr/>
      </p:nvGrpSpPr>
      <p:grpSpPr>
        <a:xfrm>
          <a:off x="0" y="0"/>
          <a:ext cx="0" cy="0"/>
          <a:chOff x="0" y="0"/>
          <a:chExt cx="0" cy="0"/>
        </a:xfrm>
      </p:grpSpPr>
      <p:grpSp>
        <p:nvGrpSpPr>
          <p:cNvPr id="388" name="Google Shape;388;p4"/>
          <p:cNvGrpSpPr/>
          <p:nvPr/>
        </p:nvGrpSpPr>
        <p:grpSpPr>
          <a:xfrm>
            <a:off x="5" y="18"/>
            <a:ext cx="9145429" cy="5143588"/>
            <a:chOff x="238125" y="848600"/>
            <a:chExt cx="7143750" cy="4017800"/>
          </a:xfrm>
        </p:grpSpPr>
        <p:sp>
          <p:nvSpPr>
            <p:cNvPr id="389" name="Google Shape;389;p4"/>
            <p:cNvSpPr/>
            <p:nvPr/>
          </p:nvSpPr>
          <p:spPr>
            <a:xfrm>
              <a:off x="709450" y="848600"/>
              <a:ext cx="294025" cy="284775"/>
            </a:xfrm>
            <a:custGeom>
              <a:avLst/>
              <a:gdLst/>
              <a:ahLst/>
              <a:cxnLst/>
              <a:rect l="l" t="t" r="r" b="b"/>
              <a:pathLst>
                <a:path w="11761" h="11391" extrusionOk="0">
                  <a:moveTo>
                    <a:pt x="11048" y="0"/>
                  </a:moveTo>
                  <a:lnTo>
                    <a:pt x="0" y="11048"/>
                  </a:lnTo>
                  <a:lnTo>
                    <a:pt x="343" y="11391"/>
                  </a:lnTo>
                  <a:lnTo>
                    <a:pt x="1176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
            <p:cNvSpPr/>
            <p:nvPr/>
          </p:nvSpPr>
          <p:spPr>
            <a:xfrm>
              <a:off x="238125" y="1133350"/>
              <a:ext cx="471350" cy="479925"/>
            </a:xfrm>
            <a:custGeom>
              <a:avLst/>
              <a:gdLst/>
              <a:ahLst/>
              <a:cxnLst/>
              <a:rect l="l" t="t" r="r" b="b"/>
              <a:pathLst>
                <a:path w="18854" h="19197" extrusionOk="0">
                  <a:moveTo>
                    <a:pt x="18484" y="1"/>
                  </a:moveTo>
                  <a:lnTo>
                    <a:pt x="0" y="18485"/>
                  </a:lnTo>
                  <a:lnTo>
                    <a:pt x="0" y="19197"/>
                  </a:lnTo>
                  <a:lnTo>
                    <a:pt x="18853" y="370"/>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
            <p:cNvSpPr/>
            <p:nvPr/>
          </p:nvSpPr>
          <p:spPr>
            <a:xfrm>
              <a:off x="709450" y="1655450"/>
              <a:ext cx="521450" cy="521450"/>
            </a:xfrm>
            <a:custGeom>
              <a:avLst/>
              <a:gdLst/>
              <a:ahLst/>
              <a:cxnLst/>
              <a:rect l="l" t="t" r="r" b="b"/>
              <a:pathLst>
                <a:path w="20858" h="20858" extrusionOk="0">
                  <a:moveTo>
                    <a:pt x="20514" y="0"/>
                  </a:moveTo>
                  <a:lnTo>
                    <a:pt x="0" y="20514"/>
                  </a:lnTo>
                  <a:lnTo>
                    <a:pt x="343" y="20857"/>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
            <p:cNvSpPr/>
            <p:nvPr/>
          </p:nvSpPr>
          <p:spPr>
            <a:xfrm>
              <a:off x="1753625" y="848600"/>
              <a:ext cx="293350" cy="284775"/>
            </a:xfrm>
            <a:custGeom>
              <a:avLst/>
              <a:gdLst/>
              <a:ahLst/>
              <a:cxnLst/>
              <a:rect l="l" t="t" r="r" b="b"/>
              <a:pathLst>
                <a:path w="11734" h="11391" extrusionOk="0">
                  <a:moveTo>
                    <a:pt x="11048" y="0"/>
                  </a:moveTo>
                  <a:lnTo>
                    <a:pt x="0" y="11048"/>
                  </a:lnTo>
                  <a:lnTo>
                    <a:pt x="343" y="11391"/>
                  </a:lnTo>
                  <a:lnTo>
                    <a:pt x="1173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
            <p:cNvSpPr/>
            <p:nvPr/>
          </p:nvSpPr>
          <p:spPr>
            <a:xfrm>
              <a:off x="238125" y="2177525"/>
              <a:ext cx="471350" cy="479925"/>
            </a:xfrm>
            <a:custGeom>
              <a:avLst/>
              <a:gdLst/>
              <a:ahLst/>
              <a:cxnLst/>
              <a:rect l="l" t="t" r="r" b="b"/>
              <a:pathLst>
                <a:path w="18854" h="19197" extrusionOk="0">
                  <a:moveTo>
                    <a:pt x="18484" y="1"/>
                  </a:moveTo>
                  <a:lnTo>
                    <a:pt x="0" y="18484"/>
                  </a:lnTo>
                  <a:lnTo>
                    <a:pt x="0" y="19196"/>
                  </a:lnTo>
                  <a:lnTo>
                    <a:pt x="18853" y="343"/>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
            <p:cNvSpPr/>
            <p:nvPr/>
          </p:nvSpPr>
          <p:spPr>
            <a:xfrm>
              <a:off x="1231525" y="1133350"/>
              <a:ext cx="521450" cy="522125"/>
            </a:xfrm>
            <a:custGeom>
              <a:avLst/>
              <a:gdLst/>
              <a:ahLst/>
              <a:cxnLst/>
              <a:rect l="l" t="t" r="r" b="b"/>
              <a:pathLst>
                <a:path w="20858" h="20885" extrusionOk="0">
                  <a:moveTo>
                    <a:pt x="20515" y="1"/>
                  </a:moveTo>
                  <a:lnTo>
                    <a:pt x="1" y="20515"/>
                  </a:lnTo>
                  <a:lnTo>
                    <a:pt x="343" y="20884"/>
                  </a:lnTo>
                  <a:lnTo>
                    <a:pt x="20858"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
            <p:cNvSpPr/>
            <p:nvPr/>
          </p:nvSpPr>
          <p:spPr>
            <a:xfrm>
              <a:off x="2275050" y="1133350"/>
              <a:ext cx="522100" cy="522125"/>
            </a:xfrm>
            <a:custGeom>
              <a:avLst/>
              <a:gdLst/>
              <a:ahLst/>
              <a:cxnLst/>
              <a:rect l="l" t="t" r="r" b="b"/>
              <a:pathLst>
                <a:path w="20884" h="20885" extrusionOk="0">
                  <a:moveTo>
                    <a:pt x="20514" y="1"/>
                  </a:moveTo>
                  <a:lnTo>
                    <a:pt x="0" y="20515"/>
                  </a:lnTo>
                  <a:lnTo>
                    <a:pt x="369" y="20884"/>
                  </a:lnTo>
                  <a:lnTo>
                    <a:pt x="20884" y="370"/>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
            <p:cNvSpPr/>
            <p:nvPr/>
          </p:nvSpPr>
          <p:spPr>
            <a:xfrm>
              <a:off x="1231525" y="2177525"/>
              <a:ext cx="521450" cy="521450"/>
            </a:xfrm>
            <a:custGeom>
              <a:avLst/>
              <a:gdLst/>
              <a:ahLst/>
              <a:cxnLst/>
              <a:rect l="l" t="t" r="r" b="b"/>
              <a:pathLst>
                <a:path w="20858" h="20858" extrusionOk="0">
                  <a:moveTo>
                    <a:pt x="20515" y="1"/>
                  </a:moveTo>
                  <a:lnTo>
                    <a:pt x="1" y="20515"/>
                  </a:lnTo>
                  <a:lnTo>
                    <a:pt x="343" y="20858"/>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
            <p:cNvSpPr/>
            <p:nvPr/>
          </p:nvSpPr>
          <p:spPr>
            <a:xfrm>
              <a:off x="709450" y="2699600"/>
              <a:ext cx="521450" cy="521450"/>
            </a:xfrm>
            <a:custGeom>
              <a:avLst/>
              <a:gdLst/>
              <a:ahLst/>
              <a:cxnLst/>
              <a:rect l="l" t="t" r="r" b="b"/>
              <a:pathLst>
                <a:path w="20858" h="20858" extrusionOk="0">
                  <a:moveTo>
                    <a:pt x="20514" y="1"/>
                  </a:moveTo>
                  <a:lnTo>
                    <a:pt x="0" y="20515"/>
                  </a:lnTo>
                  <a:lnTo>
                    <a:pt x="343" y="20858"/>
                  </a:lnTo>
                  <a:lnTo>
                    <a:pt x="20857"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
            <p:cNvSpPr/>
            <p:nvPr/>
          </p:nvSpPr>
          <p:spPr>
            <a:xfrm>
              <a:off x="238125" y="3221700"/>
              <a:ext cx="471350" cy="479250"/>
            </a:xfrm>
            <a:custGeom>
              <a:avLst/>
              <a:gdLst/>
              <a:ahLst/>
              <a:cxnLst/>
              <a:rect l="l" t="t" r="r" b="b"/>
              <a:pathLst>
                <a:path w="18854" h="19170" extrusionOk="0">
                  <a:moveTo>
                    <a:pt x="18484" y="0"/>
                  </a:moveTo>
                  <a:lnTo>
                    <a:pt x="0" y="18458"/>
                  </a:lnTo>
                  <a:lnTo>
                    <a:pt x="0" y="19170"/>
                  </a:lnTo>
                  <a:lnTo>
                    <a:pt x="18853" y="343"/>
                  </a:lnTo>
                  <a:lnTo>
                    <a:pt x="1848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
            <p:cNvSpPr/>
            <p:nvPr/>
          </p:nvSpPr>
          <p:spPr>
            <a:xfrm>
              <a:off x="1753625" y="1655450"/>
              <a:ext cx="521450" cy="521450"/>
            </a:xfrm>
            <a:custGeom>
              <a:avLst/>
              <a:gdLst/>
              <a:ahLst/>
              <a:cxnLst/>
              <a:rect l="l" t="t" r="r" b="b"/>
              <a:pathLst>
                <a:path w="20858" h="20858" extrusionOk="0">
                  <a:moveTo>
                    <a:pt x="20514" y="0"/>
                  </a:moveTo>
                  <a:lnTo>
                    <a:pt x="0" y="20514"/>
                  </a:lnTo>
                  <a:lnTo>
                    <a:pt x="343" y="20857"/>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
            <p:cNvSpPr/>
            <p:nvPr/>
          </p:nvSpPr>
          <p:spPr>
            <a:xfrm>
              <a:off x="2797125" y="848600"/>
              <a:ext cx="294025" cy="284775"/>
            </a:xfrm>
            <a:custGeom>
              <a:avLst/>
              <a:gdLst/>
              <a:ahLst/>
              <a:cxnLst/>
              <a:rect l="l" t="t" r="r" b="b"/>
              <a:pathLst>
                <a:path w="11761" h="11391" extrusionOk="0">
                  <a:moveTo>
                    <a:pt x="11049" y="0"/>
                  </a:moveTo>
                  <a:lnTo>
                    <a:pt x="1" y="11048"/>
                  </a:lnTo>
                  <a:lnTo>
                    <a:pt x="370"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
            <p:cNvSpPr/>
            <p:nvPr/>
          </p:nvSpPr>
          <p:spPr>
            <a:xfrm>
              <a:off x="238125" y="4265200"/>
              <a:ext cx="471350" cy="479925"/>
            </a:xfrm>
            <a:custGeom>
              <a:avLst/>
              <a:gdLst/>
              <a:ahLst/>
              <a:cxnLst/>
              <a:rect l="l" t="t" r="r" b="b"/>
              <a:pathLst>
                <a:path w="18854" h="19197" extrusionOk="0">
                  <a:moveTo>
                    <a:pt x="18484" y="1"/>
                  </a:moveTo>
                  <a:lnTo>
                    <a:pt x="0" y="18484"/>
                  </a:lnTo>
                  <a:lnTo>
                    <a:pt x="0" y="19196"/>
                  </a:lnTo>
                  <a:lnTo>
                    <a:pt x="18853" y="343"/>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
            <p:cNvSpPr/>
            <p:nvPr/>
          </p:nvSpPr>
          <p:spPr>
            <a:xfrm>
              <a:off x="3319225" y="1133350"/>
              <a:ext cx="521450" cy="522125"/>
            </a:xfrm>
            <a:custGeom>
              <a:avLst/>
              <a:gdLst/>
              <a:ahLst/>
              <a:cxnLst/>
              <a:rect l="l" t="t" r="r" b="b"/>
              <a:pathLst>
                <a:path w="20858" h="20885" extrusionOk="0">
                  <a:moveTo>
                    <a:pt x="20514" y="1"/>
                  </a:moveTo>
                  <a:lnTo>
                    <a:pt x="0" y="20515"/>
                  </a:lnTo>
                  <a:lnTo>
                    <a:pt x="343" y="20884"/>
                  </a:lnTo>
                  <a:lnTo>
                    <a:pt x="20857" y="370"/>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
            <p:cNvSpPr/>
            <p:nvPr/>
          </p:nvSpPr>
          <p:spPr>
            <a:xfrm>
              <a:off x="3841300" y="848600"/>
              <a:ext cx="293375" cy="284775"/>
            </a:xfrm>
            <a:custGeom>
              <a:avLst/>
              <a:gdLst/>
              <a:ahLst/>
              <a:cxnLst/>
              <a:rect l="l" t="t" r="r" b="b"/>
              <a:pathLst>
                <a:path w="11735" h="11391" extrusionOk="0">
                  <a:moveTo>
                    <a:pt x="11049" y="0"/>
                  </a:moveTo>
                  <a:lnTo>
                    <a:pt x="0" y="11048"/>
                  </a:lnTo>
                  <a:lnTo>
                    <a:pt x="343" y="11391"/>
                  </a:lnTo>
                  <a:lnTo>
                    <a:pt x="1173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
            <p:cNvSpPr/>
            <p:nvPr/>
          </p:nvSpPr>
          <p:spPr>
            <a:xfrm>
              <a:off x="2797125" y="1655450"/>
              <a:ext cx="521450" cy="521450"/>
            </a:xfrm>
            <a:custGeom>
              <a:avLst/>
              <a:gdLst/>
              <a:ahLst/>
              <a:cxnLst/>
              <a:rect l="l" t="t" r="r" b="b"/>
              <a:pathLst>
                <a:path w="20858" h="20858" extrusionOk="0">
                  <a:moveTo>
                    <a:pt x="20515" y="0"/>
                  </a:moveTo>
                  <a:lnTo>
                    <a:pt x="1" y="20514"/>
                  </a:lnTo>
                  <a:lnTo>
                    <a:pt x="370"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
            <p:cNvSpPr/>
            <p:nvPr/>
          </p:nvSpPr>
          <p:spPr>
            <a:xfrm>
              <a:off x="1231525" y="3221700"/>
              <a:ext cx="521450" cy="521450"/>
            </a:xfrm>
            <a:custGeom>
              <a:avLst/>
              <a:gdLst/>
              <a:ahLst/>
              <a:cxnLst/>
              <a:rect l="l" t="t" r="r" b="b"/>
              <a:pathLst>
                <a:path w="20858" h="20858" extrusionOk="0">
                  <a:moveTo>
                    <a:pt x="20515" y="0"/>
                  </a:moveTo>
                  <a:lnTo>
                    <a:pt x="1" y="20488"/>
                  </a:lnTo>
                  <a:lnTo>
                    <a:pt x="343" y="20857"/>
                  </a:lnTo>
                  <a:lnTo>
                    <a:pt x="20858"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
            <p:cNvSpPr/>
            <p:nvPr/>
          </p:nvSpPr>
          <p:spPr>
            <a:xfrm>
              <a:off x="2275050" y="2177525"/>
              <a:ext cx="522100" cy="521450"/>
            </a:xfrm>
            <a:custGeom>
              <a:avLst/>
              <a:gdLst/>
              <a:ahLst/>
              <a:cxnLst/>
              <a:rect l="l" t="t" r="r" b="b"/>
              <a:pathLst>
                <a:path w="20884" h="20858" extrusionOk="0">
                  <a:moveTo>
                    <a:pt x="20514" y="1"/>
                  </a:moveTo>
                  <a:lnTo>
                    <a:pt x="0" y="20515"/>
                  </a:lnTo>
                  <a:lnTo>
                    <a:pt x="369" y="20858"/>
                  </a:lnTo>
                  <a:lnTo>
                    <a:pt x="20884"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
            <p:cNvSpPr/>
            <p:nvPr/>
          </p:nvSpPr>
          <p:spPr>
            <a:xfrm>
              <a:off x="1753625" y="2699600"/>
              <a:ext cx="521450" cy="521450"/>
            </a:xfrm>
            <a:custGeom>
              <a:avLst/>
              <a:gdLst/>
              <a:ahLst/>
              <a:cxnLst/>
              <a:rect l="l" t="t" r="r" b="b"/>
              <a:pathLst>
                <a:path w="20858" h="20858" extrusionOk="0">
                  <a:moveTo>
                    <a:pt x="20514" y="1"/>
                  </a:moveTo>
                  <a:lnTo>
                    <a:pt x="0" y="20515"/>
                  </a:lnTo>
                  <a:lnTo>
                    <a:pt x="343" y="20858"/>
                  </a:lnTo>
                  <a:lnTo>
                    <a:pt x="20857"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
            <p:cNvSpPr/>
            <p:nvPr/>
          </p:nvSpPr>
          <p:spPr>
            <a:xfrm>
              <a:off x="709450" y="3743125"/>
              <a:ext cx="521450" cy="522100"/>
            </a:xfrm>
            <a:custGeom>
              <a:avLst/>
              <a:gdLst/>
              <a:ahLst/>
              <a:cxnLst/>
              <a:rect l="l" t="t" r="r" b="b"/>
              <a:pathLst>
                <a:path w="20858" h="20884" extrusionOk="0">
                  <a:moveTo>
                    <a:pt x="20514" y="0"/>
                  </a:moveTo>
                  <a:lnTo>
                    <a:pt x="0" y="20514"/>
                  </a:lnTo>
                  <a:lnTo>
                    <a:pt x="343" y="20884"/>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
            <p:cNvSpPr/>
            <p:nvPr/>
          </p:nvSpPr>
          <p:spPr>
            <a:xfrm>
              <a:off x="1753625" y="3743125"/>
              <a:ext cx="521450" cy="522100"/>
            </a:xfrm>
            <a:custGeom>
              <a:avLst/>
              <a:gdLst/>
              <a:ahLst/>
              <a:cxnLst/>
              <a:rect l="l" t="t" r="r" b="b"/>
              <a:pathLst>
                <a:path w="20858" h="20884" extrusionOk="0">
                  <a:moveTo>
                    <a:pt x="20514" y="0"/>
                  </a:moveTo>
                  <a:lnTo>
                    <a:pt x="0" y="20514"/>
                  </a:lnTo>
                  <a:lnTo>
                    <a:pt x="343" y="20884"/>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
            <p:cNvSpPr/>
            <p:nvPr/>
          </p:nvSpPr>
          <p:spPr>
            <a:xfrm>
              <a:off x="2275050" y="3221700"/>
              <a:ext cx="522100" cy="521450"/>
            </a:xfrm>
            <a:custGeom>
              <a:avLst/>
              <a:gdLst/>
              <a:ahLst/>
              <a:cxnLst/>
              <a:rect l="l" t="t" r="r" b="b"/>
              <a:pathLst>
                <a:path w="20884" h="20858" extrusionOk="0">
                  <a:moveTo>
                    <a:pt x="20514" y="0"/>
                  </a:moveTo>
                  <a:lnTo>
                    <a:pt x="0" y="20488"/>
                  </a:lnTo>
                  <a:lnTo>
                    <a:pt x="369" y="20857"/>
                  </a:lnTo>
                  <a:lnTo>
                    <a:pt x="20884" y="343"/>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
            <p:cNvSpPr/>
            <p:nvPr/>
          </p:nvSpPr>
          <p:spPr>
            <a:xfrm>
              <a:off x="4884825" y="848600"/>
              <a:ext cx="294025" cy="284775"/>
            </a:xfrm>
            <a:custGeom>
              <a:avLst/>
              <a:gdLst/>
              <a:ahLst/>
              <a:cxnLst/>
              <a:rect l="l" t="t" r="r" b="b"/>
              <a:pathLst>
                <a:path w="11761" h="11391" extrusionOk="0">
                  <a:moveTo>
                    <a:pt x="11048" y="0"/>
                  </a:moveTo>
                  <a:lnTo>
                    <a:pt x="0" y="11048"/>
                  </a:lnTo>
                  <a:lnTo>
                    <a:pt x="369" y="11391"/>
                  </a:lnTo>
                  <a:lnTo>
                    <a:pt x="1176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
            <p:cNvSpPr/>
            <p:nvPr/>
          </p:nvSpPr>
          <p:spPr>
            <a:xfrm>
              <a:off x="3319225" y="2177525"/>
              <a:ext cx="521450" cy="521450"/>
            </a:xfrm>
            <a:custGeom>
              <a:avLst/>
              <a:gdLst/>
              <a:ahLst/>
              <a:cxnLst/>
              <a:rect l="l" t="t" r="r" b="b"/>
              <a:pathLst>
                <a:path w="20858" h="20858" extrusionOk="0">
                  <a:moveTo>
                    <a:pt x="20514" y="1"/>
                  </a:moveTo>
                  <a:lnTo>
                    <a:pt x="0" y="20515"/>
                  </a:lnTo>
                  <a:lnTo>
                    <a:pt x="343" y="20858"/>
                  </a:lnTo>
                  <a:lnTo>
                    <a:pt x="20857"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
            <p:cNvSpPr/>
            <p:nvPr/>
          </p:nvSpPr>
          <p:spPr>
            <a:xfrm>
              <a:off x="1231525" y="4265200"/>
              <a:ext cx="521450" cy="521450"/>
            </a:xfrm>
            <a:custGeom>
              <a:avLst/>
              <a:gdLst/>
              <a:ahLst/>
              <a:cxnLst/>
              <a:rect l="l" t="t" r="r" b="b"/>
              <a:pathLst>
                <a:path w="20858" h="20858" extrusionOk="0">
                  <a:moveTo>
                    <a:pt x="20515" y="1"/>
                  </a:moveTo>
                  <a:lnTo>
                    <a:pt x="1" y="20515"/>
                  </a:lnTo>
                  <a:lnTo>
                    <a:pt x="343" y="20857"/>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
            <p:cNvSpPr/>
            <p:nvPr/>
          </p:nvSpPr>
          <p:spPr>
            <a:xfrm>
              <a:off x="3841300" y="1655450"/>
              <a:ext cx="521450" cy="521450"/>
            </a:xfrm>
            <a:custGeom>
              <a:avLst/>
              <a:gdLst/>
              <a:ahLst/>
              <a:cxnLst/>
              <a:rect l="l" t="t" r="r" b="b"/>
              <a:pathLst>
                <a:path w="20858" h="20858" extrusionOk="0">
                  <a:moveTo>
                    <a:pt x="20515" y="0"/>
                  </a:moveTo>
                  <a:lnTo>
                    <a:pt x="0" y="20514"/>
                  </a:lnTo>
                  <a:lnTo>
                    <a:pt x="343"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
            <p:cNvSpPr/>
            <p:nvPr/>
          </p:nvSpPr>
          <p:spPr>
            <a:xfrm>
              <a:off x="2797125" y="2699600"/>
              <a:ext cx="521450" cy="521450"/>
            </a:xfrm>
            <a:custGeom>
              <a:avLst/>
              <a:gdLst/>
              <a:ahLst/>
              <a:cxnLst/>
              <a:rect l="l" t="t" r="r" b="b"/>
              <a:pathLst>
                <a:path w="20858" h="20858" extrusionOk="0">
                  <a:moveTo>
                    <a:pt x="20515" y="1"/>
                  </a:moveTo>
                  <a:lnTo>
                    <a:pt x="1" y="20515"/>
                  </a:lnTo>
                  <a:lnTo>
                    <a:pt x="370"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
            <p:cNvSpPr/>
            <p:nvPr/>
          </p:nvSpPr>
          <p:spPr>
            <a:xfrm>
              <a:off x="1143200" y="4787275"/>
              <a:ext cx="87700" cy="79125"/>
            </a:xfrm>
            <a:custGeom>
              <a:avLst/>
              <a:gdLst/>
              <a:ahLst/>
              <a:cxnLst/>
              <a:rect l="l" t="t" r="r" b="b"/>
              <a:pathLst>
                <a:path w="3508" h="3165" extrusionOk="0">
                  <a:moveTo>
                    <a:pt x="3164" y="1"/>
                  </a:moveTo>
                  <a:lnTo>
                    <a:pt x="0" y="3165"/>
                  </a:lnTo>
                  <a:lnTo>
                    <a:pt x="686" y="3165"/>
                  </a:lnTo>
                  <a:lnTo>
                    <a:pt x="3507" y="344"/>
                  </a:lnTo>
                  <a:lnTo>
                    <a:pt x="316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
            <p:cNvSpPr/>
            <p:nvPr/>
          </p:nvSpPr>
          <p:spPr>
            <a:xfrm>
              <a:off x="4363375" y="1133350"/>
              <a:ext cx="521475" cy="522125"/>
            </a:xfrm>
            <a:custGeom>
              <a:avLst/>
              <a:gdLst/>
              <a:ahLst/>
              <a:cxnLst/>
              <a:rect l="l" t="t" r="r" b="b"/>
              <a:pathLst>
                <a:path w="20859" h="20885" extrusionOk="0">
                  <a:moveTo>
                    <a:pt x="20489" y="1"/>
                  </a:moveTo>
                  <a:lnTo>
                    <a:pt x="1" y="20515"/>
                  </a:lnTo>
                  <a:lnTo>
                    <a:pt x="344" y="20884"/>
                  </a:lnTo>
                  <a:lnTo>
                    <a:pt x="20858" y="370"/>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
            <p:cNvSpPr/>
            <p:nvPr/>
          </p:nvSpPr>
          <p:spPr>
            <a:xfrm>
              <a:off x="3319225" y="3221700"/>
              <a:ext cx="521450" cy="521450"/>
            </a:xfrm>
            <a:custGeom>
              <a:avLst/>
              <a:gdLst/>
              <a:ahLst/>
              <a:cxnLst/>
              <a:rect l="l" t="t" r="r" b="b"/>
              <a:pathLst>
                <a:path w="20858" h="20858" extrusionOk="0">
                  <a:moveTo>
                    <a:pt x="20514" y="0"/>
                  </a:moveTo>
                  <a:lnTo>
                    <a:pt x="0" y="20488"/>
                  </a:lnTo>
                  <a:lnTo>
                    <a:pt x="343" y="20857"/>
                  </a:lnTo>
                  <a:lnTo>
                    <a:pt x="20857" y="343"/>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
            <p:cNvSpPr/>
            <p:nvPr/>
          </p:nvSpPr>
          <p:spPr>
            <a:xfrm>
              <a:off x="2275050" y="4265200"/>
              <a:ext cx="522100" cy="521450"/>
            </a:xfrm>
            <a:custGeom>
              <a:avLst/>
              <a:gdLst/>
              <a:ahLst/>
              <a:cxnLst/>
              <a:rect l="l" t="t" r="r" b="b"/>
              <a:pathLst>
                <a:path w="20884" h="20858" extrusionOk="0">
                  <a:moveTo>
                    <a:pt x="20514" y="1"/>
                  </a:moveTo>
                  <a:lnTo>
                    <a:pt x="0" y="20515"/>
                  </a:lnTo>
                  <a:lnTo>
                    <a:pt x="369" y="20857"/>
                  </a:lnTo>
                  <a:lnTo>
                    <a:pt x="20884"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
            <p:cNvSpPr/>
            <p:nvPr/>
          </p:nvSpPr>
          <p:spPr>
            <a:xfrm>
              <a:off x="2797125" y="3743125"/>
              <a:ext cx="521450" cy="522100"/>
            </a:xfrm>
            <a:custGeom>
              <a:avLst/>
              <a:gdLst/>
              <a:ahLst/>
              <a:cxnLst/>
              <a:rect l="l" t="t" r="r" b="b"/>
              <a:pathLst>
                <a:path w="20858" h="20884" extrusionOk="0">
                  <a:moveTo>
                    <a:pt x="20515" y="0"/>
                  </a:moveTo>
                  <a:lnTo>
                    <a:pt x="1" y="20514"/>
                  </a:lnTo>
                  <a:lnTo>
                    <a:pt x="370"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
            <p:cNvSpPr/>
            <p:nvPr/>
          </p:nvSpPr>
          <p:spPr>
            <a:xfrm>
              <a:off x="3841300" y="2699600"/>
              <a:ext cx="521450" cy="521450"/>
            </a:xfrm>
            <a:custGeom>
              <a:avLst/>
              <a:gdLst/>
              <a:ahLst/>
              <a:cxnLst/>
              <a:rect l="l" t="t" r="r" b="b"/>
              <a:pathLst>
                <a:path w="20858" h="20858" extrusionOk="0">
                  <a:moveTo>
                    <a:pt x="20515" y="1"/>
                  </a:moveTo>
                  <a:lnTo>
                    <a:pt x="0" y="20515"/>
                  </a:lnTo>
                  <a:lnTo>
                    <a:pt x="343"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
            <p:cNvSpPr/>
            <p:nvPr/>
          </p:nvSpPr>
          <p:spPr>
            <a:xfrm>
              <a:off x="5928975" y="848600"/>
              <a:ext cx="294050" cy="284775"/>
            </a:xfrm>
            <a:custGeom>
              <a:avLst/>
              <a:gdLst/>
              <a:ahLst/>
              <a:cxnLst/>
              <a:rect l="l" t="t" r="r" b="b"/>
              <a:pathLst>
                <a:path w="11762" h="11391" extrusionOk="0">
                  <a:moveTo>
                    <a:pt x="11049" y="0"/>
                  </a:moveTo>
                  <a:lnTo>
                    <a:pt x="1" y="11048"/>
                  </a:lnTo>
                  <a:lnTo>
                    <a:pt x="344"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
            <p:cNvSpPr/>
            <p:nvPr/>
          </p:nvSpPr>
          <p:spPr>
            <a:xfrm>
              <a:off x="4363375" y="2177525"/>
              <a:ext cx="521475" cy="521450"/>
            </a:xfrm>
            <a:custGeom>
              <a:avLst/>
              <a:gdLst/>
              <a:ahLst/>
              <a:cxnLst/>
              <a:rect l="l" t="t" r="r" b="b"/>
              <a:pathLst>
                <a:path w="20859" h="20858" extrusionOk="0">
                  <a:moveTo>
                    <a:pt x="20489" y="1"/>
                  </a:moveTo>
                  <a:lnTo>
                    <a:pt x="1" y="20515"/>
                  </a:lnTo>
                  <a:lnTo>
                    <a:pt x="344" y="20858"/>
                  </a:lnTo>
                  <a:lnTo>
                    <a:pt x="20858" y="343"/>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
            <p:cNvSpPr/>
            <p:nvPr/>
          </p:nvSpPr>
          <p:spPr>
            <a:xfrm>
              <a:off x="2186700" y="4787275"/>
              <a:ext cx="88375" cy="79125"/>
            </a:xfrm>
            <a:custGeom>
              <a:avLst/>
              <a:gdLst/>
              <a:ahLst/>
              <a:cxnLst/>
              <a:rect l="l" t="t" r="r" b="b"/>
              <a:pathLst>
                <a:path w="3535" h="3165" extrusionOk="0">
                  <a:moveTo>
                    <a:pt x="3191" y="1"/>
                  </a:moveTo>
                  <a:lnTo>
                    <a:pt x="1" y="3165"/>
                  </a:lnTo>
                  <a:lnTo>
                    <a:pt x="713"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
            <p:cNvSpPr/>
            <p:nvPr/>
          </p:nvSpPr>
          <p:spPr>
            <a:xfrm>
              <a:off x="5406900" y="1133350"/>
              <a:ext cx="521450" cy="522125"/>
            </a:xfrm>
            <a:custGeom>
              <a:avLst/>
              <a:gdLst/>
              <a:ahLst/>
              <a:cxnLst/>
              <a:rect l="l" t="t" r="r" b="b"/>
              <a:pathLst>
                <a:path w="20858" h="20885" extrusionOk="0">
                  <a:moveTo>
                    <a:pt x="20515" y="1"/>
                  </a:moveTo>
                  <a:lnTo>
                    <a:pt x="0" y="20515"/>
                  </a:lnTo>
                  <a:lnTo>
                    <a:pt x="343" y="20884"/>
                  </a:lnTo>
                  <a:lnTo>
                    <a:pt x="20858"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
            <p:cNvSpPr/>
            <p:nvPr/>
          </p:nvSpPr>
          <p:spPr>
            <a:xfrm>
              <a:off x="4884825" y="1655450"/>
              <a:ext cx="522100" cy="521450"/>
            </a:xfrm>
            <a:custGeom>
              <a:avLst/>
              <a:gdLst/>
              <a:ahLst/>
              <a:cxnLst/>
              <a:rect l="l" t="t" r="r" b="b"/>
              <a:pathLst>
                <a:path w="20884" h="20858" extrusionOk="0">
                  <a:moveTo>
                    <a:pt x="20514" y="0"/>
                  </a:moveTo>
                  <a:lnTo>
                    <a:pt x="0" y="20514"/>
                  </a:lnTo>
                  <a:lnTo>
                    <a:pt x="369" y="20857"/>
                  </a:lnTo>
                  <a:lnTo>
                    <a:pt x="20883"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
            <p:cNvSpPr/>
            <p:nvPr/>
          </p:nvSpPr>
          <p:spPr>
            <a:xfrm>
              <a:off x="6451075" y="1133350"/>
              <a:ext cx="521450" cy="522125"/>
            </a:xfrm>
            <a:custGeom>
              <a:avLst/>
              <a:gdLst/>
              <a:ahLst/>
              <a:cxnLst/>
              <a:rect l="l" t="t" r="r" b="b"/>
              <a:pathLst>
                <a:path w="20858" h="20885" extrusionOk="0">
                  <a:moveTo>
                    <a:pt x="20515" y="1"/>
                  </a:moveTo>
                  <a:lnTo>
                    <a:pt x="0" y="20515"/>
                  </a:lnTo>
                  <a:lnTo>
                    <a:pt x="343" y="20884"/>
                  </a:lnTo>
                  <a:lnTo>
                    <a:pt x="20857"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
            <p:cNvSpPr/>
            <p:nvPr/>
          </p:nvSpPr>
          <p:spPr>
            <a:xfrm>
              <a:off x="5928975" y="1655450"/>
              <a:ext cx="521475" cy="521450"/>
            </a:xfrm>
            <a:custGeom>
              <a:avLst/>
              <a:gdLst/>
              <a:ahLst/>
              <a:cxnLst/>
              <a:rect l="l" t="t" r="r" b="b"/>
              <a:pathLst>
                <a:path w="20859" h="20858" extrusionOk="0">
                  <a:moveTo>
                    <a:pt x="20515" y="0"/>
                  </a:moveTo>
                  <a:lnTo>
                    <a:pt x="1" y="20514"/>
                  </a:lnTo>
                  <a:lnTo>
                    <a:pt x="344"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
            <p:cNvSpPr/>
            <p:nvPr/>
          </p:nvSpPr>
          <p:spPr>
            <a:xfrm>
              <a:off x="3319225" y="4265200"/>
              <a:ext cx="521450" cy="521450"/>
            </a:xfrm>
            <a:custGeom>
              <a:avLst/>
              <a:gdLst/>
              <a:ahLst/>
              <a:cxnLst/>
              <a:rect l="l" t="t" r="r" b="b"/>
              <a:pathLst>
                <a:path w="20858" h="20858" extrusionOk="0">
                  <a:moveTo>
                    <a:pt x="20514" y="1"/>
                  </a:moveTo>
                  <a:lnTo>
                    <a:pt x="0" y="20515"/>
                  </a:lnTo>
                  <a:lnTo>
                    <a:pt x="343" y="20857"/>
                  </a:lnTo>
                  <a:lnTo>
                    <a:pt x="20857"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
            <p:cNvSpPr/>
            <p:nvPr/>
          </p:nvSpPr>
          <p:spPr>
            <a:xfrm>
              <a:off x="4884825" y="2699600"/>
              <a:ext cx="522100" cy="521450"/>
            </a:xfrm>
            <a:custGeom>
              <a:avLst/>
              <a:gdLst/>
              <a:ahLst/>
              <a:cxnLst/>
              <a:rect l="l" t="t" r="r" b="b"/>
              <a:pathLst>
                <a:path w="20884" h="20858" extrusionOk="0">
                  <a:moveTo>
                    <a:pt x="20514" y="1"/>
                  </a:moveTo>
                  <a:lnTo>
                    <a:pt x="0" y="20515"/>
                  </a:lnTo>
                  <a:lnTo>
                    <a:pt x="369" y="20858"/>
                  </a:lnTo>
                  <a:lnTo>
                    <a:pt x="20883"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
            <p:cNvSpPr/>
            <p:nvPr/>
          </p:nvSpPr>
          <p:spPr>
            <a:xfrm>
              <a:off x="6972500" y="848600"/>
              <a:ext cx="294025" cy="284775"/>
            </a:xfrm>
            <a:custGeom>
              <a:avLst/>
              <a:gdLst/>
              <a:ahLst/>
              <a:cxnLst/>
              <a:rect l="l" t="t" r="r" b="b"/>
              <a:pathLst>
                <a:path w="11761" h="11391" extrusionOk="0">
                  <a:moveTo>
                    <a:pt x="11049" y="0"/>
                  </a:moveTo>
                  <a:lnTo>
                    <a:pt x="0" y="11048"/>
                  </a:lnTo>
                  <a:lnTo>
                    <a:pt x="370"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
            <p:cNvSpPr/>
            <p:nvPr/>
          </p:nvSpPr>
          <p:spPr>
            <a:xfrm>
              <a:off x="3230875" y="4787275"/>
              <a:ext cx="87700" cy="79125"/>
            </a:xfrm>
            <a:custGeom>
              <a:avLst/>
              <a:gdLst/>
              <a:ahLst/>
              <a:cxnLst/>
              <a:rect l="l" t="t" r="r" b="b"/>
              <a:pathLst>
                <a:path w="3508" h="3165" extrusionOk="0">
                  <a:moveTo>
                    <a:pt x="3165" y="1"/>
                  </a:moveTo>
                  <a:lnTo>
                    <a:pt x="1" y="3165"/>
                  </a:lnTo>
                  <a:lnTo>
                    <a:pt x="686" y="3165"/>
                  </a:lnTo>
                  <a:lnTo>
                    <a:pt x="3508" y="344"/>
                  </a:lnTo>
                  <a:lnTo>
                    <a:pt x="316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
            <p:cNvSpPr/>
            <p:nvPr/>
          </p:nvSpPr>
          <p:spPr>
            <a:xfrm>
              <a:off x="5406900" y="2177525"/>
              <a:ext cx="521450" cy="521450"/>
            </a:xfrm>
            <a:custGeom>
              <a:avLst/>
              <a:gdLst/>
              <a:ahLst/>
              <a:cxnLst/>
              <a:rect l="l" t="t" r="r" b="b"/>
              <a:pathLst>
                <a:path w="20858" h="20858" extrusionOk="0">
                  <a:moveTo>
                    <a:pt x="20515" y="1"/>
                  </a:moveTo>
                  <a:lnTo>
                    <a:pt x="0" y="20515"/>
                  </a:lnTo>
                  <a:lnTo>
                    <a:pt x="343" y="20858"/>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
            <p:cNvSpPr/>
            <p:nvPr/>
          </p:nvSpPr>
          <p:spPr>
            <a:xfrm>
              <a:off x="3841300" y="3743125"/>
              <a:ext cx="521450" cy="522100"/>
            </a:xfrm>
            <a:custGeom>
              <a:avLst/>
              <a:gdLst/>
              <a:ahLst/>
              <a:cxnLst/>
              <a:rect l="l" t="t" r="r" b="b"/>
              <a:pathLst>
                <a:path w="20858" h="20884" extrusionOk="0">
                  <a:moveTo>
                    <a:pt x="20515" y="0"/>
                  </a:moveTo>
                  <a:lnTo>
                    <a:pt x="0" y="20514"/>
                  </a:lnTo>
                  <a:lnTo>
                    <a:pt x="343"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
            <p:cNvSpPr/>
            <p:nvPr/>
          </p:nvSpPr>
          <p:spPr>
            <a:xfrm>
              <a:off x="4363375" y="3221700"/>
              <a:ext cx="521475" cy="521450"/>
            </a:xfrm>
            <a:custGeom>
              <a:avLst/>
              <a:gdLst/>
              <a:ahLst/>
              <a:cxnLst/>
              <a:rect l="l" t="t" r="r" b="b"/>
              <a:pathLst>
                <a:path w="20859" h="20858" extrusionOk="0">
                  <a:moveTo>
                    <a:pt x="20489" y="0"/>
                  </a:moveTo>
                  <a:lnTo>
                    <a:pt x="1" y="20488"/>
                  </a:lnTo>
                  <a:lnTo>
                    <a:pt x="344" y="20857"/>
                  </a:lnTo>
                  <a:lnTo>
                    <a:pt x="20858" y="343"/>
                  </a:lnTo>
                  <a:lnTo>
                    <a:pt x="2048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
            <p:cNvSpPr/>
            <p:nvPr/>
          </p:nvSpPr>
          <p:spPr>
            <a:xfrm>
              <a:off x="5406900" y="3221700"/>
              <a:ext cx="521450" cy="521450"/>
            </a:xfrm>
            <a:custGeom>
              <a:avLst/>
              <a:gdLst/>
              <a:ahLst/>
              <a:cxnLst/>
              <a:rect l="l" t="t" r="r" b="b"/>
              <a:pathLst>
                <a:path w="20858" h="20858" extrusionOk="0">
                  <a:moveTo>
                    <a:pt x="20515" y="0"/>
                  </a:moveTo>
                  <a:lnTo>
                    <a:pt x="0" y="20488"/>
                  </a:lnTo>
                  <a:lnTo>
                    <a:pt x="343" y="20857"/>
                  </a:lnTo>
                  <a:lnTo>
                    <a:pt x="20858"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
            <p:cNvSpPr/>
            <p:nvPr/>
          </p:nvSpPr>
          <p:spPr>
            <a:xfrm>
              <a:off x="6451075" y="2177525"/>
              <a:ext cx="521450" cy="521450"/>
            </a:xfrm>
            <a:custGeom>
              <a:avLst/>
              <a:gdLst/>
              <a:ahLst/>
              <a:cxnLst/>
              <a:rect l="l" t="t" r="r" b="b"/>
              <a:pathLst>
                <a:path w="20858" h="20858" extrusionOk="0">
                  <a:moveTo>
                    <a:pt x="20515" y="1"/>
                  </a:moveTo>
                  <a:lnTo>
                    <a:pt x="0" y="20515"/>
                  </a:lnTo>
                  <a:lnTo>
                    <a:pt x="343" y="20858"/>
                  </a:lnTo>
                  <a:lnTo>
                    <a:pt x="20857"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
            <p:cNvSpPr/>
            <p:nvPr/>
          </p:nvSpPr>
          <p:spPr>
            <a:xfrm>
              <a:off x="4884825" y="3743125"/>
              <a:ext cx="522100" cy="522100"/>
            </a:xfrm>
            <a:custGeom>
              <a:avLst/>
              <a:gdLst/>
              <a:ahLst/>
              <a:cxnLst/>
              <a:rect l="l" t="t" r="r" b="b"/>
              <a:pathLst>
                <a:path w="20884" h="20884" extrusionOk="0">
                  <a:moveTo>
                    <a:pt x="20514" y="0"/>
                  </a:moveTo>
                  <a:lnTo>
                    <a:pt x="0" y="20514"/>
                  </a:lnTo>
                  <a:lnTo>
                    <a:pt x="369" y="20884"/>
                  </a:lnTo>
                  <a:lnTo>
                    <a:pt x="20883"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
            <p:cNvSpPr/>
            <p:nvPr/>
          </p:nvSpPr>
          <p:spPr>
            <a:xfrm>
              <a:off x="5928975" y="2699600"/>
              <a:ext cx="521475" cy="521450"/>
            </a:xfrm>
            <a:custGeom>
              <a:avLst/>
              <a:gdLst/>
              <a:ahLst/>
              <a:cxnLst/>
              <a:rect l="l" t="t" r="r" b="b"/>
              <a:pathLst>
                <a:path w="20859" h="20858" extrusionOk="0">
                  <a:moveTo>
                    <a:pt x="20515" y="1"/>
                  </a:moveTo>
                  <a:lnTo>
                    <a:pt x="1" y="20515"/>
                  </a:lnTo>
                  <a:lnTo>
                    <a:pt x="344"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
            <p:cNvSpPr/>
            <p:nvPr/>
          </p:nvSpPr>
          <p:spPr>
            <a:xfrm>
              <a:off x="6972500" y="1759600"/>
              <a:ext cx="409375" cy="417300"/>
            </a:xfrm>
            <a:custGeom>
              <a:avLst/>
              <a:gdLst/>
              <a:ahLst/>
              <a:cxnLst/>
              <a:rect l="l" t="t" r="r" b="b"/>
              <a:pathLst>
                <a:path w="16375" h="16692" extrusionOk="0">
                  <a:moveTo>
                    <a:pt x="16375" y="0"/>
                  </a:moveTo>
                  <a:lnTo>
                    <a:pt x="0" y="16348"/>
                  </a:lnTo>
                  <a:lnTo>
                    <a:pt x="370" y="16691"/>
                  </a:lnTo>
                  <a:lnTo>
                    <a:pt x="16375" y="686"/>
                  </a:lnTo>
                  <a:lnTo>
                    <a:pt x="1637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
            <p:cNvSpPr/>
            <p:nvPr/>
          </p:nvSpPr>
          <p:spPr>
            <a:xfrm>
              <a:off x="4363375" y="4265200"/>
              <a:ext cx="521475" cy="521450"/>
            </a:xfrm>
            <a:custGeom>
              <a:avLst/>
              <a:gdLst/>
              <a:ahLst/>
              <a:cxnLst/>
              <a:rect l="l" t="t" r="r" b="b"/>
              <a:pathLst>
                <a:path w="20859" h="20858" extrusionOk="0">
                  <a:moveTo>
                    <a:pt x="20489" y="1"/>
                  </a:moveTo>
                  <a:lnTo>
                    <a:pt x="1" y="20515"/>
                  </a:lnTo>
                  <a:lnTo>
                    <a:pt x="344" y="20857"/>
                  </a:lnTo>
                  <a:lnTo>
                    <a:pt x="20858" y="343"/>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
            <p:cNvSpPr/>
            <p:nvPr/>
          </p:nvSpPr>
          <p:spPr>
            <a:xfrm>
              <a:off x="4274400" y="4787275"/>
              <a:ext cx="88350" cy="79125"/>
            </a:xfrm>
            <a:custGeom>
              <a:avLst/>
              <a:gdLst/>
              <a:ahLst/>
              <a:cxnLst/>
              <a:rect l="l" t="t" r="r" b="b"/>
              <a:pathLst>
                <a:path w="3534" h="3165" extrusionOk="0">
                  <a:moveTo>
                    <a:pt x="3191" y="1"/>
                  </a:moveTo>
                  <a:lnTo>
                    <a:pt x="0" y="3165"/>
                  </a:lnTo>
                  <a:lnTo>
                    <a:pt x="712"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
            <p:cNvSpPr/>
            <p:nvPr/>
          </p:nvSpPr>
          <p:spPr>
            <a:xfrm>
              <a:off x="5928975" y="3743125"/>
              <a:ext cx="521475" cy="522100"/>
            </a:xfrm>
            <a:custGeom>
              <a:avLst/>
              <a:gdLst/>
              <a:ahLst/>
              <a:cxnLst/>
              <a:rect l="l" t="t" r="r" b="b"/>
              <a:pathLst>
                <a:path w="20859" h="20884" extrusionOk="0">
                  <a:moveTo>
                    <a:pt x="20515" y="0"/>
                  </a:moveTo>
                  <a:lnTo>
                    <a:pt x="1" y="20514"/>
                  </a:lnTo>
                  <a:lnTo>
                    <a:pt x="344"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
            <p:cNvSpPr/>
            <p:nvPr/>
          </p:nvSpPr>
          <p:spPr>
            <a:xfrm>
              <a:off x="6451075" y="3221700"/>
              <a:ext cx="521450" cy="521450"/>
            </a:xfrm>
            <a:custGeom>
              <a:avLst/>
              <a:gdLst/>
              <a:ahLst/>
              <a:cxnLst/>
              <a:rect l="l" t="t" r="r" b="b"/>
              <a:pathLst>
                <a:path w="20858" h="20858" extrusionOk="0">
                  <a:moveTo>
                    <a:pt x="20515" y="0"/>
                  </a:moveTo>
                  <a:lnTo>
                    <a:pt x="0" y="20488"/>
                  </a:lnTo>
                  <a:lnTo>
                    <a:pt x="343" y="20857"/>
                  </a:lnTo>
                  <a:lnTo>
                    <a:pt x="20857"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
            <p:cNvSpPr/>
            <p:nvPr/>
          </p:nvSpPr>
          <p:spPr>
            <a:xfrm>
              <a:off x="6972500" y="2803100"/>
              <a:ext cx="409375" cy="417950"/>
            </a:xfrm>
            <a:custGeom>
              <a:avLst/>
              <a:gdLst/>
              <a:ahLst/>
              <a:cxnLst/>
              <a:rect l="l" t="t" r="r" b="b"/>
              <a:pathLst>
                <a:path w="16375" h="16718" extrusionOk="0">
                  <a:moveTo>
                    <a:pt x="16375" y="1"/>
                  </a:moveTo>
                  <a:lnTo>
                    <a:pt x="0" y="16375"/>
                  </a:lnTo>
                  <a:lnTo>
                    <a:pt x="370" y="16718"/>
                  </a:lnTo>
                  <a:lnTo>
                    <a:pt x="16375" y="713"/>
                  </a:lnTo>
                  <a:lnTo>
                    <a:pt x="1637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
            <p:cNvSpPr/>
            <p:nvPr/>
          </p:nvSpPr>
          <p:spPr>
            <a:xfrm>
              <a:off x="5406900" y="4265200"/>
              <a:ext cx="521450" cy="521450"/>
            </a:xfrm>
            <a:custGeom>
              <a:avLst/>
              <a:gdLst/>
              <a:ahLst/>
              <a:cxnLst/>
              <a:rect l="l" t="t" r="r" b="b"/>
              <a:pathLst>
                <a:path w="20858" h="20858" extrusionOk="0">
                  <a:moveTo>
                    <a:pt x="20515" y="1"/>
                  </a:moveTo>
                  <a:lnTo>
                    <a:pt x="0" y="20515"/>
                  </a:lnTo>
                  <a:lnTo>
                    <a:pt x="343" y="20857"/>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
            <p:cNvSpPr/>
            <p:nvPr/>
          </p:nvSpPr>
          <p:spPr>
            <a:xfrm>
              <a:off x="5318575" y="4787275"/>
              <a:ext cx="88350" cy="79125"/>
            </a:xfrm>
            <a:custGeom>
              <a:avLst/>
              <a:gdLst/>
              <a:ahLst/>
              <a:cxnLst/>
              <a:rect l="l" t="t" r="r" b="b"/>
              <a:pathLst>
                <a:path w="3534" h="3165" extrusionOk="0">
                  <a:moveTo>
                    <a:pt x="3164" y="1"/>
                  </a:moveTo>
                  <a:lnTo>
                    <a:pt x="0" y="3165"/>
                  </a:lnTo>
                  <a:lnTo>
                    <a:pt x="712" y="3165"/>
                  </a:lnTo>
                  <a:lnTo>
                    <a:pt x="3533" y="344"/>
                  </a:lnTo>
                  <a:lnTo>
                    <a:pt x="316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
            <p:cNvSpPr/>
            <p:nvPr/>
          </p:nvSpPr>
          <p:spPr>
            <a:xfrm>
              <a:off x="6972500" y="3847275"/>
              <a:ext cx="409375" cy="417950"/>
            </a:xfrm>
            <a:custGeom>
              <a:avLst/>
              <a:gdLst/>
              <a:ahLst/>
              <a:cxnLst/>
              <a:rect l="l" t="t" r="r" b="b"/>
              <a:pathLst>
                <a:path w="16375" h="16718" extrusionOk="0">
                  <a:moveTo>
                    <a:pt x="16375" y="0"/>
                  </a:moveTo>
                  <a:lnTo>
                    <a:pt x="0" y="16348"/>
                  </a:lnTo>
                  <a:lnTo>
                    <a:pt x="370" y="16718"/>
                  </a:lnTo>
                  <a:lnTo>
                    <a:pt x="16375" y="686"/>
                  </a:lnTo>
                  <a:lnTo>
                    <a:pt x="1637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
            <p:cNvSpPr/>
            <p:nvPr/>
          </p:nvSpPr>
          <p:spPr>
            <a:xfrm>
              <a:off x="6362075" y="4787275"/>
              <a:ext cx="88375" cy="79125"/>
            </a:xfrm>
            <a:custGeom>
              <a:avLst/>
              <a:gdLst/>
              <a:ahLst/>
              <a:cxnLst/>
              <a:rect l="l" t="t" r="r" b="b"/>
              <a:pathLst>
                <a:path w="3535" h="3165" extrusionOk="0">
                  <a:moveTo>
                    <a:pt x="3191" y="1"/>
                  </a:moveTo>
                  <a:lnTo>
                    <a:pt x="1" y="3165"/>
                  </a:lnTo>
                  <a:lnTo>
                    <a:pt x="713"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
            <p:cNvSpPr/>
            <p:nvPr/>
          </p:nvSpPr>
          <p:spPr>
            <a:xfrm>
              <a:off x="6451075" y="4265200"/>
              <a:ext cx="521450" cy="521450"/>
            </a:xfrm>
            <a:custGeom>
              <a:avLst/>
              <a:gdLst/>
              <a:ahLst/>
              <a:cxnLst/>
              <a:rect l="l" t="t" r="r" b="b"/>
              <a:pathLst>
                <a:path w="20858" h="20858" extrusionOk="0">
                  <a:moveTo>
                    <a:pt x="20515" y="1"/>
                  </a:moveTo>
                  <a:lnTo>
                    <a:pt x="0" y="20515"/>
                  </a:lnTo>
                  <a:lnTo>
                    <a:pt x="343" y="20857"/>
                  </a:lnTo>
                  <a:lnTo>
                    <a:pt x="20857"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
            <p:cNvSpPr/>
            <p:nvPr/>
          </p:nvSpPr>
          <p:spPr>
            <a:xfrm>
              <a:off x="6972500" y="1133350"/>
              <a:ext cx="409375" cy="418625"/>
            </a:xfrm>
            <a:custGeom>
              <a:avLst/>
              <a:gdLst/>
              <a:ahLst/>
              <a:cxnLst/>
              <a:rect l="l" t="t" r="r" b="b"/>
              <a:pathLst>
                <a:path w="16375" h="16745" extrusionOk="0">
                  <a:moveTo>
                    <a:pt x="370" y="1"/>
                  </a:moveTo>
                  <a:lnTo>
                    <a:pt x="0" y="370"/>
                  </a:lnTo>
                  <a:lnTo>
                    <a:pt x="16375" y="16744"/>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
            <p:cNvSpPr/>
            <p:nvPr/>
          </p:nvSpPr>
          <p:spPr>
            <a:xfrm>
              <a:off x="6678500" y="848600"/>
              <a:ext cx="294025" cy="284775"/>
            </a:xfrm>
            <a:custGeom>
              <a:avLst/>
              <a:gdLst/>
              <a:ahLst/>
              <a:cxnLst/>
              <a:rect l="l" t="t" r="r" b="b"/>
              <a:pathLst>
                <a:path w="11761" h="11391" extrusionOk="0">
                  <a:moveTo>
                    <a:pt x="0" y="0"/>
                  </a:moveTo>
                  <a:lnTo>
                    <a:pt x="11418" y="11391"/>
                  </a:lnTo>
                  <a:lnTo>
                    <a:pt x="11760"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
            <p:cNvSpPr/>
            <p:nvPr/>
          </p:nvSpPr>
          <p:spPr>
            <a:xfrm>
              <a:off x="6963925" y="1124800"/>
              <a:ext cx="17825" cy="17825"/>
            </a:xfrm>
            <a:custGeom>
              <a:avLst/>
              <a:gdLst/>
              <a:ahLst/>
              <a:cxnLst/>
              <a:rect l="l" t="t" r="r" b="b"/>
              <a:pathLst>
                <a:path w="713" h="713" extrusionOk="0">
                  <a:moveTo>
                    <a:pt x="343" y="0"/>
                  </a:moveTo>
                  <a:lnTo>
                    <a:pt x="1" y="343"/>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
            <p:cNvSpPr/>
            <p:nvPr/>
          </p:nvSpPr>
          <p:spPr>
            <a:xfrm>
              <a:off x="5634325" y="848600"/>
              <a:ext cx="294675" cy="284775"/>
            </a:xfrm>
            <a:custGeom>
              <a:avLst/>
              <a:gdLst/>
              <a:ahLst/>
              <a:cxnLst/>
              <a:rect l="l" t="t" r="r" b="b"/>
              <a:pathLst>
                <a:path w="11787" h="11391" extrusionOk="0">
                  <a:moveTo>
                    <a:pt x="0"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
            <p:cNvSpPr/>
            <p:nvPr/>
          </p:nvSpPr>
          <p:spPr>
            <a:xfrm>
              <a:off x="6972500" y="2176875"/>
              <a:ext cx="409375" cy="418600"/>
            </a:xfrm>
            <a:custGeom>
              <a:avLst/>
              <a:gdLst/>
              <a:ahLst/>
              <a:cxnLst/>
              <a:rect l="l" t="t" r="r" b="b"/>
              <a:pathLst>
                <a:path w="16375" h="16744" extrusionOk="0">
                  <a:moveTo>
                    <a:pt x="370" y="0"/>
                  </a:moveTo>
                  <a:lnTo>
                    <a:pt x="0" y="369"/>
                  </a:lnTo>
                  <a:lnTo>
                    <a:pt x="16375" y="16744"/>
                  </a:lnTo>
                  <a:lnTo>
                    <a:pt x="16375" y="16032"/>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
            <p:cNvSpPr/>
            <p:nvPr/>
          </p:nvSpPr>
          <p:spPr>
            <a:xfrm>
              <a:off x="5928325" y="1133350"/>
              <a:ext cx="522775" cy="522125"/>
            </a:xfrm>
            <a:custGeom>
              <a:avLst/>
              <a:gdLst/>
              <a:ahLst/>
              <a:cxnLst/>
              <a:rect l="l" t="t" r="r" b="b"/>
              <a:pathLst>
                <a:path w="20911" h="20885" extrusionOk="0">
                  <a:moveTo>
                    <a:pt x="370" y="1"/>
                  </a:moveTo>
                  <a:lnTo>
                    <a:pt x="1" y="370"/>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
            <p:cNvSpPr/>
            <p:nvPr/>
          </p:nvSpPr>
          <p:spPr>
            <a:xfrm>
              <a:off x="6450425" y="1655450"/>
              <a:ext cx="522100" cy="522100"/>
            </a:xfrm>
            <a:custGeom>
              <a:avLst/>
              <a:gdLst/>
              <a:ahLst/>
              <a:cxnLst/>
              <a:rect l="l" t="t" r="r" b="b"/>
              <a:pathLst>
                <a:path w="20884" h="20884" extrusionOk="0">
                  <a:moveTo>
                    <a:pt x="369" y="0"/>
                  </a:moveTo>
                  <a:lnTo>
                    <a:pt x="0" y="369"/>
                  </a:lnTo>
                  <a:lnTo>
                    <a:pt x="20541" y="20884"/>
                  </a:lnTo>
                  <a:lnTo>
                    <a:pt x="20883"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
            <p:cNvSpPr/>
            <p:nvPr/>
          </p:nvSpPr>
          <p:spPr>
            <a:xfrm>
              <a:off x="5919750" y="1124800"/>
              <a:ext cx="17825" cy="17825"/>
            </a:xfrm>
            <a:custGeom>
              <a:avLst/>
              <a:gdLst/>
              <a:ahLst/>
              <a:cxnLst/>
              <a:rect l="l" t="t" r="r" b="b"/>
              <a:pathLst>
                <a:path w="713" h="713" extrusionOk="0">
                  <a:moveTo>
                    <a:pt x="370" y="0"/>
                  </a:moveTo>
                  <a:lnTo>
                    <a:pt x="1" y="343"/>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
            <p:cNvSpPr/>
            <p:nvPr/>
          </p:nvSpPr>
          <p:spPr>
            <a:xfrm>
              <a:off x="6441850" y="1646225"/>
              <a:ext cx="17825" cy="18475"/>
            </a:xfrm>
            <a:custGeom>
              <a:avLst/>
              <a:gdLst/>
              <a:ahLst/>
              <a:cxnLst/>
              <a:rect l="l" t="t" r="r" b="b"/>
              <a:pathLst>
                <a:path w="713" h="739" extrusionOk="0">
                  <a:moveTo>
                    <a:pt x="369" y="0"/>
                  </a:moveTo>
                  <a:lnTo>
                    <a:pt x="0" y="369"/>
                  </a:lnTo>
                  <a:lnTo>
                    <a:pt x="343"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
            <p:cNvSpPr/>
            <p:nvPr/>
          </p:nvSpPr>
          <p:spPr>
            <a:xfrm>
              <a:off x="6963925" y="2168300"/>
              <a:ext cx="17825" cy="17825"/>
            </a:xfrm>
            <a:custGeom>
              <a:avLst/>
              <a:gdLst/>
              <a:ahLst/>
              <a:cxnLst/>
              <a:rect l="l" t="t" r="r" b="b"/>
              <a:pathLst>
                <a:path w="713" h="713" extrusionOk="0">
                  <a:moveTo>
                    <a:pt x="343" y="0"/>
                  </a:moveTo>
                  <a:lnTo>
                    <a:pt x="1" y="370"/>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
            <p:cNvSpPr/>
            <p:nvPr/>
          </p:nvSpPr>
          <p:spPr>
            <a:xfrm>
              <a:off x="6450425" y="2698950"/>
              <a:ext cx="522100" cy="522775"/>
            </a:xfrm>
            <a:custGeom>
              <a:avLst/>
              <a:gdLst/>
              <a:ahLst/>
              <a:cxnLst/>
              <a:rect l="l" t="t" r="r" b="b"/>
              <a:pathLst>
                <a:path w="20884" h="20911" extrusionOk="0">
                  <a:moveTo>
                    <a:pt x="369" y="1"/>
                  </a:moveTo>
                  <a:lnTo>
                    <a:pt x="0" y="370"/>
                  </a:lnTo>
                  <a:lnTo>
                    <a:pt x="20541" y="20910"/>
                  </a:lnTo>
                  <a:lnTo>
                    <a:pt x="20883"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
            <p:cNvSpPr/>
            <p:nvPr/>
          </p:nvSpPr>
          <p:spPr>
            <a:xfrm>
              <a:off x="5406900" y="1655450"/>
              <a:ext cx="522100" cy="522100"/>
            </a:xfrm>
            <a:custGeom>
              <a:avLst/>
              <a:gdLst/>
              <a:ahLst/>
              <a:cxnLst/>
              <a:rect l="l" t="t" r="r" b="b"/>
              <a:pathLst>
                <a:path w="20884" h="20884" extrusionOk="0">
                  <a:moveTo>
                    <a:pt x="343" y="0"/>
                  </a:moveTo>
                  <a:lnTo>
                    <a:pt x="0" y="369"/>
                  </a:lnTo>
                  <a:lnTo>
                    <a:pt x="20515" y="20884"/>
                  </a:lnTo>
                  <a:lnTo>
                    <a:pt x="20884" y="20514"/>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
            <p:cNvSpPr/>
            <p:nvPr/>
          </p:nvSpPr>
          <p:spPr>
            <a:xfrm>
              <a:off x="5928325" y="2176875"/>
              <a:ext cx="522775" cy="522750"/>
            </a:xfrm>
            <a:custGeom>
              <a:avLst/>
              <a:gdLst/>
              <a:ahLst/>
              <a:cxnLst/>
              <a:rect l="l" t="t" r="r" b="b"/>
              <a:pathLst>
                <a:path w="20911" h="20910" extrusionOk="0">
                  <a:moveTo>
                    <a:pt x="370" y="0"/>
                  </a:moveTo>
                  <a:lnTo>
                    <a:pt x="1" y="369"/>
                  </a:lnTo>
                  <a:lnTo>
                    <a:pt x="20541" y="20910"/>
                  </a:lnTo>
                  <a:lnTo>
                    <a:pt x="20910"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
            <p:cNvSpPr/>
            <p:nvPr/>
          </p:nvSpPr>
          <p:spPr>
            <a:xfrm>
              <a:off x="6972500" y="3221025"/>
              <a:ext cx="409375" cy="418625"/>
            </a:xfrm>
            <a:custGeom>
              <a:avLst/>
              <a:gdLst/>
              <a:ahLst/>
              <a:cxnLst/>
              <a:rect l="l" t="t" r="r" b="b"/>
              <a:pathLst>
                <a:path w="16375" h="16745" extrusionOk="0">
                  <a:moveTo>
                    <a:pt x="370" y="1"/>
                  </a:moveTo>
                  <a:lnTo>
                    <a:pt x="0" y="370"/>
                  </a:lnTo>
                  <a:lnTo>
                    <a:pt x="16375" y="16744"/>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
            <p:cNvSpPr/>
            <p:nvPr/>
          </p:nvSpPr>
          <p:spPr>
            <a:xfrm>
              <a:off x="4590800" y="848600"/>
              <a:ext cx="294050" cy="284775"/>
            </a:xfrm>
            <a:custGeom>
              <a:avLst/>
              <a:gdLst/>
              <a:ahLst/>
              <a:cxnLst/>
              <a:rect l="l" t="t" r="r" b="b"/>
              <a:pathLst>
                <a:path w="11762" h="11391" extrusionOk="0">
                  <a:moveTo>
                    <a:pt x="1" y="0"/>
                  </a:moveTo>
                  <a:lnTo>
                    <a:pt x="11392" y="11391"/>
                  </a:lnTo>
                  <a:lnTo>
                    <a:pt x="11761" y="11048"/>
                  </a:lnTo>
                  <a:lnTo>
                    <a:pt x="71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
            <p:cNvSpPr/>
            <p:nvPr/>
          </p:nvSpPr>
          <p:spPr>
            <a:xfrm>
              <a:off x="4884825" y="1133350"/>
              <a:ext cx="522100" cy="522125"/>
            </a:xfrm>
            <a:custGeom>
              <a:avLst/>
              <a:gdLst/>
              <a:ahLst/>
              <a:cxnLst/>
              <a:rect l="l" t="t" r="r" b="b"/>
              <a:pathLst>
                <a:path w="20884" h="20885" extrusionOk="0">
                  <a:moveTo>
                    <a:pt x="369" y="1"/>
                  </a:moveTo>
                  <a:lnTo>
                    <a:pt x="0" y="370"/>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
            <p:cNvSpPr/>
            <p:nvPr/>
          </p:nvSpPr>
          <p:spPr>
            <a:xfrm>
              <a:off x="4875575" y="1124800"/>
              <a:ext cx="18500" cy="17825"/>
            </a:xfrm>
            <a:custGeom>
              <a:avLst/>
              <a:gdLst/>
              <a:ahLst/>
              <a:cxnLst/>
              <a:rect l="l" t="t" r="r" b="b"/>
              <a:pathLst>
                <a:path w="740" h="713" extrusionOk="0">
                  <a:moveTo>
                    <a:pt x="370" y="0"/>
                  </a:moveTo>
                  <a:lnTo>
                    <a:pt x="1" y="343"/>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
            <p:cNvSpPr/>
            <p:nvPr/>
          </p:nvSpPr>
          <p:spPr>
            <a:xfrm>
              <a:off x="5397675" y="1646225"/>
              <a:ext cx="17825" cy="18475"/>
            </a:xfrm>
            <a:custGeom>
              <a:avLst/>
              <a:gdLst/>
              <a:ahLst/>
              <a:cxnLst/>
              <a:rect l="l" t="t" r="r" b="b"/>
              <a:pathLst>
                <a:path w="713" h="739" extrusionOk="0">
                  <a:moveTo>
                    <a:pt x="369" y="0"/>
                  </a:moveTo>
                  <a:lnTo>
                    <a:pt x="0" y="369"/>
                  </a:lnTo>
                  <a:lnTo>
                    <a:pt x="369"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
            <p:cNvSpPr/>
            <p:nvPr/>
          </p:nvSpPr>
          <p:spPr>
            <a:xfrm>
              <a:off x="5919750" y="2168300"/>
              <a:ext cx="17825" cy="17825"/>
            </a:xfrm>
            <a:custGeom>
              <a:avLst/>
              <a:gdLst/>
              <a:ahLst/>
              <a:cxnLst/>
              <a:rect l="l" t="t" r="r" b="b"/>
              <a:pathLst>
                <a:path w="713" h="713" extrusionOk="0">
                  <a:moveTo>
                    <a:pt x="370" y="0"/>
                  </a:moveTo>
                  <a:lnTo>
                    <a:pt x="1" y="370"/>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
            <p:cNvSpPr/>
            <p:nvPr/>
          </p:nvSpPr>
          <p:spPr>
            <a:xfrm>
              <a:off x="6441850" y="2690375"/>
              <a:ext cx="17825" cy="17825"/>
            </a:xfrm>
            <a:custGeom>
              <a:avLst/>
              <a:gdLst/>
              <a:ahLst/>
              <a:cxnLst/>
              <a:rect l="l" t="t" r="r" b="b"/>
              <a:pathLst>
                <a:path w="713" h="713" extrusionOk="0">
                  <a:moveTo>
                    <a:pt x="369" y="1"/>
                  </a:moveTo>
                  <a:lnTo>
                    <a:pt x="0" y="370"/>
                  </a:lnTo>
                  <a:lnTo>
                    <a:pt x="343" y="713"/>
                  </a:lnTo>
                  <a:lnTo>
                    <a:pt x="712" y="344"/>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
            <p:cNvSpPr/>
            <p:nvPr/>
          </p:nvSpPr>
          <p:spPr>
            <a:xfrm>
              <a:off x="6963925" y="3212475"/>
              <a:ext cx="17825" cy="17825"/>
            </a:xfrm>
            <a:custGeom>
              <a:avLst/>
              <a:gdLst/>
              <a:ahLst/>
              <a:cxnLst/>
              <a:rect l="l" t="t" r="r" b="b"/>
              <a:pathLst>
                <a:path w="713" h="713" extrusionOk="0">
                  <a:moveTo>
                    <a:pt x="343" y="0"/>
                  </a:moveTo>
                  <a:lnTo>
                    <a:pt x="1" y="369"/>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
            <p:cNvSpPr/>
            <p:nvPr/>
          </p:nvSpPr>
          <p:spPr>
            <a:xfrm>
              <a:off x="4362725" y="1655450"/>
              <a:ext cx="522125" cy="522100"/>
            </a:xfrm>
            <a:custGeom>
              <a:avLst/>
              <a:gdLst/>
              <a:ahLst/>
              <a:cxnLst/>
              <a:rect l="l" t="t" r="r" b="b"/>
              <a:pathLst>
                <a:path w="20885" h="20884" extrusionOk="0">
                  <a:moveTo>
                    <a:pt x="370" y="0"/>
                  </a:moveTo>
                  <a:lnTo>
                    <a:pt x="1" y="369"/>
                  </a:lnTo>
                  <a:lnTo>
                    <a:pt x="20515" y="20884"/>
                  </a:lnTo>
                  <a:lnTo>
                    <a:pt x="20884"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
            <p:cNvSpPr/>
            <p:nvPr/>
          </p:nvSpPr>
          <p:spPr>
            <a:xfrm>
              <a:off x="3840650" y="1133350"/>
              <a:ext cx="522750" cy="522125"/>
            </a:xfrm>
            <a:custGeom>
              <a:avLst/>
              <a:gdLst/>
              <a:ahLst/>
              <a:cxnLst/>
              <a:rect l="l" t="t" r="r" b="b"/>
              <a:pathLst>
                <a:path w="20910" h="20885" extrusionOk="0">
                  <a:moveTo>
                    <a:pt x="369" y="1"/>
                  </a:moveTo>
                  <a:lnTo>
                    <a:pt x="0" y="370"/>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
            <p:cNvSpPr/>
            <p:nvPr/>
          </p:nvSpPr>
          <p:spPr>
            <a:xfrm>
              <a:off x="5406900" y="2698950"/>
              <a:ext cx="522100" cy="522775"/>
            </a:xfrm>
            <a:custGeom>
              <a:avLst/>
              <a:gdLst/>
              <a:ahLst/>
              <a:cxnLst/>
              <a:rect l="l" t="t" r="r" b="b"/>
              <a:pathLst>
                <a:path w="20884" h="20911" extrusionOk="0">
                  <a:moveTo>
                    <a:pt x="343" y="1"/>
                  </a:moveTo>
                  <a:lnTo>
                    <a:pt x="0" y="370"/>
                  </a:lnTo>
                  <a:lnTo>
                    <a:pt x="20515" y="20910"/>
                  </a:lnTo>
                  <a:lnTo>
                    <a:pt x="20884" y="20541"/>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
            <p:cNvSpPr/>
            <p:nvPr/>
          </p:nvSpPr>
          <p:spPr>
            <a:xfrm>
              <a:off x="3546625"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
            <p:cNvSpPr/>
            <p:nvPr/>
          </p:nvSpPr>
          <p:spPr>
            <a:xfrm>
              <a:off x="6450425" y="3743125"/>
              <a:ext cx="522100" cy="522100"/>
            </a:xfrm>
            <a:custGeom>
              <a:avLst/>
              <a:gdLst/>
              <a:ahLst/>
              <a:cxnLst/>
              <a:rect l="l" t="t" r="r" b="b"/>
              <a:pathLst>
                <a:path w="20884" h="20884" extrusionOk="0">
                  <a:moveTo>
                    <a:pt x="369" y="0"/>
                  </a:moveTo>
                  <a:lnTo>
                    <a:pt x="0" y="369"/>
                  </a:lnTo>
                  <a:lnTo>
                    <a:pt x="20541" y="20884"/>
                  </a:lnTo>
                  <a:lnTo>
                    <a:pt x="20883"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
            <p:cNvSpPr/>
            <p:nvPr/>
          </p:nvSpPr>
          <p:spPr>
            <a:xfrm>
              <a:off x="5928325" y="3221025"/>
              <a:ext cx="522775" cy="522125"/>
            </a:xfrm>
            <a:custGeom>
              <a:avLst/>
              <a:gdLst/>
              <a:ahLst/>
              <a:cxnLst/>
              <a:rect l="l" t="t" r="r" b="b"/>
              <a:pathLst>
                <a:path w="20911" h="20885" extrusionOk="0">
                  <a:moveTo>
                    <a:pt x="370" y="1"/>
                  </a:moveTo>
                  <a:lnTo>
                    <a:pt x="1" y="370"/>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
            <p:cNvSpPr/>
            <p:nvPr/>
          </p:nvSpPr>
          <p:spPr>
            <a:xfrm>
              <a:off x="6972500" y="4265200"/>
              <a:ext cx="409375" cy="417950"/>
            </a:xfrm>
            <a:custGeom>
              <a:avLst/>
              <a:gdLst/>
              <a:ahLst/>
              <a:cxnLst/>
              <a:rect l="l" t="t" r="r" b="b"/>
              <a:pathLst>
                <a:path w="16375" h="16718" extrusionOk="0">
                  <a:moveTo>
                    <a:pt x="370" y="1"/>
                  </a:moveTo>
                  <a:lnTo>
                    <a:pt x="0" y="343"/>
                  </a:lnTo>
                  <a:lnTo>
                    <a:pt x="16375" y="16718"/>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
            <p:cNvSpPr/>
            <p:nvPr/>
          </p:nvSpPr>
          <p:spPr>
            <a:xfrm>
              <a:off x="4884825" y="2176875"/>
              <a:ext cx="522100" cy="522750"/>
            </a:xfrm>
            <a:custGeom>
              <a:avLst/>
              <a:gdLst/>
              <a:ahLst/>
              <a:cxnLst/>
              <a:rect l="l" t="t" r="r" b="b"/>
              <a:pathLst>
                <a:path w="20884" h="20910" extrusionOk="0">
                  <a:moveTo>
                    <a:pt x="369" y="0"/>
                  </a:moveTo>
                  <a:lnTo>
                    <a:pt x="0" y="369"/>
                  </a:lnTo>
                  <a:lnTo>
                    <a:pt x="20514" y="20910"/>
                  </a:lnTo>
                  <a:lnTo>
                    <a:pt x="20883" y="2054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
            <p:cNvSpPr/>
            <p:nvPr/>
          </p:nvSpPr>
          <p:spPr>
            <a:xfrm>
              <a:off x="3832075" y="1124800"/>
              <a:ext cx="17825" cy="17825"/>
            </a:xfrm>
            <a:custGeom>
              <a:avLst/>
              <a:gdLst/>
              <a:ahLst/>
              <a:cxnLst/>
              <a:rect l="l" t="t" r="r" b="b"/>
              <a:pathLst>
                <a:path w="713" h="713" extrusionOk="0">
                  <a:moveTo>
                    <a:pt x="369" y="0"/>
                  </a:moveTo>
                  <a:lnTo>
                    <a:pt x="0" y="343"/>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
            <p:cNvSpPr/>
            <p:nvPr/>
          </p:nvSpPr>
          <p:spPr>
            <a:xfrm>
              <a:off x="4354150" y="1646225"/>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
            <p:cNvSpPr/>
            <p:nvPr/>
          </p:nvSpPr>
          <p:spPr>
            <a:xfrm>
              <a:off x="4875575" y="2168300"/>
              <a:ext cx="18500" cy="17825"/>
            </a:xfrm>
            <a:custGeom>
              <a:avLst/>
              <a:gdLst/>
              <a:ahLst/>
              <a:cxnLst/>
              <a:rect l="l" t="t" r="r" b="b"/>
              <a:pathLst>
                <a:path w="740" h="713" extrusionOk="0">
                  <a:moveTo>
                    <a:pt x="370" y="0"/>
                  </a:moveTo>
                  <a:lnTo>
                    <a:pt x="1" y="370"/>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
            <p:cNvSpPr/>
            <p:nvPr/>
          </p:nvSpPr>
          <p:spPr>
            <a:xfrm>
              <a:off x="5397675" y="2690375"/>
              <a:ext cx="17825" cy="17825"/>
            </a:xfrm>
            <a:custGeom>
              <a:avLst/>
              <a:gdLst/>
              <a:ahLst/>
              <a:cxnLst/>
              <a:rect l="l" t="t" r="r" b="b"/>
              <a:pathLst>
                <a:path w="713" h="713" extrusionOk="0">
                  <a:moveTo>
                    <a:pt x="369" y="1"/>
                  </a:moveTo>
                  <a:lnTo>
                    <a:pt x="0" y="370"/>
                  </a:lnTo>
                  <a:lnTo>
                    <a:pt x="369" y="713"/>
                  </a:lnTo>
                  <a:lnTo>
                    <a:pt x="712" y="344"/>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
            <p:cNvSpPr/>
            <p:nvPr/>
          </p:nvSpPr>
          <p:spPr>
            <a:xfrm>
              <a:off x="5919750" y="3212475"/>
              <a:ext cx="17825" cy="17825"/>
            </a:xfrm>
            <a:custGeom>
              <a:avLst/>
              <a:gdLst/>
              <a:ahLst/>
              <a:cxnLst/>
              <a:rect l="l" t="t" r="r" b="b"/>
              <a:pathLst>
                <a:path w="713" h="713" extrusionOk="0">
                  <a:moveTo>
                    <a:pt x="370" y="0"/>
                  </a:moveTo>
                  <a:lnTo>
                    <a:pt x="1" y="369"/>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
            <p:cNvSpPr/>
            <p:nvPr/>
          </p:nvSpPr>
          <p:spPr>
            <a:xfrm>
              <a:off x="6441850" y="3733900"/>
              <a:ext cx="17825" cy="18475"/>
            </a:xfrm>
            <a:custGeom>
              <a:avLst/>
              <a:gdLst/>
              <a:ahLst/>
              <a:cxnLst/>
              <a:rect l="l" t="t" r="r" b="b"/>
              <a:pathLst>
                <a:path w="713" h="739" extrusionOk="0">
                  <a:moveTo>
                    <a:pt x="369" y="0"/>
                  </a:moveTo>
                  <a:lnTo>
                    <a:pt x="0" y="369"/>
                  </a:lnTo>
                  <a:lnTo>
                    <a:pt x="343"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
            <p:cNvSpPr/>
            <p:nvPr/>
          </p:nvSpPr>
          <p:spPr>
            <a:xfrm>
              <a:off x="6963925" y="4255975"/>
              <a:ext cx="17825" cy="17825"/>
            </a:xfrm>
            <a:custGeom>
              <a:avLst/>
              <a:gdLst/>
              <a:ahLst/>
              <a:cxnLst/>
              <a:rect l="l" t="t" r="r" b="b"/>
              <a:pathLst>
                <a:path w="713" h="713" extrusionOk="0">
                  <a:moveTo>
                    <a:pt x="343" y="0"/>
                  </a:moveTo>
                  <a:lnTo>
                    <a:pt x="1" y="370"/>
                  </a:lnTo>
                  <a:lnTo>
                    <a:pt x="343" y="712"/>
                  </a:lnTo>
                  <a:lnTo>
                    <a:pt x="713" y="370"/>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
            <p:cNvSpPr/>
            <p:nvPr/>
          </p:nvSpPr>
          <p:spPr>
            <a:xfrm>
              <a:off x="6450425" y="4786625"/>
              <a:ext cx="89000" cy="79775"/>
            </a:xfrm>
            <a:custGeom>
              <a:avLst/>
              <a:gdLst/>
              <a:ahLst/>
              <a:cxnLst/>
              <a:rect l="l" t="t" r="r" b="b"/>
              <a:pathLst>
                <a:path w="3560" h="3191" extrusionOk="0">
                  <a:moveTo>
                    <a:pt x="369" y="0"/>
                  </a:moveTo>
                  <a:lnTo>
                    <a:pt x="0" y="370"/>
                  </a:lnTo>
                  <a:lnTo>
                    <a:pt x="2821"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
            <p:cNvSpPr/>
            <p:nvPr/>
          </p:nvSpPr>
          <p:spPr>
            <a:xfrm>
              <a:off x="4362725" y="2698950"/>
              <a:ext cx="522125" cy="522775"/>
            </a:xfrm>
            <a:custGeom>
              <a:avLst/>
              <a:gdLst/>
              <a:ahLst/>
              <a:cxnLst/>
              <a:rect l="l" t="t" r="r" b="b"/>
              <a:pathLst>
                <a:path w="20885" h="20911" extrusionOk="0">
                  <a:moveTo>
                    <a:pt x="370" y="1"/>
                  </a:moveTo>
                  <a:lnTo>
                    <a:pt x="1" y="370"/>
                  </a:lnTo>
                  <a:lnTo>
                    <a:pt x="20515" y="20910"/>
                  </a:lnTo>
                  <a:lnTo>
                    <a:pt x="20884" y="20541"/>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
            <p:cNvSpPr/>
            <p:nvPr/>
          </p:nvSpPr>
          <p:spPr>
            <a:xfrm>
              <a:off x="5928325" y="4265200"/>
              <a:ext cx="522775" cy="522100"/>
            </a:xfrm>
            <a:custGeom>
              <a:avLst/>
              <a:gdLst/>
              <a:ahLst/>
              <a:cxnLst/>
              <a:rect l="l" t="t" r="r" b="b"/>
              <a:pathLst>
                <a:path w="20911" h="20884" extrusionOk="0">
                  <a:moveTo>
                    <a:pt x="370" y="1"/>
                  </a:moveTo>
                  <a:lnTo>
                    <a:pt x="1" y="343"/>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
            <p:cNvSpPr/>
            <p:nvPr/>
          </p:nvSpPr>
          <p:spPr>
            <a:xfrm>
              <a:off x="3318550" y="1655450"/>
              <a:ext cx="522775" cy="522100"/>
            </a:xfrm>
            <a:custGeom>
              <a:avLst/>
              <a:gdLst/>
              <a:ahLst/>
              <a:cxnLst/>
              <a:rect l="l" t="t" r="r" b="b"/>
              <a:pathLst>
                <a:path w="20911" h="20884" extrusionOk="0">
                  <a:moveTo>
                    <a:pt x="370" y="0"/>
                  </a:moveTo>
                  <a:lnTo>
                    <a:pt x="1" y="369"/>
                  </a:lnTo>
                  <a:lnTo>
                    <a:pt x="20541" y="20884"/>
                  </a:lnTo>
                  <a:lnTo>
                    <a:pt x="20910"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
            <p:cNvSpPr/>
            <p:nvPr/>
          </p:nvSpPr>
          <p:spPr>
            <a:xfrm>
              <a:off x="4884825" y="3221025"/>
              <a:ext cx="522100" cy="522125"/>
            </a:xfrm>
            <a:custGeom>
              <a:avLst/>
              <a:gdLst/>
              <a:ahLst/>
              <a:cxnLst/>
              <a:rect l="l" t="t" r="r" b="b"/>
              <a:pathLst>
                <a:path w="20884" h="20885" extrusionOk="0">
                  <a:moveTo>
                    <a:pt x="369" y="1"/>
                  </a:moveTo>
                  <a:lnTo>
                    <a:pt x="0" y="370"/>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
            <p:cNvSpPr/>
            <p:nvPr/>
          </p:nvSpPr>
          <p:spPr>
            <a:xfrm>
              <a:off x="3840650" y="2176875"/>
              <a:ext cx="522750" cy="522750"/>
            </a:xfrm>
            <a:custGeom>
              <a:avLst/>
              <a:gdLst/>
              <a:ahLst/>
              <a:cxnLst/>
              <a:rect l="l" t="t" r="r" b="b"/>
              <a:pathLst>
                <a:path w="20910" h="20910" extrusionOk="0">
                  <a:moveTo>
                    <a:pt x="369" y="0"/>
                  </a:moveTo>
                  <a:lnTo>
                    <a:pt x="0" y="369"/>
                  </a:lnTo>
                  <a:lnTo>
                    <a:pt x="20541" y="20910"/>
                  </a:lnTo>
                  <a:lnTo>
                    <a:pt x="20910" y="2054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
            <p:cNvSpPr/>
            <p:nvPr/>
          </p:nvSpPr>
          <p:spPr>
            <a:xfrm>
              <a:off x="2503125" y="848600"/>
              <a:ext cx="294025" cy="284775"/>
            </a:xfrm>
            <a:custGeom>
              <a:avLst/>
              <a:gdLst/>
              <a:ahLst/>
              <a:cxnLst/>
              <a:rect l="l" t="t" r="r" b="b"/>
              <a:pathLst>
                <a:path w="11761" h="11391" extrusionOk="0">
                  <a:moveTo>
                    <a:pt x="0" y="0"/>
                  </a:moveTo>
                  <a:lnTo>
                    <a:pt x="11391" y="11391"/>
                  </a:lnTo>
                  <a:lnTo>
                    <a:pt x="11761" y="11048"/>
                  </a:lnTo>
                  <a:lnTo>
                    <a:pt x="712"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
            <p:cNvSpPr/>
            <p:nvPr/>
          </p:nvSpPr>
          <p:spPr>
            <a:xfrm>
              <a:off x="5406900" y="3743125"/>
              <a:ext cx="522100" cy="522100"/>
            </a:xfrm>
            <a:custGeom>
              <a:avLst/>
              <a:gdLst/>
              <a:ahLst/>
              <a:cxnLst/>
              <a:rect l="l" t="t" r="r" b="b"/>
              <a:pathLst>
                <a:path w="20884" h="20884" extrusionOk="0">
                  <a:moveTo>
                    <a:pt x="343" y="0"/>
                  </a:moveTo>
                  <a:lnTo>
                    <a:pt x="0" y="369"/>
                  </a:lnTo>
                  <a:lnTo>
                    <a:pt x="20515" y="20884"/>
                  </a:lnTo>
                  <a:lnTo>
                    <a:pt x="20884" y="20514"/>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
            <p:cNvSpPr/>
            <p:nvPr/>
          </p:nvSpPr>
          <p:spPr>
            <a:xfrm>
              <a:off x="2797125" y="1133350"/>
              <a:ext cx="522125" cy="522125"/>
            </a:xfrm>
            <a:custGeom>
              <a:avLst/>
              <a:gdLst/>
              <a:ahLst/>
              <a:cxnLst/>
              <a:rect l="l" t="t" r="r" b="b"/>
              <a:pathLst>
                <a:path w="20885" h="20885" extrusionOk="0">
                  <a:moveTo>
                    <a:pt x="370" y="1"/>
                  </a:moveTo>
                  <a:lnTo>
                    <a:pt x="1" y="370"/>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
            <p:cNvSpPr/>
            <p:nvPr/>
          </p:nvSpPr>
          <p:spPr>
            <a:xfrm>
              <a:off x="2787900" y="1124800"/>
              <a:ext cx="18475" cy="17825"/>
            </a:xfrm>
            <a:custGeom>
              <a:avLst/>
              <a:gdLst/>
              <a:ahLst/>
              <a:cxnLst/>
              <a:rect l="l" t="t" r="r" b="b"/>
              <a:pathLst>
                <a:path w="739" h="713" extrusionOk="0">
                  <a:moveTo>
                    <a:pt x="370" y="0"/>
                  </a:moveTo>
                  <a:lnTo>
                    <a:pt x="0" y="343"/>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
            <p:cNvSpPr/>
            <p:nvPr/>
          </p:nvSpPr>
          <p:spPr>
            <a:xfrm>
              <a:off x="3309975" y="1646225"/>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
            <p:cNvSpPr/>
            <p:nvPr/>
          </p:nvSpPr>
          <p:spPr>
            <a:xfrm>
              <a:off x="3832075" y="2168300"/>
              <a:ext cx="17825" cy="17825"/>
            </a:xfrm>
            <a:custGeom>
              <a:avLst/>
              <a:gdLst/>
              <a:ahLst/>
              <a:cxnLst/>
              <a:rect l="l" t="t" r="r" b="b"/>
              <a:pathLst>
                <a:path w="713" h="713" extrusionOk="0">
                  <a:moveTo>
                    <a:pt x="369" y="0"/>
                  </a:moveTo>
                  <a:lnTo>
                    <a:pt x="0" y="370"/>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
            <p:cNvSpPr/>
            <p:nvPr/>
          </p:nvSpPr>
          <p:spPr>
            <a:xfrm>
              <a:off x="4354150" y="2690375"/>
              <a:ext cx="17825" cy="17825"/>
            </a:xfrm>
            <a:custGeom>
              <a:avLst/>
              <a:gdLst/>
              <a:ahLst/>
              <a:cxnLst/>
              <a:rect l="l" t="t" r="r" b="b"/>
              <a:pathLst>
                <a:path w="713" h="713" extrusionOk="0">
                  <a:moveTo>
                    <a:pt x="370" y="1"/>
                  </a:moveTo>
                  <a:lnTo>
                    <a:pt x="1" y="370"/>
                  </a:lnTo>
                  <a:lnTo>
                    <a:pt x="344" y="713"/>
                  </a:lnTo>
                  <a:lnTo>
                    <a:pt x="713"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
            <p:cNvSpPr/>
            <p:nvPr/>
          </p:nvSpPr>
          <p:spPr>
            <a:xfrm>
              <a:off x="4875575" y="3212475"/>
              <a:ext cx="18500" cy="17825"/>
            </a:xfrm>
            <a:custGeom>
              <a:avLst/>
              <a:gdLst/>
              <a:ahLst/>
              <a:cxnLst/>
              <a:rect l="l" t="t" r="r" b="b"/>
              <a:pathLst>
                <a:path w="740" h="713" extrusionOk="0">
                  <a:moveTo>
                    <a:pt x="370" y="0"/>
                  </a:moveTo>
                  <a:lnTo>
                    <a:pt x="1" y="369"/>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
            <p:cNvSpPr/>
            <p:nvPr/>
          </p:nvSpPr>
          <p:spPr>
            <a:xfrm>
              <a:off x="5397675" y="3733900"/>
              <a:ext cx="17825" cy="18475"/>
            </a:xfrm>
            <a:custGeom>
              <a:avLst/>
              <a:gdLst/>
              <a:ahLst/>
              <a:cxnLst/>
              <a:rect l="l" t="t" r="r" b="b"/>
              <a:pathLst>
                <a:path w="713" h="739" extrusionOk="0">
                  <a:moveTo>
                    <a:pt x="369" y="0"/>
                  </a:moveTo>
                  <a:lnTo>
                    <a:pt x="0" y="369"/>
                  </a:lnTo>
                  <a:lnTo>
                    <a:pt x="369"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
            <p:cNvSpPr/>
            <p:nvPr/>
          </p:nvSpPr>
          <p:spPr>
            <a:xfrm>
              <a:off x="5919750" y="4255975"/>
              <a:ext cx="17825" cy="17825"/>
            </a:xfrm>
            <a:custGeom>
              <a:avLst/>
              <a:gdLst/>
              <a:ahLst/>
              <a:cxnLst/>
              <a:rect l="l" t="t" r="r" b="b"/>
              <a:pathLst>
                <a:path w="713" h="713" extrusionOk="0">
                  <a:moveTo>
                    <a:pt x="370" y="0"/>
                  </a:moveTo>
                  <a:lnTo>
                    <a:pt x="1" y="370"/>
                  </a:lnTo>
                  <a:lnTo>
                    <a:pt x="344"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
            <p:cNvSpPr/>
            <p:nvPr/>
          </p:nvSpPr>
          <p:spPr>
            <a:xfrm>
              <a:off x="6441850" y="4778050"/>
              <a:ext cx="17825" cy="17825"/>
            </a:xfrm>
            <a:custGeom>
              <a:avLst/>
              <a:gdLst/>
              <a:ahLst/>
              <a:cxnLst/>
              <a:rect l="l" t="t" r="r" b="b"/>
              <a:pathLst>
                <a:path w="713" h="713" extrusionOk="0">
                  <a:moveTo>
                    <a:pt x="369" y="1"/>
                  </a:moveTo>
                  <a:lnTo>
                    <a:pt x="0" y="370"/>
                  </a:lnTo>
                  <a:lnTo>
                    <a:pt x="343" y="713"/>
                  </a:lnTo>
                  <a:lnTo>
                    <a:pt x="712" y="343"/>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
            <p:cNvSpPr/>
            <p:nvPr/>
          </p:nvSpPr>
          <p:spPr>
            <a:xfrm>
              <a:off x="1458950"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
            <p:cNvSpPr/>
            <p:nvPr/>
          </p:nvSpPr>
          <p:spPr>
            <a:xfrm>
              <a:off x="1752950" y="1133350"/>
              <a:ext cx="522125" cy="522125"/>
            </a:xfrm>
            <a:custGeom>
              <a:avLst/>
              <a:gdLst/>
              <a:ahLst/>
              <a:cxnLst/>
              <a:rect l="l" t="t" r="r" b="b"/>
              <a:pathLst>
                <a:path w="20885" h="20885" extrusionOk="0">
                  <a:moveTo>
                    <a:pt x="370" y="1"/>
                  </a:moveTo>
                  <a:lnTo>
                    <a:pt x="1" y="370"/>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
            <p:cNvSpPr/>
            <p:nvPr/>
          </p:nvSpPr>
          <p:spPr>
            <a:xfrm>
              <a:off x="3840650" y="3221025"/>
              <a:ext cx="522750" cy="522125"/>
            </a:xfrm>
            <a:custGeom>
              <a:avLst/>
              <a:gdLst/>
              <a:ahLst/>
              <a:cxnLst/>
              <a:rect l="l" t="t" r="r" b="b"/>
              <a:pathLst>
                <a:path w="20910" h="20885" extrusionOk="0">
                  <a:moveTo>
                    <a:pt x="369" y="1"/>
                  </a:moveTo>
                  <a:lnTo>
                    <a:pt x="0" y="370"/>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
            <p:cNvSpPr/>
            <p:nvPr/>
          </p:nvSpPr>
          <p:spPr>
            <a:xfrm>
              <a:off x="2797125" y="2176875"/>
              <a:ext cx="522125" cy="522750"/>
            </a:xfrm>
            <a:custGeom>
              <a:avLst/>
              <a:gdLst/>
              <a:ahLst/>
              <a:cxnLst/>
              <a:rect l="l" t="t" r="r" b="b"/>
              <a:pathLst>
                <a:path w="20885" h="20910" extrusionOk="0">
                  <a:moveTo>
                    <a:pt x="370" y="0"/>
                  </a:moveTo>
                  <a:lnTo>
                    <a:pt x="1" y="369"/>
                  </a:lnTo>
                  <a:lnTo>
                    <a:pt x="20515" y="20910"/>
                  </a:lnTo>
                  <a:lnTo>
                    <a:pt x="20884"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
            <p:cNvSpPr/>
            <p:nvPr/>
          </p:nvSpPr>
          <p:spPr>
            <a:xfrm>
              <a:off x="5406900" y="4786625"/>
              <a:ext cx="88350" cy="79775"/>
            </a:xfrm>
            <a:custGeom>
              <a:avLst/>
              <a:gdLst/>
              <a:ahLst/>
              <a:cxnLst/>
              <a:rect l="l" t="t" r="r" b="b"/>
              <a:pathLst>
                <a:path w="3534" h="3191" extrusionOk="0">
                  <a:moveTo>
                    <a:pt x="343" y="0"/>
                  </a:moveTo>
                  <a:lnTo>
                    <a:pt x="0" y="370"/>
                  </a:lnTo>
                  <a:lnTo>
                    <a:pt x="2822" y="3191"/>
                  </a:lnTo>
                  <a:lnTo>
                    <a:pt x="3534" y="3191"/>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
            <p:cNvSpPr/>
            <p:nvPr/>
          </p:nvSpPr>
          <p:spPr>
            <a:xfrm>
              <a:off x="4362725" y="3743125"/>
              <a:ext cx="522125" cy="522100"/>
            </a:xfrm>
            <a:custGeom>
              <a:avLst/>
              <a:gdLst/>
              <a:ahLst/>
              <a:cxnLst/>
              <a:rect l="l" t="t" r="r" b="b"/>
              <a:pathLst>
                <a:path w="20885" h="20884" extrusionOk="0">
                  <a:moveTo>
                    <a:pt x="370" y="0"/>
                  </a:moveTo>
                  <a:lnTo>
                    <a:pt x="1" y="369"/>
                  </a:lnTo>
                  <a:lnTo>
                    <a:pt x="20515" y="20884"/>
                  </a:lnTo>
                  <a:lnTo>
                    <a:pt x="20884"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
            <p:cNvSpPr/>
            <p:nvPr/>
          </p:nvSpPr>
          <p:spPr>
            <a:xfrm>
              <a:off x="2275050" y="1655450"/>
              <a:ext cx="522100" cy="522100"/>
            </a:xfrm>
            <a:custGeom>
              <a:avLst/>
              <a:gdLst/>
              <a:ahLst/>
              <a:cxnLst/>
              <a:rect l="l" t="t" r="r" b="b"/>
              <a:pathLst>
                <a:path w="20884" h="20884" extrusionOk="0">
                  <a:moveTo>
                    <a:pt x="369" y="0"/>
                  </a:moveTo>
                  <a:lnTo>
                    <a:pt x="0" y="369"/>
                  </a:lnTo>
                  <a:lnTo>
                    <a:pt x="20514" y="20884"/>
                  </a:lnTo>
                  <a:lnTo>
                    <a:pt x="20884"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
            <p:cNvSpPr/>
            <p:nvPr/>
          </p:nvSpPr>
          <p:spPr>
            <a:xfrm>
              <a:off x="4884825" y="4265200"/>
              <a:ext cx="522100" cy="522100"/>
            </a:xfrm>
            <a:custGeom>
              <a:avLst/>
              <a:gdLst/>
              <a:ahLst/>
              <a:cxnLst/>
              <a:rect l="l" t="t" r="r" b="b"/>
              <a:pathLst>
                <a:path w="20884" h="20884" extrusionOk="0">
                  <a:moveTo>
                    <a:pt x="369" y="1"/>
                  </a:moveTo>
                  <a:lnTo>
                    <a:pt x="0" y="343"/>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
            <p:cNvSpPr/>
            <p:nvPr/>
          </p:nvSpPr>
          <p:spPr>
            <a:xfrm>
              <a:off x="3318550" y="2698950"/>
              <a:ext cx="522775" cy="522775"/>
            </a:xfrm>
            <a:custGeom>
              <a:avLst/>
              <a:gdLst/>
              <a:ahLst/>
              <a:cxnLst/>
              <a:rect l="l" t="t" r="r" b="b"/>
              <a:pathLst>
                <a:path w="20911" h="20911" extrusionOk="0">
                  <a:moveTo>
                    <a:pt x="370" y="1"/>
                  </a:moveTo>
                  <a:lnTo>
                    <a:pt x="1" y="370"/>
                  </a:lnTo>
                  <a:lnTo>
                    <a:pt x="20541" y="20910"/>
                  </a:lnTo>
                  <a:lnTo>
                    <a:pt x="20910" y="20541"/>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
            <p:cNvSpPr/>
            <p:nvPr/>
          </p:nvSpPr>
          <p:spPr>
            <a:xfrm>
              <a:off x="1744375" y="1124800"/>
              <a:ext cx="17825" cy="17825"/>
            </a:xfrm>
            <a:custGeom>
              <a:avLst/>
              <a:gdLst/>
              <a:ahLst/>
              <a:cxnLst/>
              <a:rect l="l" t="t" r="r" b="b"/>
              <a:pathLst>
                <a:path w="713" h="713" extrusionOk="0">
                  <a:moveTo>
                    <a:pt x="370" y="0"/>
                  </a:moveTo>
                  <a:lnTo>
                    <a:pt x="1" y="343"/>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
            <p:cNvSpPr/>
            <p:nvPr/>
          </p:nvSpPr>
          <p:spPr>
            <a:xfrm>
              <a:off x="2266475" y="1646225"/>
              <a:ext cx="17825" cy="18475"/>
            </a:xfrm>
            <a:custGeom>
              <a:avLst/>
              <a:gdLst/>
              <a:ahLst/>
              <a:cxnLst/>
              <a:rect l="l" t="t" r="r" b="b"/>
              <a:pathLst>
                <a:path w="713" h="739" extrusionOk="0">
                  <a:moveTo>
                    <a:pt x="343" y="0"/>
                  </a:moveTo>
                  <a:lnTo>
                    <a:pt x="0" y="369"/>
                  </a:lnTo>
                  <a:lnTo>
                    <a:pt x="343" y="738"/>
                  </a:lnTo>
                  <a:lnTo>
                    <a:pt x="712" y="369"/>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
            <p:cNvSpPr/>
            <p:nvPr/>
          </p:nvSpPr>
          <p:spPr>
            <a:xfrm>
              <a:off x="2787900" y="2168300"/>
              <a:ext cx="18475" cy="17825"/>
            </a:xfrm>
            <a:custGeom>
              <a:avLst/>
              <a:gdLst/>
              <a:ahLst/>
              <a:cxnLst/>
              <a:rect l="l" t="t" r="r" b="b"/>
              <a:pathLst>
                <a:path w="739" h="713" extrusionOk="0">
                  <a:moveTo>
                    <a:pt x="370" y="0"/>
                  </a:moveTo>
                  <a:lnTo>
                    <a:pt x="0" y="370"/>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
            <p:cNvSpPr/>
            <p:nvPr/>
          </p:nvSpPr>
          <p:spPr>
            <a:xfrm>
              <a:off x="3309975" y="2690375"/>
              <a:ext cx="17825" cy="17825"/>
            </a:xfrm>
            <a:custGeom>
              <a:avLst/>
              <a:gdLst/>
              <a:ahLst/>
              <a:cxnLst/>
              <a:rect l="l" t="t" r="r" b="b"/>
              <a:pathLst>
                <a:path w="713" h="713" extrusionOk="0">
                  <a:moveTo>
                    <a:pt x="370" y="1"/>
                  </a:moveTo>
                  <a:lnTo>
                    <a:pt x="1" y="370"/>
                  </a:lnTo>
                  <a:lnTo>
                    <a:pt x="344" y="713"/>
                  </a:lnTo>
                  <a:lnTo>
                    <a:pt x="713"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
            <p:cNvSpPr/>
            <p:nvPr/>
          </p:nvSpPr>
          <p:spPr>
            <a:xfrm>
              <a:off x="3832075" y="3212475"/>
              <a:ext cx="17825" cy="17825"/>
            </a:xfrm>
            <a:custGeom>
              <a:avLst/>
              <a:gdLst/>
              <a:ahLst/>
              <a:cxnLst/>
              <a:rect l="l" t="t" r="r" b="b"/>
              <a:pathLst>
                <a:path w="713" h="713" extrusionOk="0">
                  <a:moveTo>
                    <a:pt x="369" y="0"/>
                  </a:moveTo>
                  <a:lnTo>
                    <a:pt x="0" y="369"/>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
            <p:cNvSpPr/>
            <p:nvPr/>
          </p:nvSpPr>
          <p:spPr>
            <a:xfrm>
              <a:off x="4354150" y="3733900"/>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
            <p:cNvSpPr/>
            <p:nvPr/>
          </p:nvSpPr>
          <p:spPr>
            <a:xfrm>
              <a:off x="4875575" y="4255975"/>
              <a:ext cx="18500" cy="17825"/>
            </a:xfrm>
            <a:custGeom>
              <a:avLst/>
              <a:gdLst/>
              <a:ahLst/>
              <a:cxnLst/>
              <a:rect l="l" t="t" r="r" b="b"/>
              <a:pathLst>
                <a:path w="740" h="713" extrusionOk="0">
                  <a:moveTo>
                    <a:pt x="370" y="0"/>
                  </a:moveTo>
                  <a:lnTo>
                    <a:pt x="1" y="370"/>
                  </a:lnTo>
                  <a:lnTo>
                    <a:pt x="370" y="712"/>
                  </a:lnTo>
                  <a:lnTo>
                    <a:pt x="739"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
            <p:cNvSpPr/>
            <p:nvPr/>
          </p:nvSpPr>
          <p:spPr>
            <a:xfrm>
              <a:off x="5397675" y="4778050"/>
              <a:ext cx="17825" cy="17825"/>
            </a:xfrm>
            <a:custGeom>
              <a:avLst/>
              <a:gdLst/>
              <a:ahLst/>
              <a:cxnLst/>
              <a:rect l="l" t="t" r="r" b="b"/>
              <a:pathLst>
                <a:path w="713" h="713" extrusionOk="0">
                  <a:moveTo>
                    <a:pt x="369" y="1"/>
                  </a:moveTo>
                  <a:lnTo>
                    <a:pt x="0" y="370"/>
                  </a:lnTo>
                  <a:lnTo>
                    <a:pt x="369" y="713"/>
                  </a:lnTo>
                  <a:lnTo>
                    <a:pt x="712" y="343"/>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
            <p:cNvSpPr/>
            <p:nvPr/>
          </p:nvSpPr>
          <p:spPr>
            <a:xfrm>
              <a:off x="1230875" y="1655450"/>
              <a:ext cx="522775" cy="522100"/>
            </a:xfrm>
            <a:custGeom>
              <a:avLst/>
              <a:gdLst/>
              <a:ahLst/>
              <a:cxnLst/>
              <a:rect l="l" t="t" r="r" b="b"/>
              <a:pathLst>
                <a:path w="20911" h="20884" extrusionOk="0">
                  <a:moveTo>
                    <a:pt x="369" y="0"/>
                  </a:moveTo>
                  <a:lnTo>
                    <a:pt x="0" y="369"/>
                  </a:lnTo>
                  <a:lnTo>
                    <a:pt x="20541" y="20884"/>
                  </a:lnTo>
                  <a:lnTo>
                    <a:pt x="20910"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
            <p:cNvSpPr/>
            <p:nvPr/>
          </p:nvSpPr>
          <p:spPr>
            <a:xfrm>
              <a:off x="414775"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
            <p:cNvSpPr/>
            <p:nvPr/>
          </p:nvSpPr>
          <p:spPr>
            <a:xfrm>
              <a:off x="3318550" y="3743125"/>
              <a:ext cx="522775" cy="522100"/>
            </a:xfrm>
            <a:custGeom>
              <a:avLst/>
              <a:gdLst/>
              <a:ahLst/>
              <a:cxnLst/>
              <a:rect l="l" t="t" r="r" b="b"/>
              <a:pathLst>
                <a:path w="20911" h="20884" extrusionOk="0">
                  <a:moveTo>
                    <a:pt x="370" y="0"/>
                  </a:moveTo>
                  <a:lnTo>
                    <a:pt x="1" y="369"/>
                  </a:lnTo>
                  <a:lnTo>
                    <a:pt x="20541" y="20884"/>
                  </a:lnTo>
                  <a:lnTo>
                    <a:pt x="20910"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
            <p:cNvSpPr/>
            <p:nvPr/>
          </p:nvSpPr>
          <p:spPr>
            <a:xfrm>
              <a:off x="1752950" y="2176875"/>
              <a:ext cx="522125" cy="522750"/>
            </a:xfrm>
            <a:custGeom>
              <a:avLst/>
              <a:gdLst/>
              <a:ahLst/>
              <a:cxnLst/>
              <a:rect l="l" t="t" r="r" b="b"/>
              <a:pathLst>
                <a:path w="20885" h="20910" extrusionOk="0">
                  <a:moveTo>
                    <a:pt x="370" y="0"/>
                  </a:moveTo>
                  <a:lnTo>
                    <a:pt x="1" y="369"/>
                  </a:lnTo>
                  <a:lnTo>
                    <a:pt x="20541" y="20910"/>
                  </a:lnTo>
                  <a:lnTo>
                    <a:pt x="20884"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
            <p:cNvSpPr/>
            <p:nvPr/>
          </p:nvSpPr>
          <p:spPr>
            <a:xfrm>
              <a:off x="2797125" y="3221025"/>
              <a:ext cx="522125" cy="522125"/>
            </a:xfrm>
            <a:custGeom>
              <a:avLst/>
              <a:gdLst/>
              <a:ahLst/>
              <a:cxnLst/>
              <a:rect l="l" t="t" r="r" b="b"/>
              <a:pathLst>
                <a:path w="20885" h="20885" extrusionOk="0">
                  <a:moveTo>
                    <a:pt x="370" y="1"/>
                  </a:moveTo>
                  <a:lnTo>
                    <a:pt x="1" y="370"/>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
            <p:cNvSpPr/>
            <p:nvPr/>
          </p:nvSpPr>
          <p:spPr>
            <a:xfrm>
              <a:off x="4362725" y="4786625"/>
              <a:ext cx="89025" cy="79775"/>
            </a:xfrm>
            <a:custGeom>
              <a:avLst/>
              <a:gdLst/>
              <a:ahLst/>
              <a:cxnLst/>
              <a:rect l="l" t="t" r="r" b="b"/>
              <a:pathLst>
                <a:path w="3561" h="3191" extrusionOk="0">
                  <a:moveTo>
                    <a:pt x="370" y="0"/>
                  </a:moveTo>
                  <a:lnTo>
                    <a:pt x="1" y="370"/>
                  </a:lnTo>
                  <a:lnTo>
                    <a:pt x="2822" y="3191"/>
                  </a:lnTo>
                  <a:lnTo>
                    <a:pt x="3560" y="319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
            <p:cNvSpPr/>
            <p:nvPr/>
          </p:nvSpPr>
          <p:spPr>
            <a:xfrm>
              <a:off x="3840650" y="4265200"/>
              <a:ext cx="522750" cy="522100"/>
            </a:xfrm>
            <a:custGeom>
              <a:avLst/>
              <a:gdLst/>
              <a:ahLst/>
              <a:cxnLst/>
              <a:rect l="l" t="t" r="r" b="b"/>
              <a:pathLst>
                <a:path w="20910" h="20884" extrusionOk="0">
                  <a:moveTo>
                    <a:pt x="369" y="1"/>
                  </a:moveTo>
                  <a:lnTo>
                    <a:pt x="0" y="343"/>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
            <p:cNvSpPr/>
            <p:nvPr/>
          </p:nvSpPr>
          <p:spPr>
            <a:xfrm>
              <a:off x="2275050" y="2698950"/>
              <a:ext cx="522100" cy="522775"/>
            </a:xfrm>
            <a:custGeom>
              <a:avLst/>
              <a:gdLst/>
              <a:ahLst/>
              <a:cxnLst/>
              <a:rect l="l" t="t" r="r" b="b"/>
              <a:pathLst>
                <a:path w="20884" h="20911" extrusionOk="0">
                  <a:moveTo>
                    <a:pt x="369" y="1"/>
                  </a:moveTo>
                  <a:lnTo>
                    <a:pt x="0" y="370"/>
                  </a:lnTo>
                  <a:lnTo>
                    <a:pt x="20514" y="20910"/>
                  </a:lnTo>
                  <a:lnTo>
                    <a:pt x="20884"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
            <p:cNvSpPr/>
            <p:nvPr/>
          </p:nvSpPr>
          <p:spPr>
            <a:xfrm>
              <a:off x="709450" y="1133350"/>
              <a:ext cx="522100" cy="522125"/>
            </a:xfrm>
            <a:custGeom>
              <a:avLst/>
              <a:gdLst/>
              <a:ahLst/>
              <a:cxnLst/>
              <a:rect l="l" t="t" r="r" b="b"/>
              <a:pathLst>
                <a:path w="20884" h="20885" extrusionOk="0">
                  <a:moveTo>
                    <a:pt x="343" y="1"/>
                  </a:moveTo>
                  <a:lnTo>
                    <a:pt x="0" y="370"/>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
            <p:cNvSpPr/>
            <p:nvPr/>
          </p:nvSpPr>
          <p:spPr>
            <a:xfrm>
              <a:off x="700200" y="1124800"/>
              <a:ext cx="17825" cy="17825"/>
            </a:xfrm>
            <a:custGeom>
              <a:avLst/>
              <a:gdLst/>
              <a:ahLst/>
              <a:cxnLst/>
              <a:rect l="l" t="t" r="r" b="b"/>
              <a:pathLst>
                <a:path w="713" h="713" extrusionOk="0">
                  <a:moveTo>
                    <a:pt x="370" y="0"/>
                  </a:moveTo>
                  <a:lnTo>
                    <a:pt x="1" y="343"/>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
            <p:cNvSpPr/>
            <p:nvPr/>
          </p:nvSpPr>
          <p:spPr>
            <a:xfrm>
              <a:off x="1222300" y="1646225"/>
              <a:ext cx="17825" cy="18475"/>
            </a:xfrm>
            <a:custGeom>
              <a:avLst/>
              <a:gdLst/>
              <a:ahLst/>
              <a:cxnLst/>
              <a:rect l="l" t="t" r="r" b="b"/>
              <a:pathLst>
                <a:path w="713" h="739" extrusionOk="0">
                  <a:moveTo>
                    <a:pt x="370" y="0"/>
                  </a:moveTo>
                  <a:lnTo>
                    <a:pt x="0" y="369"/>
                  </a:lnTo>
                  <a:lnTo>
                    <a:pt x="343" y="738"/>
                  </a:lnTo>
                  <a:lnTo>
                    <a:pt x="712"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
            <p:cNvSpPr/>
            <p:nvPr/>
          </p:nvSpPr>
          <p:spPr>
            <a:xfrm>
              <a:off x="1744375" y="2168300"/>
              <a:ext cx="17825" cy="17825"/>
            </a:xfrm>
            <a:custGeom>
              <a:avLst/>
              <a:gdLst/>
              <a:ahLst/>
              <a:cxnLst/>
              <a:rect l="l" t="t" r="r" b="b"/>
              <a:pathLst>
                <a:path w="713" h="713" extrusionOk="0">
                  <a:moveTo>
                    <a:pt x="370" y="0"/>
                  </a:moveTo>
                  <a:lnTo>
                    <a:pt x="1" y="370"/>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
            <p:cNvSpPr/>
            <p:nvPr/>
          </p:nvSpPr>
          <p:spPr>
            <a:xfrm>
              <a:off x="2266475" y="2690375"/>
              <a:ext cx="17825" cy="17825"/>
            </a:xfrm>
            <a:custGeom>
              <a:avLst/>
              <a:gdLst/>
              <a:ahLst/>
              <a:cxnLst/>
              <a:rect l="l" t="t" r="r" b="b"/>
              <a:pathLst>
                <a:path w="713" h="713" extrusionOk="0">
                  <a:moveTo>
                    <a:pt x="343" y="1"/>
                  </a:moveTo>
                  <a:lnTo>
                    <a:pt x="0" y="370"/>
                  </a:lnTo>
                  <a:lnTo>
                    <a:pt x="343" y="713"/>
                  </a:lnTo>
                  <a:lnTo>
                    <a:pt x="712" y="344"/>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
            <p:cNvSpPr/>
            <p:nvPr/>
          </p:nvSpPr>
          <p:spPr>
            <a:xfrm>
              <a:off x="2787900" y="3212475"/>
              <a:ext cx="18475" cy="17825"/>
            </a:xfrm>
            <a:custGeom>
              <a:avLst/>
              <a:gdLst/>
              <a:ahLst/>
              <a:cxnLst/>
              <a:rect l="l" t="t" r="r" b="b"/>
              <a:pathLst>
                <a:path w="739" h="713" extrusionOk="0">
                  <a:moveTo>
                    <a:pt x="370" y="0"/>
                  </a:moveTo>
                  <a:lnTo>
                    <a:pt x="0" y="369"/>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
            <p:cNvSpPr/>
            <p:nvPr/>
          </p:nvSpPr>
          <p:spPr>
            <a:xfrm>
              <a:off x="3309975" y="3733900"/>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
            <p:cNvSpPr/>
            <p:nvPr/>
          </p:nvSpPr>
          <p:spPr>
            <a:xfrm>
              <a:off x="3832075" y="4255975"/>
              <a:ext cx="17825" cy="17825"/>
            </a:xfrm>
            <a:custGeom>
              <a:avLst/>
              <a:gdLst/>
              <a:ahLst/>
              <a:cxnLst/>
              <a:rect l="l" t="t" r="r" b="b"/>
              <a:pathLst>
                <a:path w="713" h="713" extrusionOk="0">
                  <a:moveTo>
                    <a:pt x="369" y="0"/>
                  </a:moveTo>
                  <a:lnTo>
                    <a:pt x="0" y="370"/>
                  </a:lnTo>
                  <a:lnTo>
                    <a:pt x="343" y="712"/>
                  </a:lnTo>
                  <a:lnTo>
                    <a:pt x="712" y="370"/>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
            <p:cNvSpPr/>
            <p:nvPr/>
          </p:nvSpPr>
          <p:spPr>
            <a:xfrm>
              <a:off x="4354150" y="4778050"/>
              <a:ext cx="17825" cy="17825"/>
            </a:xfrm>
            <a:custGeom>
              <a:avLst/>
              <a:gdLst/>
              <a:ahLst/>
              <a:cxnLst/>
              <a:rect l="l" t="t" r="r" b="b"/>
              <a:pathLst>
                <a:path w="713" h="713" extrusionOk="0">
                  <a:moveTo>
                    <a:pt x="370" y="1"/>
                  </a:moveTo>
                  <a:lnTo>
                    <a:pt x="1" y="370"/>
                  </a:lnTo>
                  <a:lnTo>
                    <a:pt x="344" y="713"/>
                  </a:lnTo>
                  <a:lnTo>
                    <a:pt x="713"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
            <p:cNvSpPr/>
            <p:nvPr/>
          </p:nvSpPr>
          <p:spPr>
            <a:xfrm>
              <a:off x="2797125" y="4265200"/>
              <a:ext cx="522125" cy="522100"/>
            </a:xfrm>
            <a:custGeom>
              <a:avLst/>
              <a:gdLst/>
              <a:ahLst/>
              <a:cxnLst/>
              <a:rect l="l" t="t" r="r" b="b"/>
              <a:pathLst>
                <a:path w="20885" h="20884" extrusionOk="0">
                  <a:moveTo>
                    <a:pt x="370" y="1"/>
                  </a:moveTo>
                  <a:lnTo>
                    <a:pt x="1" y="343"/>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
            <p:cNvSpPr/>
            <p:nvPr/>
          </p:nvSpPr>
          <p:spPr>
            <a:xfrm>
              <a:off x="3318550" y="4786625"/>
              <a:ext cx="89025" cy="79775"/>
            </a:xfrm>
            <a:custGeom>
              <a:avLst/>
              <a:gdLst/>
              <a:ahLst/>
              <a:cxnLst/>
              <a:rect l="l" t="t" r="r" b="b"/>
              <a:pathLst>
                <a:path w="3561" h="3191" extrusionOk="0">
                  <a:moveTo>
                    <a:pt x="370" y="0"/>
                  </a:moveTo>
                  <a:lnTo>
                    <a:pt x="1" y="370"/>
                  </a:lnTo>
                  <a:lnTo>
                    <a:pt x="2822" y="3191"/>
                  </a:lnTo>
                  <a:lnTo>
                    <a:pt x="3560" y="319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
            <p:cNvSpPr/>
            <p:nvPr/>
          </p:nvSpPr>
          <p:spPr>
            <a:xfrm>
              <a:off x="238125" y="1696975"/>
              <a:ext cx="471350" cy="480575"/>
            </a:xfrm>
            <a:custGeom>
              <a:avLst/>
              <a:gdLst/>
              <a:ahLst/>
              <a:cxnLst/>
              <a:rect l="l" t="t" r="r" b="b"/>
              <a:pathLst>
                <a:path w="18854" h="19223" extrusionOk="0">
                  <a:moveTo>
                    <a:pt x="0" y="0"/>
                  </a:moveTo>
                  <a:lnTo>
                    <a:pt x="0" y="739"/>
                  </a:lnTo>
                  <a:lnTo>
                    <a:pt x="18484" y="19223"/>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
            <p:cNvSpPr/>
            <p:nvPr/>
          </p:nvSpPr>
          <p:spPr>
            <a:xfrm>
              <a:off x="2275050" y="3743125"/>
              <a:ext cx="522100" cy="522100"/>
            </a:xfrm>
            <a:custGeom>
              <a:avLst/>
              <a:gdLst/>
              <a:ahLst/>
              <a:cxnLst/>
              <a:rect l="l" t="t" r="r" b="b"/>
              <a:pathLst>
                <a:path w="20884" h="20884" extrusionOk="0">
                  <a:moveTo>
                    <a:pt x="369" y="0"/>
                  </a:moveTo>
                  <a:lnTo>
                    <a:pt x="0" y="369"/>
                  </a:lnTo>
                  <a:lnTo>
                    <a:pt x="20514" y="20884"/>
                  </a:lnTo>
                  <a:lnTo>
                    <a:pt x="20884"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
            <p:cNvSpPr/>
            <p:nvPr/>
          </p:nvSpPr>
          <p:spPr>
            <a:xfrm>
              <a:off x="1230875" y="2698950"/>
              <a:ext cx="522775" cy="522775"/>
            </a:xfrm>
            <a:custGeom>
              <a:avLst/>
              <a:gdLst/>
              <a:ahLst/>
              <a:cxnLst/>
              <a:rect l="l" t="t" r="r" b="b"/>
              <a:pathLst>
                <a:path w="20911" h="20911" extrusionOk="0">
                  <a:moveTo>
                    <a:pt x="369" y="1"/>
                  </a:moveTo>
                  <a:lnTo>
                    <a:pt x="0" y="370"/>
                  </a:lnTo>
                  <a:lnTo>
                    <a:pt x="20541" y="20910"/>
                  </a:lnTo>
                  <a:lnTo>
                    <a:pt x="20910"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
            <p:cNvSpPr/>
            <p:nvPr/>
          </p:nvSpPr>
          <p:spPr>
            <a:xfrm>
              <a:off x="709450" y="2176875"/>
              <a:ext cx="522100" cy="522750"/>
            </a:xfrm>
            <a:custGeom>
              <a:avLst/>
              <a:gdLst/>
              <a:ahLst/>
              <a:cxnLst/>
              <a:rect l="l" t="t" r="r" b="b"/>
              <a:pathLst>
                <a:path w="20884" h="20910" extrusionOk="0">
                  <a:moveTo>
                    <a:pt x="343" y="0"/>
                  </a:moveTo>
                  <a:lnTo>
                    <a:pt x="0" y="369"/>
                  </a:lnTo>
                  <a:lnTo>
                    <a:pt x="20514" y="20910"/>
                  </a:lnTo>
                  <a:lnTo>
                    <a:pt x="20884" y="20541"/>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
            <p:cNvSpPr/>
            <p:nvPr/>
          </p:nvSpPr>
          <p:spPr>
            <a:xfrm>
              <a:off x="1752950" y="3221025"/>
              <a:ext cx="522125" cy="522125"/>
            </a:xfrm>
            <a:custGeom>
              <a:avLst/>
              <a:gdLst/>
              <a:ahLst/>
              <a:cxnLst/>
              <a:rect l="l" t="t" r="r" b="b"/>
              <a:pathLst>
                <a:path w="20885" h="20885" extrusionOk="0">
                  <a:moveTo>
                    <a:pt x="370" y="1"/>
                  </a:moveTo>
                  <a:lnTo>
                    <a:pt x="1" y="370"/>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
            <p:cNvSpPr/>
            <p:nvPr/>
          </p:nvSpPr>
          <p:spPr>
            <a:xfrm>
              <a:off x="700200" y="2168300"/>
              <a:ext cx="17825" cy="17825"/>
            </a:xfrm>
            <a:custGeom>
              <a:avLst/>
              <a:gdLst/>
              <a:ahLst/>
              <a:cxnLst/>
              <a:rect l="l" t="t" r="r" b="b"/>
              <a:pathLst>
                <a:path w="713" h="713" extrusionOk="0">
                  <a:moveTo>
                    <a:pt x="370" y="0"/>
                  </a:moveTo>
                  <a:lnTo>
                    <a:pt x="1" y="370"/>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
            <p:cNvSpPr/>
            <p:nvPr/>
          </p:nvSpPr>
          <p:spPr>
            <a:xfrm>
              <a:off x="1222300" y="2690375"/>
              <a:ext cx="17825" cy="17825"/>
            </a:xfrm>
            <a:custGeom>
              <a:avLst/>
              <a:gdLst/>
              <a:ahLst/>
              <a:cxnLst/>
              <a:rect l="l" t="t" r="r" b="b"/>
              <a:pathLst>
                <a:path w="713" h="713" extrusionOk="0">
                  <a:moveTo>
                    <a:pt x="370" y="1"/>
                  </a:moveTo>
                  <a:lnTo>
                    <a:pt x="0" y="370"/>
                  </a:lnTo>
                  <a:lnTo>
                    <a:pt x="343" y="713"/>
                  </a:lnTo>
                  <a:lnTo>
                    <a:pt x="712"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
            <p:cNvSpPr/>
            <p:nvPr/>
          </p:nvSpPr>
          <p:spPr>
            <a:xfrm>
              <a:off x="1744375" y="3212475"/>
              <a:ext cx="17825" cy="17825"/>
            </a:xfrm>
            <a:custGeom>
              <a:avLst/>
              <a:gdLst/>
              <a:ahLst/>
              <a:cxnLst/>
              <a:rect l="l" t="t" r="r" b="b"/>
              <a:pathLst>
                <a:path w="713" h="713" extrusionOk="0">
                  <a:moveTo>
                    <a:pt x="370" y="0"/>
                  </a:moveTo>
                  <a:lnTo>
                    <a:pt x="1" y="369"/>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
            <p:cNvSpPr/>
            <p:nvPr/>
          </p:nvSpPr>
          <p:spPr>
            <a:xfrm>
              <a:off x="2266475" y="3733900"/>
              <a:ext cx="17825" cy="18475"/>
            </a:xfrm>
            <a:custGeom>
              <a:avLst/>
              <a:gdLst/>
              <a:ahLst/>
              <a:cxnLst/>
              <a:rect l="l" t="t" r="r" b="b"/>
              <a:pathLst>
                <a:path w="713" h="739" extrusionOk="0">
                  <a:moveTo>
                    <a:pt x="343" y="0"/>
                  </a:moveTo>
                  <a:lnTo>
                    <a:pt x="0" y="369"/>
                  </a:lnTo>
                  <a:lnTo>
                    <a:pt x="343" y="738"/>
                  </a:lnTo>
                  <a:lnTo>
                    <a:pt x="712" y="369"/>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
            <p:cNvSpPr/>
            <p:nvPr/>
          </p:nvSpPr>
          <p:spPr>
            <a:xfrm>
              <a:off x="2787900" y="4255975"/>
              <a:ext cx="18475" cy="17825"/>
            </a:xfrm>
            <a:custGeom>
              <a:avLst/>
              <a:gdLst/>
              <a:ahLst/>
              <a:cxnLst/>
              <a:rect l="l" t="t" r="r" b="b"/>
              <a:pathLst>
                <a:path w="739" h="713" extrusionOk="0">
                  <a:moveTo>
                    <a:pt x="370" y="0"/>
                  </a:moveTo>
                  <a:lnTo>
                    <a:pt x="0" y="370"/>
                  </a:lnTo>
                  <a:lnTo>
                    <a:pt x="370" y="712"/>
                  </a:lnTo>
                  <a:lnTo>
                    <a:pt x="739"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
            <p:cNvSpPr/>
            <p:nvPr/>
          </p:nvSpPr>
          <p:spPr>
            <a:xfrm>
              <a:off x="3309975" y="4778050"/>
              <a:ext cx="17825" cy="17825"/>
            </a:xfrm>
            <a:custGeom>
              <a:avLst/>
              <a:gdLst/>
              <a:ahLst/>
              <a:cxnLst/>
              <a:rect l="l" t="t" r="r" b="b"/>
              <a:pathLst>
                <a:path w="713" h="713" extrusionOk="0">
                  <a:moveTo>
                    <a:pt x="370" y="1"/>
                  </a:moveTo>
                  <a:lnTo>
                    <a:pt x="1" y="370"/>
                  </a:lnTo>
                  <a:lnTo>
                    <a:pt x="344" y="713"/>
                  </a:lnTo>
                  <a:lnTo>
                    <a:pt x="713"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
            <p:cNvSpPr/>
            <p:nvPr/>
          </p:nvSpPr>
          <p:spPr>
            <a:xfrm>
              <a:off x="1752950" y="4265200"/>
              <a:ext cx="522125" cy="522100"/>
            </a:xfrm>
            <a:custGeom>
              <a:avLst/>
              <a:gdLst/>
              <a:ahLst/>
              <a:cxnLst/>
              <a:rect l="l" t="t" r="r" b="b"/>
              <a:pathLst>
                <a:path w="20885" h="20884" extrusionOk="0">
                  <a:moveTo>
                    <a:pt x="370" y="1"/>
                  </a:moveTo>
                  <a:lnTo>
                    <a:pt x="1" y="343"/>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
            <p:cNvSpPr/>
            <p:nvPr/>
          </p:nvSpPr>
          <p:spPr>
            <a:xfrm>
              <a:off x="1230875" y="3743125"/>
              <a:ext cx="522775" cy="522100"/>
            </a:xfrm>
            <a:custGeom>
              <a:avLst/>
              <a:gdLst/>
              <a:ahLst/>
              <a:cxnLst/>
              <a:rect l="l" t="t" r="r" b="b"/>
              <a:pathLst>
                <a:path w="20911" h="20884" extrusionOk="0">
                  <a:moveTo>
                    <a:pt x="369" y="0"/>
                  </a:moveTo>
                  <a:lnTo>
                    <a:pt x="0" y="369"/>
                  </a:lnTo>
                  <a:lnTo>
                    <a:pt x="20541" y="20884"/>
                  </a:lnTo>
                  <a:lnTo>
                    <a:pt x="20910"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
            <p:cNvSpPr/>
            <p:nvPr/>
          </p:nvSpPr>
          <p:spPr>
            <a:xfrm>
              <a:off x="709450" y="3221025"/>
              <a:ext cx="522100" cy="522125"/>
            </a:xfrm>
            <a:custGeom>
              <a:avLst/>
              <a:gdLst/>
              <a:ahLst/>
              <a:cxnLst/>
              <a:rect l="l" t="t" r="r" b="b"/>
              <a:pathLst>
                <a:path w="20884" h="20885" extrusionOk="0">
                  <a:moveTo>
                    <a:pt x="343" y="1"/>
                  </a:moveTo>
                  <a:lnTo>
                    <a:pt x="0" y="370"/>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
            <p:cNvSpPr/>
            <p:nvPr/>
          </p:nvSpPr>
          <p:spPr>
            <a:xfrm>
              <a:off x="238125" y="2741150"/>
              <a:ext cx="471350" cy="480575"/>
            </a:xfrm>
            <a:custGeom>
              <a:avLst/>
              <a:gdLst/>
              <a:ahLst/>
              <a:cxnLst/>
              <a:rect l="l" t="t" r="r" b="b"/>
              <a:pathLst>
                <a:path w="18854" h="19223" extrusionOk="0">
                  <a:moveTo>
                    <a:pt x="0" y="0"/>
                  </a:moveTo>
                  <a:lnTo>
                    <a:pt x="0" y="738"/>
                  </a:lnTo>
                  <a:lnTo>
                    <a:pt x="18484" y="19222"/>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
            <p:cNvSpPr/>
            <p:nvPr/>
          </p:nvSpPr>
          <p:spPr>
            <a:xfrm>
              <a:off x="2275050" y="4786625"/>
              <a:ext cx="89000" cy="79775"/>
            </a:xfrm>
            <a:custGeom>
              <a:avLst/>
              <a:gdLst/>
              <a:ahLst/>
              <a:cxnLst/>
              <a:rect l="l" t="t" r="r" b="b"/>
              <a:pathLst>
                <a:path w="3560" h="3191" extrusionOk="0">
                  <a:moveTo>
                    <a:pt x="369" y="0"/>
                  </a:moveTo>
                  <a:lnTo>
                    <a:pt x="0" y="370"/>
                  </a:lnTo>
                  <a:lnTo>
                    <a:pt x="2821"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
            <p:cNvSpPr/>
            <p:nvPr/>
          </p:nvSpPr>
          <p:spPr>
            <a:xfrm>
              <a:off x="700200" y="3212475"/>
              <a:ext cx="17825" cy="17825"/>
            </a:xfrm>
            <a:custGeom>
              <a:avLst/>
              <a:gdLst/>
              <a:ahLst/>
              <a:cxnLst/>
              <a:rect l="l" t="t" r="r" b="b"/>
              <a:pathLst>
                <a:path w="713" h="713" extrusionOk="0">
                  <a:moveTo>
                    <a:pt x="370" y="0"/>
                  </a:moveTo>
                  <a:lnTo>
                    <a:pt x="1" y="369"/>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
            <p:cNvSpPr/>
            <p:nvPr/>
          </p:nvSpPr>
          <p:spPr>
            <a:xfrm>
              <a:off x="1222300" y="3733900"/>
              <a:ext cx="17825" cy="18475"/>
            </a:xfrm>
            <a:custGeom>
              <a:avLst/>
              <a:gdLst/>
              <a:ahLst/>
              <a:cxnLst/>
              <a:rect l="l" t="t" r="r" b="b"/>
              <a:pathLst>
                <a:path w="713" h="739" extrusionOk="0">
                  <a:moveTo>
                    <a:pt x="370" y="0"/>
                  </a:moveTo>
                  <a:lnTo>
                    <a:pt x="0" y="369"/>
                  </a:lnTo>
                  <a:lnTo>
                    <a:pt x="343" y="738"/>
                  </a:lnTo>
                  <a:lnTo>
                    <a:pt x="712"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
            <p:cNvSpPr/>
            <p:nvPr/>
          </p:nvSpPr>
          <p:spPr>
            <a:xfrm>
              <a:off x="1744375" y="4255975"/>
              <a:ext cx="17825" cy="17825"/>
            </a:xfrm>
            <a:custGeom>
              <a:avLst/>
              <a:gdLst/>
              <a:ahLst/>
              <a:cxnLst/>
              <a:rect l="l" t="t" r="r" b="b"/>
              <a:pathLst>
                <a:path w="713" h="713" extrusionOk="0">
                  <a:moveTo>
                    <a:pt x="370" y="0"/>
                  </a:moveTo>
                  <a:lnTo>
                    <a:pt x="1" y="370"/>
                  </a:lnTo>
                  <a:lnTo>
                    <a:pt x="344"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
            <p:cNvSpPr/>
            <p:nvPr/>
          </p:nvSpPr>
          <p:spPr>
            <a:xfrm>
              <a:off x="2266475" y="4778050"/>
              <a:ext cx="17825" cy="17825"/>
            </a:xfrm>
            <a:custGeom>
              <a:avLst/>
              <a:gdLst/>
              <a:ahLst/>
              <a:cxnLst/>
              <a:rect l="l" t="t" r="r" b="b"/>
              <a:pathLst>
                <a:path w="713" h="713" extrusionOk="0">
                  <a:moveTo>
                    <a:pt x="343" y="1"/>
                  </a:moveTo>
                  <a:lnTo>
                    <a:pt x="0" y="370"/>
                  </a:lnTo>
                  <a:lnTo>
                    <a:pt x="343" y="713"/>
                  </a:lnTo>
                  <a:lnTo>
                    <a:pt x="712" y="343"/>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
            <p:cNvSpPr/>
            <p:nvPr/>
          </p:nvSpPr>
          <p:spPr>
            <a:xfrm>
              <a:off x="709450" y="4265200"/>
              <a:ext cx="522100" cy="522100"/>
            </a:xfrm>
            <a:custGeom>
              <a:avLst/>
              <a:gdLst/>
              <a:ahLst/>
              <a:cxnLst/>
              <a:rect l="l" t="t" r="r" b="b"/>
              <a:pathLst>
                <a:path w="20884" h="20884" extrusionOk="0">
                  <a:moveTo>
                    <a:pt x="343" y="1"/>
                  </a:moveTo>
                  <a:lnTo>
                    <a:pt x="0" y="343"/>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
            <p:cNvSpPr/>
            <p:nvPr/>
          </p:nvSpPr>
          <p:spPr>
            <a:xfrm>
              <a:off x="1230875" y="4786625"/>
              <a:ext cx="89000" cy="79775"/>
            </a:xfrm>
            <a:custGeom>
              <a:avLst/>
              <a:gdLst/>
              <a:ahLst/>
              <a:cxnLst/>
              <a:rect l="l" t="t" r="r" b="b"/>
              <a:pathLst>
                <a:path w="3560" h="3191" extrusionOk="0">
                  <a:moveTo>
                    <a:pt x="369" y="0"/>
                  </a:moveTo>
                  <a:lnTo>
                    <a:pt x="0" y="370"/>
                  </a:lnTo>
                  <a:lnTo>
                    <a:pt x="2822"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
            <p:cNvSpPr/>
            <p:nvPr/>
          </p:nvSpPr>
          <p:spPr>
            <a:xfrm>
              <a:off x="238125" y="3784650"/>
              <a:ext cx="471350" cy="480575"/>
            </a:xfrm>
            <a:custGeom>
              <a:avLst/>
              <a:gdLst/>
              <a:ahLst/>
              <a:cxnLst/>
              <a:rect l="l" t="t" r="r" b="b"/>
              <a:pathLst>
                <a:path w="18854" h="19223" extrusionOk="0">
                  <a:moveTo>
                    <a:pt x="0" y="0"/>
                  </a:moveTo>
                  <a:lnTo>
                    <a:pt x="0" y="739"/>
                  </a:lnTo>
                  <a:lnTo>
                    <a:pt x="18484" y="19223"/>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
            <p:cNvSpPr/>
            <p:nvPr/>
          </p:nvSpPr>
          <p:spPr>
            <a:xfrm>
              <a:off x="700200" y="4255975"/>
              <a:ext cx="17825" cy="17825"/>
            </a:xfrm>
            <a:custGeom>
              <a:avLst/>
              <a:gdLst/>
              <a:ahLst/>
              <a:cxnLst/>
              <a:rect l="l" t="t" r="r" b="b"/>
              <a:pathLst>
                <a:path w="713" h="713" extrusionOk="0">
                  <a:moveTo>
                    <a:pt x="370" y="0"/>
                  </a:moveTo>
                  <a:lnTo>
                    <a:pt x="1" y="370"/>
                  </a:lnTo>
                  <a:lnTo>
                    <a:pt x="370"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
            <p:cNvSpPr/>
            <p:nvPr/>
          </p:nvSpPr>
          <p:spPr>
            <a:xfrm>
              <a:off x="1222300" y="4778050"/>
              <a:ext cx="17825" cy="17825"/>
            </a:xfrm>
            <a:custGeom>
              <a:avLst/>
              <a:gdLst/>
              <a:ahLst/>
              <a:cxnLst/>
              <a:rect l="l" t="t" r="r" b="b"/>
              <a:pathLst>
                <a:path w="713" h="713" extrusionOk="0">
                  <a:moveTo>
                    <a:pt x="370" y="1"/>
                  </a:moveTo>
                  <a:lnTo>
                    <a:pt x="0" y="370"/>
                  </a:lnTo>
                  <a:lnTo>
                    <a:pt x="343" y="713"/>
                  </a:lnTo>
                  <a:lnTo>
                    <a:pt x="712"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5" name="Google Shape;565;p4"/>
          <p:cNvSpPr txBox="1">
            <a:spLocks noGrp="1"/>
          </p:cNvSpPr>
          <p:nvPr>
            <p:ph type="title"/>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Clr>
                <a:schemeClr val="lt1"/>
              </a:buClr>
              <a:buSzPts val="3500"/>
              <a:buNone/>
              <a:defRPr>
                <a:solidFill>
                  <a:schemeClr val="lt1"/>
                </a:solidFill>
              </a:defRPr>
            </a:lvl2pPr>
            <a:lvl3pPr lvl="2" algn="ctr" rtl="0">
              <a:spcBef>
                <a:spcPts val="0"/>
              </a:spcBef>
              <a:spcAft>
                <a:spcPts val="0"/>
              </a:spcAft>
              <a:buClr>
                <a:schemeClr val="lt1"/>
              </a:buClr>
              <a:buSzPts val="3500"/>
              <a:buNone/>
              <a:defRPr>
                <a:solidFill>
                  <a:schemeClr val="lt1"/>
                </a:solidFill>
              </a:defRPr>
            </a:lvl3pPr>
            <a:lvl4pPr lvl="3" algn="ctr" rtl="0">
              <a:spcBef>
                <a:spcPts val="0"/>
              </a:spcBef>
              <a:spcAft>
                <a:spcPts val="0"/>
              </a:spcAft>
              <a:buClr>
                <a:schemeClr val="lt1"/>
              </a:buClr>
              <a:buSzPts val="3500"/>
              <a:buNone/>
              <a:defRPr>
                <a:solidFill>
                  <a:schemeClr val="lt1"/>
                </a:solidFill>
              </a:defRPr>
            </a:lvl4pPr>
            <a:lvl5pPr lvl="4" algn="ctr" rtl="0">
              <a:spcBef>
                <a:spcPts val="0"/>
              </a:spcBef>
              <a:spcAft>
                <a:spcPts val="0"/>
              </a:spcAft>
              <a:buClr>
                <a:schemeClr val="lt1"/>
              </a:buClr>
              <a:buSzPts val="3500"/>
              <a:buNone/>
              <a:defRPr>
                <a:solidFill>
                  <a:schemeClr val="lt1"/>
                </a:solidFill>
              </a:defRPr>
            </a:lvl5pPr>
            <a:lvl6pPr lvl="5" algn="ctr" rtl="0">
              <a:spcBef>
                <a:spcPts val="0"/>
              </a:spcBef>
              <a:spcAft>
                <a:spcPts val="0"/>
              </a:spcAft>
              <a:buClr>
                <a:schemeClr val="lt1"/>
              </a:buClr>
              <a:buSzPts val="3500"/>
              <a:buNone/>
              <a:defRPr>
                <a:solidFill>
                  <a:schemeClr val="lt1"/>
                </a:solidFill>
              </a:defRPr>
            </a:lvl6pPr>
            <a:lvl7pPr lvl="6" algn="ctr" rtl="0">
              <a:spcBef>
                <a:spcPts val="0"/>
              </a:spcBef>
              <a:spcAft>
                <a:spcPts val="0"/>
              </a:spcAft>
              <a:buClr>
                <a:schemeClr val="lt1"/>
              </a:buClr>
              <a:buSzPts val="3500"/>
              <a:buNone/>
              <a:defRPr>
                <a:solidFill>
                  <a:schemeClr val="lt1"/>
                </a:solidFill>
              </a:defRPr>
            </a:lvl7pPr>
            <a:lvl8pPr lvl="7" algn="ctr" rtl="0">
              <a:spcBef>
                <a:spcPts val="0"/>
              </a:spcBef>
              <a:spcAft>
                <a:spcPts val="0"/>
              </a:spcAft>
              <a:buClr>
                <a:schemeClr val="lt1"/>
              </a:buClr>
              <a:buSzPts val="3500"/>
              <a:buNone/>
              <a:defRPr>
                <a:solidFill>
                  <a:schemeClr val="lt1"/>
                </a:solidFill>
              </a:defRPr>
            </a:lvl8pPr>
            <a:lvl9pPr lvl="8" algn="ctr" rtl="0">
              <a:spcBef>
                <a:spcPts val="0"/>
              </a:spcBef>
              <a:spcAft>
                <a:spcPts val="0"/>
              </a:spcAft>
              <a:buClr>
                <a:schemeClr val="lt1"/>
              </a:buClr>
              <a:buSzPts val="3500"/>
              <a:buNone/>
              <a:defRPr>
                <a:solidFill>
                  <a:schemeClr val="lt1"/>
                </a:solidFill>
              </a:defRPr>
            </a:lvl9pPr>
          </a:lstStyle>
          <a:p>
            <a:endParaRPr/>
          </a:p>
        </p:txBody>
      </p:sp>
      <p:sp>
        <p:nvSpPr>
          <p:cNvPr id="566" name="Google Shape;566;p4"/>
          <p:cNvSpPr txBox="1">
            <a:spLocks noGrp="1"/>
          </p:cNvSpPr>
          <p:nvPr>
            <p:ph type="body" idx="1"/>
          </p:nvPr>
        </p:nvSpPr>
        <p:spPr>
          <a:xfrm>
            <a:off x="716900" y="1204249"/>
            <a:ext cx="7704000" cy="365700"/>
          </a:xfrm>
          <a:prstGeom prst="rect">
            <a:avLst/>
          </a:prstGeom>
        </p:spPr>
        <p:txBody>
          <a:bodyPr spcFirstLastPara="1" wrap="square" lIns="91425" tIns="91425" rIns="91425" bIns="91425" anchor="ctr" anchorCtr="0">
            <a:noAutofit/>
          </a:bodyPr>
          <a:lstStyle>
            <a:lvl1pPr marL="457200" lvl="0" indent="-330200" algn="ctr" rtl="0">
              <a:lnSpc>
                <a:spcPct val="100000"/>
              </a:lnSpc>
              <a:spcBef>
                <a:spcPts val="0"/>
              </a:spcBef>
              <a:spcAft>
                <a:spcPts val="0"/>
              </a:spcAft>
              <a:buSzPts val="1600"/>
              <a:buFont typeface="Mulish SemiBold"/>
              <a:buAutoNum type="arabicPeriod"/>
              <a:defRPr sz="1100"/>
            </a:lvl1pPr>
            <a:lvl2pPr marL="914400" lvl="1" indent="-330200" rtl="0">
              <a:lnSpc>
                <a:spcPct val="100000"/>
              </a:lnSpc>
              <a:spcBef>
                <a:spcPts val="0"/>
              </a:spcBef>
              <a:spcAft>
                <a:spcPts val="0"/>
              </a:spcAft>
              <a:buSzPts val="1600"/>
              <a:buFont typeface="Roboto Condensed Light"/>
              <a:buAutoNum type="alphaLcPeriod"/>
              <a:defRPr sz="1600"/>
            </a:lvl2pPr>
            <a:lvl3pPr marL="1371600" lvl="2" indent="-330200" rtl="0">
              <a:lnSpc>
                <a:spcPct val="100000"/>
              </a:lnSpc>
              <a:spcBef>
                <a:spcPts val="0"/>
              </a:spcBef>
              <a:spcAft>
                <a:spcPts val="0"/>
              </a:spcAft>
              <a:buSzPts val="1600"/>
              <a:buFont typeface="Roboto Condensed Light"/>
              <a:buAutoNum type="romanLcPeriod"/>
              <a:defRPr sz="1600"/>
            </a:lvl3pPr>
            <a:lvl4pPr marL="1828800" lvl="3" indent="-330200" rtl="0">
              <a:lnSpc>
                <a:spcPct val="100000"/>
              </a:lnSpc>
              <a:spcBef>
                <a:spcPts val="0"/>
              </a:spcBef>
              <a:spcAft>
                <a:spcPts val="0"/>
              </a:spcAft>
              <a:buSzPts val="1600"/>
              <a:buFont typeface="Roboto Condensed Light"/>
              <a:buAutoNum type="arabicPeriod"/>
              <a:defRPr sz="1600"/>
            </a:lvl4pPr>
            <a:lvl5pPr marL="2286000" lvl="4" indent="-330200" rtl="0">
              <a:lnSpc>
                <a:spcPct val="100000"/>
              </a:lnSpc>
              <a:spcBef>
                <a:spcPts val="0"/>
              </a:spcBef>
              <a:spcAft>
                <a:spcPts val="0"/>
              </a:spcAft>
              <a:buSzPts val="1600"/>
              <a:buFont typeface="Roboto Condensed Light"/>
              <a:buAutoNum type="alphaLcPeriod"/>
              <a:defRPr sz="1600"/>
            </a:lvl5pPr>
            <a:lvl6pPr marL="2743200" lvl="5" indent="-330200" rtl="0">
              <a:lnSpc>
                <a:spcPct val="100000"/>
              </a:lnSpc>
              <a:spcBef>
                <a:spcPts val="0"/>
              </a:spcBef>
              <a:spcAft>
                <a:spcPts val="0"/>
              </a:spcAft>
              <a:buSzPts val="1600"/>
              <a:buFont typeface="Roboto Condensed Light"/>
              <a:buAutoNum type="romanLcPeriod"/>
              <a:defRPr sz="1600"/>
            </a:lvl6pPr>
            <a:lvl7pPr marL="3200400" lvl="6" indent="-330200" rtl="0">
              <a:lnSpc>
                <a:spcPct val="100000"/>
              </a:lnSpc>
              <a:spcBef>
                <a:spcPts val="0"/>
              </a:spcBef>
              <a:spcAft>
                <a:spcPts val="0"/>
              </a:spcAft>
              <a:buSzPts val="1600"/>
              <a:buFont typeface="Roboto Condensed Light"/>
              <a:buAutoNum type="arabicPeriod"/>
              <a:defRPr sz="1600"/>
            </a:lvl7pPr>
            <a:lvl8pPr marL="3657600" lvl="7" indent="-330200" rtl="0">
              <a:lnSpc>
                <a:spcPct val="100000"/>
              </a:lnSpc>
              <a:spcBef>
                <a:spcPts val="0"/>
              </a:spcBef>
              <a:spcAft>
                <a:spcPts val="0"/>
              </a:spcAft>
              <a:buSzPts val="1600"/>
              <a:buFont typeface="Roboto Condensed Light"/>
              <a:buAutoNum type="alphaLcPeriod"/>
              <a:defRPr sz="1600"/>
            </a:lvl8pPr>
            <a:lvl9pPr marL="4114800" lvl="8" indent="-330200" rtl="0">
              <a:lnSpc>
                <a:spcPct val="100000"/>
              </a:lnSpc>
              <a:spcBef>
                <a:spcPts val="0"/>
              </a:spcBef>
              <a:spcAft>
                <a:spcPts val="0"/>
              </a:spcAft>
              <a:buSzPts val="1600"/>
              <a:buFont typeface="Roboto Condensed Light"/>
              <a:buAutoNum type="romanLcPeriod"/>
              <a:defRPr sz="1600"/>
            </a:lvl9pPr>
          </a:lstStyle>
          <a:p>
            <a:endParaRPr/>
          </a:p>
        </p:txBody>
      </p:sp>
      <p:sp>
        <p:nvSpPr>
          <p:cNvPr id="567" name="Google Shape;567;p4"/>
          <p:cNvSpPr/>
          <p:nvPr/>
        </p:nvSpPr>
        <p:spPr>
          <a:xfrm>
            <a:off x="3726450" y="114072"/>
            <a:ext cx="1691100" cy="3153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8" name="Google Shape;568;p4"/>
          <p:cNvGrpSpPr/>
          <p:nvPr/>
        </p:nvGrpSpPr>
        <p:grpSpPr>
          <a:xfrm>
            <a:off x="215450" y="125575"/>
            <a:ext cx="315300" cy="1105725"/>
            <a:chOff x="215450" y="125575"/>
            <a:chExt cx="315300" cy="1105725"/>
          </a:xfrm>
        </p:grpSpPr>
        <p:sp>
          <p:nvSpPr>
            <p:cNvPr id="569" name="Google Shape;569;p4"/>
            <p:cNvSpPr/>
            <p:nvPr/>
          </p:nvSpPr>
          <p:spPr>
            <a:xfrm>
              <a:off x="215450" y="125575"/>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
            <p:cNvSpPr/>
            <p:nvPr/>
          </p:nvSpPr>
          <p:spPr>
            <a:xfrm>
              <a:off x="215450" y="520788"/>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
            <p:cNvSpPr/>
            <p:nvPr/>
          </p:nvSpPr>
          <p:spPr>
            <a:xfrm>
              <a:off x="215450" y="9160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4"/>
          <p:cNvGrpSpPr/>
          <p:nvPr/>
        </p:nvGrpSpPr>
        <p:grpSpPr>
          <a:xfrm>
            <a:off x="8639400" y="3870225"/>
            <a:ext cx="315300" cy="1105725"/>
            <a:chOff x="215450" y="125575"/>
            <a:chExt cx="315300" cy="1105725"/>
          </a:xfrm>
        </p:grpSpPr>
        <p:sp>
          <p:nvSpPr>
            <p:cNvPr id="573" name="Google Shape;573;p4"/>
            <p:cNvSpPr/>
            <p:nvPr/>
          </p:nvSpPr>
          <p:spPr>
            <a:xfrm>
              <a:off x="215450" y="125575"/>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
            <p:cNvSpPr/>
            <p:nvPr/>
          </p:nvSpPr>
          <p:spPr>
            <a:xfrm>
              <a:off x="215450" y="520788"/>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
            <p:cNvSpPr/>
            <p:nvPr/>
          </p:nvSpPr>
          <p:spPr>
            <a:xfrm>
              <a:off x="215450" y="9160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58"/>
        <p:cNvGrpSpPr/>
        <p:nvPr/>
      </p:nvGrpSpPr>
      <p:grpSpPr>
        <a:xfrm>
          <a:off x="0" y="0"/>
          <a:ext cx="0" cy="0"/>
          <a:chOff x="0" y="0"/>
          <a:chExt cx="0" cy="0"/>
        </a:xfrm>
      </p:grpSpPr>
      <p:grpSp>
        <p:nvGrpSpPr>
          <p:cNvPr id="959" name="Google Shape;959;p7"/>
          <p:cNvGrpSpPr/>
          <p:nvPr/>
        </p:nvGrpSpPr>
        <p:grpSpPr>
          <a:xfrm>
            <a:off x="5" y="18"/>
            <a:ext cx="9145429" cy="5143588"/>
            <a:chOff x="238125" y="848600"/>
            <a:chExt cx="7143750" cy="4017800"/>
          </a:xfrm>
        </p:grpSpPr>
        <p:sp>
          <p:nvSpPr>
            <p:cNvPr id="960" name="Google Shape;960;p7"/>
            <p:cNvSpPr/>
            <p:nvPr/>
          </p:nvSpPr>
          <p:spPr>
            <a:xfrm>
              <a:off x="709450" y="848600"/>
              <a:ext cx="294025" cy="284775"/>
            </a:xfrm>
            <a:custGeom>
              <a:avLst/>
              <a:gdLst/>
              <a:ahLst/>
              <a:cxnLst/>
              <a:rect l="l" t="t" r="r" b="b"/>
              <a:pathLst>
                <a:path w="11761" h="11391" extrusionOk="0">
                  <a:moveTo>
                    <a:pt x="11048" y="0"/>
                  </a:moveTo>
                  <a:lnTo>
                    <a:pt x="0" y="11048"/>
                  </a:lnTo>
                  <a:lnTo>
                    <a:pt x="343" y="11391"/>
                  </a:lnTo>
                  <a:lnTo>
                    <a:pt x="1176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7"/>
            <p:cNvSpPr/>
            <p:nvPr/>
          </p:nvSpPr>
          <p:spPr>
            <a:xfrm>
              <a:off x="238125" y="1133350"/>
              <a:ext cx="471350" cy="479925"/>
            </a:xfrm>
            <a:custGeom>
              <a:avLst/>
              <a:gdLst/>
              <a:ahLst/>
              <a:cxnLst/>
              <a:rect l="l" t="t" r="r" b="b"/>
              <a:pathLst>
                <a:path w="18854" h="19197" extrusionOk="0">
                  <a:moveTo>
                    <a:pt x="18484" y="1"/>
                  </a:moveTo>
                  <a:lnTo>
                    <a:pt x="0" y="18485"/>
                  </a:lnTo>
                  <a:lnTo>
                    <a:pt x="0" y="19197"/>
                  </a:lnTo>
                  <a:lnTo>
                    <a:pt x="18853" y="370"/>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7"/>
            <p:cNvSpPr/>
            <p:nvPr/>
          </p:nvSpPr>
          <p:spPr>
            <a:xfrm>
              <a:off x="709450" y="1655450"/>
              <a:ext cx="521450" cy="521450"/>
            </a:xfrm>
            <a:custGeom>
              <a:avLst/>
              <a:gdLst/>
              <a:ahLst/>
              <a:cxnLst/>
              <a:rect l="l" t="t" r="r" b="b"/>
              <a:pathLst>
                <a:path w="20858" h="20858" extrusionOk="0">
                  <a:moveTo>
                    <a:pt x="20514" y="0"/>
                  </a:moveTo>
                  <a:lnTo>
                    <a:pt x="0" y="20514"/>
                  </a:lnTo>
                  <a:lnTo>
                    <a:pt x="343" y="20857"/>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7"/>
            <p:cNvSpPr/>
            <p:nvPr/>
          </p:nvSpPr>
          <p:spPr>
            <a:xfrm>
              <a:off x="1753625" y="848600"/>
              <a:ext cx="293350" cy="284775"/>
            </a:xfrm>
            <a:custGeom>
              <a:avLst/>
              <a:gdLst/>
              <a:ahLst/>
              <a:cxnLst/>
              <a:rect l="l" t="t" r="r" b="b"/>
              <a:pathLst>
                <a:path w="11734" h="11391" extrusionOk="0">
                  <a:moveTo>
                    <a:pt x="11048" y="0"/>
                  </a:moveTo>
                  <a:lnTo>
                    <a:pt x="0" y="11048"/>
                  </a:lnTo>
                  <a:lnTo>
                    <a:pt x="343" y="11391"/>
                  </a:lnTo>
                  <a:lnTo>
                    <a:pt x="1173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7"/>
            <p:cNvSpPr/>
            <p:nvPr/>
          </p:nvSpPr>
          <p:spPr>
            <a:xfrm>
              <a:off x="238125" y="2177525"/>
              <a:ext cx="471350" cy="479925"/>
            </a:xfrm>
            <a:custGeom>
              <a:avLst/>
              <a:gdLst/>
              <a:ahLst/>
              <a:cxnLst/>
              <a:rect l="l" t="t" r="r" b="b"/>
              <a:pathLst>
                <a:path w="18854" h="19197" extrusionOk="0">
                  <a:moveTo>
                    <a:pt x="18484" y="1"/>
                  </a:moveTo>
                  <a:lnTo>
                    <a:pt x="0" y="18484"/>
                  </a:lnTo>
                  <a:lnTo>
                    <a:pt x="0" y="19196"/>
                  </a:lnTo>
                  <a:lnTo>
                    <a:pt x="18853" y="343"/>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7"/>
            <p:cNvSpPr/>
            <p:nvPr/>
          </p:nvSpPr>
          <p:spPr>
            <a:xfrm>
              <a:off x="1231525" y="1133350"/>
              <a:ext cx="521450" cy="522125"/>
            </a:xfrm>
            <a:custGeom>
              <a:avLst/>
              <a:gdLst/>
              <a:ahLst/>
              <a:cxnLst/>
              <a:rect l="l" t="t" r="r" b="b"/>
              <a:pathLst>
                <a:path w="20858" h="20885" extrusionOk="0">
                  <a:moveTo>
                    <a:pt x="20515" y="1"/>
                  </a:moveTo>
                  <a:lnTo>
                    <a:pt x="1" y="20515"/>
                  </a:lnTo>
                  <a:lnTo>
                    <a:pt x="343" y="20884"/>
                  </a:lnTo>
                  <a:lnTo>
                    <a:pt x="20858"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7"/>
            <p:cNvSpPr/>
            <p:nvPr/>
          </p:nvSpPr>
          <p:spPr>
            <a:xfrm>
              <a:off x="2275050" y="1133350"/>
              <a:ext cx="522100" cy="522125"/>
            </a:xfrm>
            <a:custGeom>
              <a:avLst/>
              <a:gdLst/>
              <a:ahLst/>
              <a:cxnLst/>
              <a:rect l="l" t="t" r="r" b="b"/>
              <a:pathLst>
                <a:path w="20884" h="20885" extrusionOk="0">
                  <a:moveTo>
                    <a:pt x="20514" y="1"/>
                  </a:moveTo>
                  <a:lnTo>
                    <a:pt x="0" y="20515"/>
                  </a:lnTo>
                  <a:lnTo>
                    <a:pt x="369" y="20884"/>
                  </a:lnTo>
                  <a:lnTo>
                    <a:pt x="20884" y="370"/>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7"/>
            <p:cNvSpPr/>
            <p:nvPr/>
          </p:nvSpPr>
          <p:spPr>
            <a:xfrm>
              <a:off x="1231525" y="2177525"/>
              <a:ext cx="521450" cy="521450"/>
            </a:xfrm>
            <a:custGeom>
              <a:avLst/>
              <a:gdLst/>
              <a:ahLst/>
              <a:cxnLst/>
              <a:rect l="l" t="t" r="r" b="b"/>
              <a:pathLst>
                <a:path w="20858" h="20858" extrusionOk="0">
                  <a:moveTo>
                    <a:pt x="20515" y="1"/>
                  </a:moveTo>
                  <a:lnTo>
                    <a:pt x="1" y="20515"/>
                  </a:lnTo>
                  <a:lnTo>
                    <a:pt x="343" y="20858"/>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7"/>
            <p:cNvSpPr/>
            <p:nvPr/>
          </p:nvSpPr>
          <p:spPr>
            <a:xfrm>
              <a:off x="709450" y="2699600"/>
              <a:ext cx="521450" cy="521450"/>
            </a:xfrm>
            <a:custGeom>
              <a:avLst/>
              <a:gdLst/>
              <a:ahLst/>
              <a:cxnLst/>
              <a:rect l="l" t="t" r="r" b="b"/>
              <a:pathLst>
                <a:path w="20858" h="20858" extrusionOk="0">
                  <a:moveTo>
                    <a:pt x="20514" y="1"/>
                  </a:moveTo>
                  <a:lnTo>
                    <a:pt x="0" y="20515"/>
                  </a:lnTo>
                  <a:lnTo>
                    <a:pt x="343" y="20858"/>
                  </a:lnTo>
                  <a:lnTo>
                    <a:pt x="20857"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7"/>
            <p:cNvSpPr/>
            <p:nvPr/>
          </p:nvSpPr>
          <p:spPr>
            <a:xfrm>
              <a:off x="238125" y="3221700"/>
              <a:ext cx="471350" cy="479250"/>
            </a:xfrm>
            <a:custGeom>
              <a:avLst/>
              <a:gdLst/>
              <a:ahLst/>
              <a:cxnLst/>
              <a:rect l="l" t="t" r="r" b="b"/>
              <a:pathLst>
                <a:path w="18854" h="19170" extrusionOk="0">
                  <a:moveTo>
                    <a:pt x="18484" y="0"/>
                  </a:moveTo>
                  <a:lnTo>
                    <a:pt x="0" y="18458"/>
                  </a:lnTo>
                  <a:lnTo>
                    <a:pt x="0" y="19170"/>
                  </a:lnTo>
                  <a:lnTo>
                    <a:pt x="18853" y="343"/>
                  </a:lnTo>
                  <a:lnTo>
                    <a:pt x="1848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7"/>
            <p:cNvSpPr/>
            <p:nvPr/>
          </p:nvSpPr>
          <p:spPr>
            <a:xfrm>
              <a:off x="1753625" y="1655450"/>
              <a:ext cx="521450" cy="521450"/>
            </a:xfrm>
            <a:custGeom>
              <a:avLst/>
              <a:gdLst/>
              <a:ahLst/>
              <a:cxnLst/>
              <a:rect l="l" t="t" r="r" b="b"/>
              <a:pathLst>
                <a:path w="20858" h="20858" extrusionOk="0">
                  <a:moveTo>
                    <a:pt x="20514" y="0"/>
                  </a:moveTo>
                  <a:lnTo>
                    <a:pt x="0" y="20514"/>
                  </a:lnTo>
                  <a:lnTo>
                    <a:pt x="343" y="20857"/>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7"/>
            <p:cNvSpPr/>
            <p:nvPr/>
          </p:nvSpPr>
          <p:spPr>
            <a:xfrm>
              <a:off x="2797125" y="848600"/>
              <a:ext cx="294025" cy="284775"/>
            </a:xfrm>
            <a:custGeom>
              <a:avLst/>
              <a:gdLst/>
              <a:ahLst/>
              <a:cxnLst/>
              <a:rect l="l" t="t" r="r" b="b"/>
              <a:pathLst>
                <a:path w="11761" h="11391" extrusionOk="0">
                  <a:moveTo>
                    <a:pt x="11049" y="0"/>
                  </a:moveTo>
                  <a:lnTo>
                    <a:pt x="1" y="11048"/>
                  </a:lnTo>
                  <a:lnTo>
                    <a:pt x="370"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7"/>
            <p:cNvSpPr/>
            <p:nvPr/>
          </p:nvSpPr>
          <p:spPr>
            <a:xfrm>
              <a:off x="238125" y="4265200"/>
              <a:ext cx="471350" cy="479925"/>
            </a:xfrm>
            <a:custGeom>
              <a:avLst/>
              <a:gdLst/>
              <a:ahLst/>
              <a:cxnLst/>
              <a:rect l="l" t="t" r="r" b="b"/>
              <a:pathLst>
                <a:path w="18854" h="19197" extrusionOk="0">
                  <a:moveTo>
                    <a:pt x="18484" y="1"/>
                  </a:moveTo>
                  <a:lnTo>
                    <a:pt x="0" y="18484"/>
                  </a:lnTo>
                  <a:lnTo>
                    <a:pt x="0" y="19196"/>
                  </a:lnTo>
                  <a:lnTo>
                    <a:pt x="18853" y="343"/>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7"/>
            <p:cNvSpPr/>
            <p:nvPr/>
          </p:nvSpPr>
          <p:spPr>
            <a:xfrm>
              <a:off x="3319225" y="1133350"/>
              <a:ext cx="521450" cy="522125"/>
            </a:xfrm>
            <a:custGeom>
              <a:avLst/>
              <a:gdLst/>
              <a:ahLst/>
              <a:cxnLst/>
              <a:rect l="l" t="t" r="r" b="b"/>
              <a:pathLst>
                <a:path w="20858" h="20885" extrusionOk="0">
                  <a:moveTo>
                    <a:pt x="20514" y="1"/>
                  </a:moveTo>
                  <a:lnTo>
                    <a:pt x="0" y="20515"/>
                  </a:lnTo>
                  <a:lnTo>
                    <a:pt x="343" y="20884"/>
                  </a:lnTo>
                  <a:lnTo>
                    <a:pt x="20857" y="370"/>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7"/>
            <p:cNvSpPr/>
            <p:nvPr/>
          </p:nvSpPr>
          <p:spPr>
            <a:xfrm>
              <a:off x="3841300" y="848600"/>
              <a:ext cx="293375" cy="284775"/>
            </a:xfrm>
            <a:custGeom>
              <a:avLst/>
              <a:gdLst/>
              <a:ahLst/>
              <a:cxnLst/>
              <a:rect l="l" t="t" r="r" b="b"/>
              <a:pathLst>
                <a:path w="11735" h="11391" extrusionOk="0">
                  <a:moveTo>
                    <a:pt x="11049" y="0"/>
                  </a:moveTo>
                  <a:lnTo>
                    <a:pt x="0" y="11048"/>
                  </a:lnTo>
                  <a:lnTo>
                    <a:pt x="343" y="11391"/>
                  </a:lnTo>
                  <a:lnTo>
                    <a:pt x="1173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7"/>
            <p:cNvSpPr/>
            <p:nvPr/>
          </p:nvSpPr>
          <p:spPr>
            <a:xfrm>
              <a:off x="2797125" y="1655450"/>
              <a:ext cx="521450" cy="521450"/>
            </a:xfrm>
            <a:custGeom>
              <a:avLst/>
              <a:gdLst/>
              <a:ahLst/>
              <a:cxnLst/>
              <a:rect l="l" t="t" r="r" b="b"/>
              <a:pathLst>
                <a:path w="20858" h="20858" extrusionOk="0">
                  <a:moveTo>
                    <a:pt x="20515" y="0"/>
                  </a:moveTo>
                  <a:lnTo>
                    <a:pt x="1" y="20514"/>
                  </a:lnTo>
                  <a:lnTo>
                    <a:pt x="370"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7"/>
            <p:cNvSpPr/>
            <p:nvPr/>
          </p:nvSpPr>
          <p:spPr>
            <a:xfrm>
              <a:off x="1231525" y="3221700"/>
              <a:ext cx="521450" cy="521450"/>
            </a:xfrm>
            <a:custGeom>
              <a:avLst/>
              <a:gdLst/>
              <a:ahLst/>
              <a:cxnLst/>
              <a:rect l="l" t="t" r="r" b="b"/>
              <a:pathLst>
                <a:path w="20858" h="20858" extrusionOk="0">
                  <a:moveTo>
                    <a:pt x="20515" y="0"/>
                  </a:moveTo>
                  <a:lnTo>
                    <a:pt x="1" y="20488"/>
                  </a:lnTo>
                  <a:lnTo>
                    <a:pt x="343" y="20857"/>
                  </a:lnTo>
                  <a:lnTo>
                    <a:pt x="20858"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7"/>
            <p:cNvSpPr/>
            <p:nvPr/>
          </p:nvSpPr>
          <p:spPr>
            <a:xfrm>
              <a:off x="2275050" y="2177525"/>
              <a:ext cx="522100" cy="521450"/>
            </a:xfrm>
            <a:custGeom>
              <a:avLst/>
              <a:gdLst/>
              <a:ahLst/>
              <a:cxnLst/>
              <a:rect l="l" t="t" r="r" b="b"/>
              <a:pathLst>
                <a:path w="20884" h="20858" extrusionOk="0">
                  <a:moveTo>
                    <a:pt x="20514" y="1"/>
                  </a:moveTo>
                  <a:lnTo>
                    <a:pt x="0" y="20515"/>
                  </a:lnTo>
                  <a:lnTo>
                    <a:pt x="369" y="20858"/>
                  </a:lnTo>
                  <a:lnTo>
                    <a:pt x="20884"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7"/>
            <p:cNvSpPr/>
            <p:nvPr/>
          </p:nvSpPr>
          <p:spPr>
            <a:xfrm>
              <a:off x="1753625" y="2699600"/>
              <a:ext cx="521450" cy="521450"/>
            </a:xfrm>
            <a:custGeom>
              <a:avLst/>
              <a:gdLst/>
              <a:ahLst/>
              <a:cxnLst/>
              <a:rect l="l" t="t" r="r" b="b"/>
              <a:pathLst>
                <a:path w="20858" h="20858" extrusionOk="0">
                  <a:moveTo>
                    <a:pt x="20514" y="1"/>
                  </a:moveTo>
                  <a:lnTo>
                    <a:pt x="0" y="20515"/>
                  </a:lnTo>
                  <a:lnTo>
                    <a:pt x="343" y="20858"/>
                  </a:lnTo>
                  <a:lnTo>
                    <a:pt x="20857"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7"/>
            <p:cNvSpPr/>
            <p:nvPr/>
          </p:nvSpPr>
          <p:spPr>
            <a:xfrm>
              <a:off x="709450" y="3743125"/>
              <a:ext cx="521450" cy="522100"/>
            </a:xfrm>
            <a:custGeom>
              <a:avLst/>
              <a:gdLst/>
              <a:ahLst/>
              <a:cxnLst/>
              <a:rect l="l" t="t" r="r" b="b"/>
              <a:pathLst>
                <a:path w="20858" h="20884" extrusionOk="0">
                  <a:moveTo>
                    <a:pt x="20514" y="0"/>
                  </a:moveTo>
                  <a:lnTo>
                    <a:pt x="0" y="20514"/>
                  </a:lnTo>
                  <a:lnTo>
                    <a:pt x="343" y="20884"/>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7"/>
            <p:cNvSpPr/>
            <p:nvPr/>
          </p:nvSpPr>
          <p:spPr>
            <a:xfrm>
              <a:off x="1753625" y="3743125"/>
              <a:ext cx="521450" cy="522100"/>
            </a:xfrm>
            <a:custGeom>
              <a:avLst/>
              <a:gdLst/>
              <a:ahLst/>
              <a:cxnLst/>
              <a:rect l="l" t="t" r="r" b="b"/>
              <a:pathLst>
                <a:path w="20858" h="20884" extrusionOk="0">
                  <a:moveTo>
                    <a:pt x="20514" y="0"/>
                  </a:moveTo>
                  <a:lnTo>
                    <a:pt x="0" y="20514"/>
                  </a:lnTo>
                  <a:lnTo>
                    <a:pt x="343" y="20884"/>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7"/>
            <p:cNvSpPr/>
            <p:nvPr/>
          </p:nvSpPr>
          <p:spPr>
            <a:xfrm>
              <a:off x="2275050" y="3221700"/>
              <a:ext cx="522100" cy="521450"/>
            </a:xfrm>
            <a:custGeom>
              <a:avLst/>
              <a:gdLst/>
              <a:ahLst/>
              <a:cxnLst/>
              <a:rect l="l" t="t" r="r" b="b"/>
              <a:pathLst>
                <a:path w="20884" h="20858" extrusionOk="0">
                  <a:moveTo>
                    <a:pt x="20514" y="0"/>
                  </a:moveTo>
                  <a:lnTo>
                    <a:pt x="0" y="20488"/>
                  </a:lnTo>
                  <a:lnTo>
                    <a:pt x="369" y="20857"/>
                  </a:lnTo>
                  <a:lnTo>
                    <a:pt x="20884" y="343"/>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7"/>
            <p:cNvSpPr/>
            <p:nvPr/>
          </p:nvSpPr>
          <p:spPr>
            <a:xfrm>
              <a:off x="4884825" y="848600"/>
              <a:ext cx="294025" cy="284775"/>
            </a:xfrm>
            <a:custGeom>
              <a:avLst/>
              <a:gdLst/>
              <a:ahLst/>
              <a:cxnLst/>
              <a:rect l="l" t="t" r="r" b="b"/>
              <a:pathLst>
                <a:path w="11761" h="11391" extrusionOk="0">
                  <a:moveTo>
                    <a:pt x="11048" y="0"/>
                  </a:moveTo>
                  <a:lnTo>
                    <a:pt x="0" y="11048"/>
                  </a:lnTo>
                  <a:lnTo>
                    <a:pt x="369" y="11391"/>
                  </a:lnTo>
                  <a:lnTo>
                    <a:pt x="1176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7"/>
            <p:cNvSpPr/>
            <p:nvPr/>
          </p:nvSpPr>
          <p:spPr>
            <a:xfrm>
              <a:off x="3319225" y="2177525"/>
              <a:ext cx="521450" cy="521450"/>
            </a:xfrm>
            <a:custGeom>
              <a:avLst/>
              <a:gdLst/>
              <a:ahLst/>
              <a:cxnLst/>
              <a:rect l="l" t="t" r="r" b="b"/>
              <a:pathLst>
                <a:path w="20858" h="20858" extrusionOk="0">
                  <a:moveTo>
                    <a:pt x="20514" y="1"/>
                  </a:moveTo>
                  <a:lnTo>
                    <a:pt x="0" y="20515"/>
                  </a:lnTo>
                  <a:lnTo>
                    <a:pt x="343" y="20858"/>
                  </a:lnTo>
                  <a:lnTo>
                    <a:pt x="20857"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7"/>
            <p:cNvSpPr/>
            <p:nvPr/>
          </p:nvSpPr>
          <p:spPr>
            <a:xfrm>
              <a:off x="1231525" y="4265200"/>
              <a:ext cx="521450" cy="521450"/>
            </a:xfrm>
            <a:custGeom>
              <a:avLst/>
              <a:gdLst/>
              <a:ahLst/>
              <a:cxnLst/>
              <a:rect l="l" t="t" r="r" b="b"/>
              <a:pathLst>
                <a:path w="20858" h="20858" extrusionOk="0">
                  <a:moveTo>
                    <a:pt x="20515" y="1"/>
                  </a:moveTo>
                  <a:lnTo>
                    <a:pt x="1" y="20515"/>
                  </a:lnTo>
                  <a:lnTo>
                    <a:pt x="343" y="20857"/>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7"/>
            <p:cNvSpPr/>
            <p:nvPr/>
          </p:nvSpPr>
          <p:spPr>
            <a:xfrm>
              <a:off x="3841300" y="1655450"/>
              <a:ext cx="521450" cy="521450"/>
            </a:xfrm>
            <a:custGeom>
              <a:avLst/>
              <a:gdLst/>
              <a:ahLst/>
              <a:cxnLst/>
              <a:rect l="l" t="t" r="r" b="b"/>
              <a:pathLst>
                <a:path w="20858" h="20858" extrusionOk="0">
                  <a:moveTo>
                    <a:pt x="20515" y="0"/>
                  </a:moveTo>
                  <a:lnTo>
                    <a:pt x="0" y="20514"/>
                  </a:lnTo>
                  <a:lnTo>
                    <a:pt x="343"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7"/>
            <p:cNvSpPr/>
            <p:nvPr/>
          </p:nvSpPr>
          <p:spPr>
            <a:xfrm>
              <a:off x="2797125" y="2699600"/>
              <a:ext cx="521450" cy="521450"/>
            </a:xfrm>
            <a:custGeom>
              <a:avLst/>
              <a:gdLst/>
              <a:ahLst/>
              <a:cxnLst/>
              <a:rect l="l" t="t" r="r" b="b"/>
              <a:pathLst>
                <a:path w="20858" h="20858" extrusionOk="0">
                  <a:moveTo>
                    <a:pt x="20515" y="1"/>
                  </a:moveTo>
                  <a:lnTo>
                    <a:pt x="1" y="20515"/>
                  </a:lnTo>
                  <a:lnTo>
                    <a:pt x="370"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7"/>
            <p:cNvSpPr/>
            <p:nvPr/>
          </p:nvSpPr>
          <p:spPr>
            <a:xfrm>
              <a:off x="1143200" y="4787275"/>
              <a:ext cx="87700" cy="79125"/>
            </a:xfrm>
            <a:custGeom>
              <a:avLst/>
              <a:gdLst/>
              <a:ahLst/>
              <a:cxnLst/>
              <a:rect l="l" t="t" r="r" b="b"/>
              <a:pathLst>
                <a:path w="3508" h="3165" extrusionOk="0">
                  <a:moveTo>
                    <a:pt x="3164" y="1"/>
                  </a:moveTo>
                  <a:lnTo>
                    <a:pt x="0" y="3165"/>
                  </a:lnTo>
                  <a:lnTo>
                    <a:pt x="686" y="3165"/>
                  </a:lnTo>
                  <a:lnTo>
                    <a:pt x="3507" y="344"/>
                  </a:lnTo>
                  <a:lnTo>
                    <a:pt x="316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7"/>
            <p:cNvSpPr/>
            <p:nvPr/>
          </p:nvSpPr>
          <p:spPr>
            <a:xfrm>
              <a:off x="4363375" y="1133350"/>
              <a:ext cx="521475" cy="522125"/>
            </a:xfrm>
            <a:custGeom>
              <a:avLst/>
              <a:gdLst/>
              <a:ahLst/>
              <a:cxnLst/>
              <a:rect l="l" t="t" r="r" b="b"/>
              <a:pathLst>
                <a:path w="20859" h="20885" extrusionOk="0">
                  <a:moveTo>
                    <a:pt x="20489" y="1"/>
                  </a:moveTo>
                  <a:lnTo>
                    <a:pt x="1" y="20515"/>
                  </a:lnTo>
                  <a:lnTo>
                    <a:pt x="344" y="20884"/>
                  </a:lnTo>
                  <a:lnTo>
                    <a:pt x="20858" y="370"/>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7"/>
            <p:cNvSpPr/>
            <p:nvPr/>
          </p:nvSpPr>
          <p:spPr>
            <a:xfrm>
              <a:off x="3319225" y="3221700"/>
              <a:ext cx="521450" cy="521450"/>
            </a:xfrm>
            <a:custGeom>
              <a:avLst/>
              <a:gdLst/>
              <a:ahLst/>
              <a:cxnLst/>
              <a:rect l="l" t="t" r="r" b="b"/>
              <a:pathLst>
                <a:path w="20858" h="20858" extrusionOk="0">
                  <a:moveTo>
                    <a:pt x="20514" y="0"/>
                  </a:moveTo>
                  <a:lnTo>
                    <a:pt x="0" y="20488"/>
                  </a:lnTo>
                  <a:lnTo>
                    <a:pt x="343" y="20857"/>
                  </a:lnTo>
                  <a:lnTo>
                    <a:pt x="20857" y="343"/>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7"/>
            <p:cNvSpPr/>
            <p:nvPr/>
          </p:nvSpPr>
          <p:spPr>
            <a:xfrm>
              <a:off x="2275050" y="4265200"/>
              <a:ext cx="522100" cy="521450"/>
            </a:xfrm>
            <a:custGeom>
              <a:avLst/>
              <a:gdLst/>
              <a:ahLst/>
              <a:cxnLst/>
              <a:rect l="l" t="t" r="r" b="b"/>
              <a:pathLst>
                <a:path w="20884" h="20858" extrusionOk="0">
                  <a:moveTo>
                    <a:pt x="20514" y="1"/>
                  </a:moveTo>
                  <a:lnTo>
                    <a:pt x="0" y="20515"/>
                  </a:lnTo>
                  <a:lnTo>
                    <a:pt x="369" y="20857"/>
                  </a:lnTo>
                  <a:lnTo>
                    <a:pt x="20884"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7"/>
            <p:cNvSpPr/>
            <p:nvPr/>
          </p:nvSpPr>
          <p:spPr>
            <a:xfrm>
              <a:off x="2797125" y="3743125"/>
              <a:ext cx="521450" cy="522100"/>
            </a:xfrm>
            <a:custGeom>
              <a:avLst/>
              <a:gdLst/>
              <a:ahLst/>
              <a:cxnLst/>
              <a:rect l="l" t="t" r="r" b="b"/>
              <a:pathLst>
                <a:path w="20858" h="20884" extrusionOk="0">
                  <a:moveTo>
                    <a:pt x="20515" y="0"/>
                  </a:moveTo>
                  <a:lnTo>
                    <a:pt x="1" y="20514"/>
                  </a:lnTo>
                  <a:lnTo>
                    <a:pt x="370"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7"/>
            <p:cNvSpPr/>
            <p:nvPr/>
          </p:nvSpPr>
          <p:spPr>
            <a:xfrm>
              <a:off x="3841300" y="2699600"/>
              <a:ext cx="521450" cy="521450"/>
            </a:xfrm>
            <a:custGeom>
              <a:avLst/>
              <a:gdLst/>
              <a:ahLst/>
              <a:cxnLst/>
              <a:rect l="l" t="t" r="r" b="b"/>
              <a:pathLst>
                <a:path w="20858" h="20858" extrusionOk="0">
                  <a:moveTo>
                    <a:pt x="20515" y="1"/>
                  </a:moveTo>
                  <a:lnTo>
                    <a:pt x="0" y="20515"/>
                  </a:lnTo>
                  <a:lnTo>
                    <a:pt x="343"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7"/>
            <p:cNvSpPr/>
            <p:nvPr/>
          </p:nvSpPr>
          <p:spPr>
            <a:xfrm>
              <a:off x="5928975" y="848600"/>
              <a:ext cx="294050" cy="284775"/>
            </a:xfrm>
            <a:custGeom>
              <a:avLst/>
              <a:gdLst/>
              <a:ahLst/>
              <a:cxnLst/>
              <a:rect l="l" t="t" r="r" b="b"/>
              <a:pathLst>
                <a:path w="11762" h="11391" extrusionOk="0">
                  <a:moveTo>
                    <a:pt x="11049" y="0"/>
                  </a:moveTo>
                  <a:lnTo>
                    <a:pt x="1" y="11048"/>
                  </a:lnTo>
                  <a:lnTo>
                    <a:pt x="344"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7"/>
            <p:cNvSpPr/>
            <p:nvPr/>
          </p:nvSpPr>
          <p:spPr>
            <a:xfrm>
              <a:off x="4363375" y="2177525"/>
              <a:ext cx="521475" cy="521450"/>
            </a:xfrm>
            <a:custGeom>
              <a:avLst/>
              <a:gdLst/>
              <a:ahLst/>
              <a:cxnLst/>
              <a:rect l="l" t="t" r="r" b="b"/>
              <a:pathLst>
                <a:path w="20859" h="20858" extrusionOk="0">
                  <a:moveTo>
                    <a:pt x="20489" y="1"/>
                  </a:moveTo>
                  <a:lnTo>
                    <a:pt x="1" y="20515"/>
                  </a:lnTo>
                  <a:lnTo>
                    <a:pt x="344" y="20858"/>
                  </a:lnTo>
                  <a:lnTo>
                    <a:pt x="20858" y="343"/>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7"/>
            <p:cNvSpPr/>
            <p:nvPr/>
          </p:nvSpPr>
          <p:spPr>
            <a:xfrm>
              <a:off x="2186700" y="4787275"/>
              <a:ext cx="88375" cy="79125"/>
            </a:xfrm>
            <a:custGeom>
              <a:avLst/>
              <a:gdLst/>
              <a:ahLst/>
              <a:cxnLst/>
              <a:rect l="l" t="t" r="r" b="b"/>
              <a:pathLst>
                <a:path w="3535" h="3165" extrusionOk="0">
                  <a:moveTo>
                    <a:pt x="3191" y="1"/>
                  </a:moveTo>
                  <a:lnTo>
                    <a:pt x="1" y="3165"/>
                  </a:lnTo>
                  <a:lnTo>
                    <a:pt x="713"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7"/>
            <p:cNvSpPr/>
            <p:nvPr/>
          </p:nvSpPr>
          <p:spPr>
            <a:xfrm>
              <a:off x="5406900" y="1133350"/>
              <a:ext cx="521450" cy="522125"/>
            </a:xfrm>
            <a:custGeom>
              <a:avLst/>
              <a:gdLst/>
              <a:ahLst/>
              <a:cxnLst/>
              <a:rect l="l" t="t" r="r" b="b"/>
              <a:pathLst>
                <a:path w="20858" h="20885" extrusionOk="0">
                  <a:moveTo>
                    <a:pt x="20515" y="1"/>
                  </a:moveTo>
                  <a:lnTo>
                    <a:pt x="0" y="20515"/>
                  </a:lnTo>
                  <a:lnTo>
                    <a:pt x="343" y="20884"/>
                  </a:lnTo>
                  <a:lnTo>
                    <a:pt x="20858"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7"/>
            <p:cNvSpPr/>
            <p:nvPr/>
          </p:nvSpPr>
          <p:spPr>
            <a:xfrm>
              <a:off x="4884825" y="1655450"/>
              <a:ext cx="522100" cy="521450"/>
            </a:xfrm>
            <a:custGeom>
              <a:avLst/>
              <a:gdLst/>
              <a:ahLst/>
              <a:cxnLst/>
              <a:rect l="l" t="t" r="r" b="b"/>
              <a:pathLst>
                <a:path w="20884" h="20858" extrusionOk="0">
                  <a:moveTo>
                    <a:pt x="20514" y="0"/>
                  </a:moveTo>
                  <a:lnTo>
                    <a:pt x="0" y="20514"/>
                  </a:lnTo>
                  <a:lnTo>
                    <a:pt x="369" y="20857"/>
                  </a:lnTo>
                  <a:lnTo>
                    <a:pt x="20883"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7"/>
            <p:cNvSpPr/>
            <p:nvPr/>
          </p:nvSpPr>
          <p:spPr>
            <a:xfrm>
              <a:off x="6451075" y="1133350"/>
              <a:ext cx="521450" cy="522125"/>
            </a:xfrm>
            <a:custGeom>
              <a:avLst/>
              <a:gdLst/>
              <a:ahLst/>
              <a:cxnLst/>
              <a:rect l="l" t="t" r="r" b="b"/>
              <a:pathLst>
                <a:path w="20858" h="20885" extrusionOk="0">
                  <a:moveTo>
                    <a:pt x="20515" y="1"/>
                  </a:moveTo>
                  <a:lnTo>
                    <a:pt x="0" y="20515"/>
                  </a:lnTo>
                  <a:lnTo>
                    <a:pt x="343" y="20884"/>
                  </a:lnTo>
                  <a:lnTo>
                    <a:pt x="20857"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7"/>
            <p:cNvSpPr/>
            <p:nvPr/>
          </p:nvSpPr>
          <p:spPr>
            <a:xfrm>
              <a:off x="5928975" y="1655450"/>
              <a:ext cx="521475" cy="521450"/>
            </a:xfrm>
            <a:custGeom>
              <a:avLst/>
              <a:gdLst/>
              <a:ahLst/>
              <a:cxnLst/>
              <a:rect l="l" t="t" r="r" b="b"/>
              <a:pathLst>
                <a:path w="20859" h="20858" extrusionOk="0">
                  <a:moveTo>
                    <a:pt x="20515" y="0"/>
                  </a:moveTo>
                  <a:lnTo>
                    <a:pt x="1" y="20514"/>
                  </a:lnTo>
                  <a:lnTo>
                    <a:pt x="344"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7"/>
            <p:cNvSpPr/>
            <p:nvPr/>
          </p:nvSpPr>
          <p:spPr>
            <a:xfrm>
              <a:off x="3319225" y="4265200"/>
              <a:ext cx="521450" cy="521450"/>
            </a:xfrm>
            <a:custGeom>
              <a:avLst/>
              <a:gdLst/>
              <a:ahLst/>
              <a:cxnLst/>
              <a:rect l="l" t="t" r="r" b="b"/>
              <a:pathLst>
                <a:path w="20858" h="20858" extrusionOk="0">
                  <a:moveTo>
                    <a:pt x="20514" y="1"/>
                  </a:moveTo>
                  <a:lnTo>
                    <a:pt x="0" y="20515"/>
                  </a:lnTo>
                  <a:lnTo>
                    <a:pt x="343" y="20857"/>
                  </a:lnTo>
                  <a:lnTo>
                    <a:pt x="20857"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7"/>
            <p:cNvSpPr/>
            <p:nvPr/>
          </p:nvSpPr>
          <p:spPr>
            <a:xfrm>
              <a:off x="4884825" y="2699600"/>
              <a:ext cx="522100" cy="521450"/>
            </a:xfrm>
            <a:custGeom>
              <a:avLst/>
              <a:gdLst/>
              <a:ahLst/>
              <a:cxnLst/>
              <a:rect l="l" t="t" r="r" b="b"/>
              <a:pathLst>
                <a:path w="20884" h="20858" extrusionOk="0">
                  <a:moveTo>
                    <a:pt x="20514" y="1"/>
                  </a:moveTo>
                  <a:lnTo>
                    <a:pt x="0" y="20515"/>
                  </a:lnTo>
                  <a:lnTo>
                    <a:pt x="369" y="20858"/>
                  </a:lnTo>
                  <a:lnTo>
                    <a:pt x="20883"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7"/>
            <p:cNvSpPr/>
            <p:nvPr/>
          </p:nvSpPr>
          <p:spPr>
            <a:xfrm>
              <a:off x="6972500" y="848600"/>
              <a:ext cx="294025" cy="284775"/>
            </a:xfrm>
            <a:custGeom>
              <a:avLst/>
              <a:gdLst/>
              <a:ahLst/>
              <a:cxnLst/>
              <a:rect l="l" t="t" r="r" b="b"/>
              <a:pathLst>
                <a:path w="11761" h="11391" extrusionOk="0">
                  <a:moveTo>
                    <a:pt x="11049" y="0"/>
                  </a:moveTo>
                  <a:lnTo>
                    <a:pt x="0" y="11048"/>
                  </a:lnTo>
                  <a:lnTo>
                    <a:pt x="370"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7"/>
            <p:cNvSpPr/>
            <p:nvPr/>
          </p:nvSpPr>
          <p:spPr>
            <a:xfrm>
              <a:off x="3230875" y="4787275"/>
              <a:ext cx="87700" cy="79125"/>
            </a:xfrm>
            <a:custGeom>
              <a:avLst/>
              <a:gdLst/>
              <a:ahLst/>
              <a:cxnLst/>
              <a:rect l="l" t="t" r="r" b="b"/>
              <a:pathLst>
                <a:path w="3508" h="3165" extrusionOk="0">
                  <a:moveTo>
                    <a:pt x="3165" y="1"/>
                  </a:moveTo>
                  <a:lnTo>
                    <a:pt x="1" y="3165"/>
                  </a:lnTo>
                  <a:lnTo>
                    <a:pt x="686" y="3165"/>
                  </a:lnTo>
                  <a:lnTo>
                    <a:pt x="3508" y="344"/>
                  </a:lnTo>
                  <a:lnTo>
                    <a:pt x="316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7"/>
            <p:cNvSpPr/>
            <p:nvPr/>
          </p:nvSpPr>
          <p:spPr>
            <a:xfrm>
              <a:off x="5406900" y="2177525"/>
              <a:ext cx="521450" cy="521450"/>
            </a:xfrm>
            <a:custGeom>
              <a:avLst/>
              <a:gdLst/>
              <a:ahLst/>
              <a:cxnLst/>
              <a:rect l="l" t="t" r="r" b="b"/>
              <a:pathLst>
                <a:path w="20858" h="20858" extrusionOk="0">
                  <a:moveTo>
                    <a:pt x="20515" y="1"/>
                  </a:moveTo>
                  <a:lnTo>
                    <a:pt x="0" y="20515"/>
                  </a:lnTo>
                  <a:lnTo>
                    <a:pt x="343" y="20858"/>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7"/>
            <p:cNvSpPr/>
            <p:nvPr/>
          </p:nvSpPr>
          <p:spPr>
            <a:xfrm>
              <a:off x="3841300" y="3743125"/>
              <a:ext cx="521450" cy="522100"/>
            </a:xfrm>
            <a:custGeom>
              <a:avLst/>
              <a:gdLst/>
              <a:ahLst/>
              <a:cxnLst/>
              <a:rect l="l" t="t" r="r" b="b"/>
              <a:pathLst>
                <a:path w="20858" h="20884" extrusionOk="0">
                  <a:moveTo>
                    <a:pt x="20515" y="0"/>
                  </a:moveTo>
                  <a:lnTo>
                    <a:pt x="0" y="20514"/>
                  </a:lnTo>
                  <a:lnTo>
                    <a:pt x="343"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7"/>
            <p:cNvSpPr/>
            <p:nvPr/>
          </p:nvSpPr>
          <p:spPr>
            <a:xfrm>
              <a:off x="4363375" y="3221700"/>
              <a:ext cx="521475" cy="521450"/>
            </a:xfrm>
            <a:custGeom>
              <a:avLst/>
              <a:gdLst/>
              <a:ahLst/>
              <a:cxnLst/>
              <a:rect l="l" t="t" r="r" b="b"/>
              <a:pathLst>
                <a:path w="20859" h="20858" extrusionOk="0">
                  <a:moveTo>
                    <a:pt x="20489" y="0"/>
                  </a:moveTo>
                  <a:lnTo>
                    <a:pt x="1" y="20488"/>
                  </a:lnTo>
                  <a:lnTo>
                    <a:pt x="344" y="20857"/>
                  </a:lnTo>
                  <a:lnTo>
                    <a:pt x="20858" y="343"/>
                  </a:lnTo>
                  <a:lnTo>
                    <a:pt x="2048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7"/>
            <p:cNvSpPr/>
            <p:nvPr/>
          </p:nvSpPr>
          <p:spPr>
            <a:xfrm>
              <a:off x="5406900" y="3221700"/>
              <a:ext cx="521450" cy="521450"/>
            </a:xfrm>
            <a:custGeom>
              <a:avLst/>
              <a:gdLst/>
              <a:ahLst/>
              <a:cxnLst/>
              <a:rect l="l" t="t" r="r" b="b"/>
              <a:pathLst>
                <a:path w="20858" h="20858" extrusionOk="0">
                  <a:moveTo>
                    <a:pt x="20515" y="0"/>
                  </a:moveTo>
                  <a:lnTo>
                    <a:pt x="0" y="20488"/>
                  </a:lnTo>
                  <a:lnTo>
                    <a:pt x="343" y="20857"/>
                  </a:lnTo>
                  <a:lnTo>
                    <a:pt x="20858"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7"/>
            <p:cNvSpPr/>
            <p:nvPr/>
          </p:nvSpPr>
          <p:spPr>
            <a:xfrm>
              <a:off x="6451075" y="2177525"/>
              <a:ext cx="521450" cy="521450"/>
            </a:xfrm>
            <a:custGeom>
              <a:avLst/>
              <a:gdLst/>
              <a:ahLst/>
              <a:cxnLst/>
              <a:rect l="l" t="t" r="r" b="b"/>
              <a:pathLst>
                <a:path w="20858" h="20858" extrusionOk="0">
                  <a:moveTo>
                    <a:pt x="20515" y="1"/>
                  </a:moveTo>
                  <a:lnTo>
                    <a:pt x="0" y="20515"/>
                  </a:lnTo>
                  <a:lnTo>
                    <a:pt x="343" y="20858"/>
                  </a:lnTo>
                  <a:lnTo>
                    <a:pt x="20857"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7"/>
            <p:cNvSpPr/>
            <p:nvPr/>
          </p:nvSpPr>
          <p:spPr>
            <a:xfrm>
              <a:off x="4884825" y="3743125"/>
              <a:ext cx="522100" cy="522100"/>
            </a:xfrm>
            <a:custGeom>
              <a:avLst/>
              <a:gdLst/>
              <a:ahLst/>
              <a:cxnLst/>
              <a:rect l="l" t="t" r="r" b="b"/>
              <a:pathLst>
                <a:path w="20884" h="20884" extrusionOk="0">
                  <a:moveTo>
                    <a:pt x="20514" y="0"/>
                  </a:moveTo>
                  <a:lnTo>
                    <a:pt x="0" y="20514"/>
                  </a:lnTo>
                  <a:lnTo>
                    <a:pt x="369" y="20884"/>
                  </a:lnTo>
                  <a:lnTo>
                    <a:pt x="20883"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7"/>
            <p:cNvSpPr/>
            <p:nvPr/>
          </p:nvSpPr>
          <p:spPr>
            <a:xfrm>
              <a:off x="5928975" y="2699600"/>
              <a:ext cx="521475" cy="521450"/>
            </a:xfrm>
            <a:custGeom>
              <a:avLst/>
              <a:gdLst/>
              <a:ahLst/>
              <a:cxnLst/>
              <a:rect l="l" t="t" r="r" b="b"/>
              <a:pathLst>
                <a:path w="20859" h="20858" extrusionOk="0">
                  <a:moveTo>
                    <a:pt x="20515" y="1"/>
                  </a:moveTo>
                  <a:lnTo>
                    <a:pt x="1" y="20515"/>
                  </a:lnTo>
                  <a:lnTo>
                    <a:pt x="344"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7"/>
            <p:cNvSpPr/>
            <p:nvPr/>
          </p:nvSpPr>
          <p:spPr>
            <a:xfrm>
              <a:off x="6972500" y="1759600"/>
              <a:ext cx="409375" cy="417300"/>
            </a:xfrm>
            <a:custGeom>
              <a:avLst/>
              <a:gdLst/>
              <a:ahLst/>
              <a:cxnLst/>
              <a:rect l="l" t="t" r="r" b="b"/>
              <a:pathLst>
                <a:path w="16375" h="16692" extrusionOk="0">
                  <a:moveTo>
                    <a:pt x="16375" y="0"/>
                  </a:moveTo>
                  <a:lnTo>
                    <a:pt x="0" y="16348"/>
                  </a:lnTo>
                  <a:lnTo>
                    <a:pt x="370" y="16691"/>
                  </a:lnTo>
                  <a:lnTo>
                    <a:pt x="16375" y="686"/>
                  </a:lnTo>
                  <a:lnTo>
                    <a:pt x="1637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7"/>
            <p:cNvSpPr/>
            <p:nvPr/>
          </p:nvSpPr>
          <p:spPr>
            <a:xfrm>
              <a:off x="4363375" y="4265200"/>
              <a:ext cx="521475" cy="521450"/>
            </a:xfrm>
            <a:custGeom>
              <a:avLst/>
              <a:gdLst/>
              <a:ahLst/>
              <a:cxnLst/>
              <a:rect l="l" t="t" r="r" b="b"/>
              <a:pathLst>
                <a:path w="20859" h="20858" extrusionOk="0">
                  <a:moveTo>
                    <a:pt x="20489" y="1"/>
                  </a:moveTo>
                  <a:lnTo>
                    <a:pt x="1" y="20515"/>
                  </a:lnTo>
                  <a:lnTo>
                    <a:pt x="344" y="20857"/>
                  </a:lnTo>
                  <a:lnTo>
                    <a:pt x="20858" y="343"/>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7"/>
            <p:cNvSpPr/>
            <p:nvPr/>
          </p:nvSpPr>
          <p:spPr>
            <a:xfrm>
              <a:off x="4274400" y="4787275"/>
              <a:ext cx="88350" cy="79125"/>
            </a:xfrm>
            <a:custGeom>
              <a:avLst/>
              <a:gdLst/>
              <a:ahLst/>
              <a:cxnLst/>
              <a:rect l="l" t="t" r="r" b="b"/>
              <a:pathLst>
                <a:path w="3534" h="3165" extrusionOk="0">
                  <a:moveTo>
                    <a:pt x="3191" y="1"/>
                  </a:moveTo>
                  <a:lnTo>
                    <a:pt x="0" y="3165"/>
                  </a:lnTo>
                  <a:lnTo>
                    <a:pt x="712"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7"/>
            <p:cNvSpPr/>
            <p:nvPr/>
          </p:nvSpPr>
          <p:spPr>
            <a:xfrm>
              <a:off x="5928975" y="3743125"/>
              <a:ext cx="521475" cy="522100"/>
            </a:xfrm>
            <a:custGeom>
              <a:avLst/>
              <a:gdLst/>
              <a:ahLst/>
              <a:cxnLst/>
              <a:rect l="l" t="t" r="r" b="b"/>
              <a:pathLst>
                <a:path w="20859" h="20884" extrusionOk="0">
                  <a:moveTo>
                    <a:pt x="20515" y="0"/>
                  </a:moveTo>
                  <a:lnTo>
                    <a:pt x="1" y="20514"/>
                  </a:lnTo>
                  <a:lnTo>
                    <a:pt x="344"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7"/>
            <p:cNvSpPr/>
            <p:nvPr/>
          </p:nvSpPr>
          <p:spPr>
            <a:xfrm>
              <a:off x="6451075" y="3221700"/>
              <a:ext cx="521450" cy="521450"/>
            </a:xfrm>
            <a:custGeom>
              <a:avLst/>
              <a:gdLst/>
              <a:ahLst/>
              <a:cxnLst/>
              <a:rect l="l" t="t" r="r" b="b"/>
              <a:pathLst>
                <a:path w="20858" h="20858" extrusionOk="0">
                  <a:moveTo>
                    <a:pt x="20515" y="0"/>
                  </a:moveTo>
                  <a:lnTo>
                    <a:pt x="0" y="20488"/>
                  </a:lnTo>
                  <a:lnTo>
                    <a:pt x="343" y="20857"/>
                  </a:lnTo>
                  <a:lnTo>
                    <a:pt x="20857"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7"/>
            <p:cNvSpPr/>
            <p:nvPr/>
          </p:nvSpPr>
          <p:spPr>
            <a:xfrm>
              <a:off x="6972500" y="2803100"/>
              <a:ext cx="409375" cy="417950"/>
            </a:xfrm>
            <a:custGeom>
              <a:avLst/>
              <a:gdLst/>
              <a:ahLst/>
              <a:cxnLst/>
              <a:rect l="l" t="t" r="r" b="b"/>
              <a:pathLst>
                <a:path w="16375" h="16718" extrusionOk="0">
                  <a:moveTo>
                    <a:pt x="16375" y="1"/>
                  </a:moveTo>
                  <a:lnTo>
                    <a:pt x="0" y="16375"/>
                  </a:lnTo>
                  <a:lnTo>
                    <a:pt x="370" y="16718"/>
                  </a:lnTo>
                  <a:lnTo>
                    <a:pt x="16375" y="713"/>
                  </a:lnTo>
                  <a:lnTo>
                    <a:pt x="1637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7"/>
            <p:cNvSpPr/>
            <p:nvPr/>
          </p:nvSpPr>
          <p:spPr>
            <a:xfrm>
              <a:off x="5406900" y="4265200"/>
              <a:ext cx="521450" cy="521450"/>
            </a:xfrm>
            <a:custGeom>
              <a:avLst/>
              <a:gdLst/>
              <a:ahLst/>
              <a:cxnLst/>
              <a:rect l="l" t="t" r="r" b="b"/>
              <a:pathLst>
                <a:path w="20858" h="20858" extrusionOk="0">
                  <a:moveTo>
                    <a:pt x="20515" y="1"/>
                  </a:moveTo>
                  <a:lnTo>
                    <a:pt x="0" y="20515"/>
                  </a:lnTo>
                  <a:lnTo>
                    <a:pt x="343" y="20857"/>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7"/>
            <p:cNvSpPr/>
            <p:nvPr/>
          </p:nvSpPr>
          <p:spPr>
            <a:xfrm>
              <a:off x="5318575" y="4787275"/>
              <a:ext cx="88350" cy="79125"/>
            </a:xfrm>
            <a:custGeom>
              <a:avLst/>
              <a:gdLst/>
              <a:ahLst/>
              <a:cxnLst/>
              <a:rect l="l" t="t" r="r" b="b"/>
              <a:pathLst>
                <a:path w="3534" h="3165" extrusionOk="0">
                  <a:moveTo>
                    <a:pt x="3164" y="1"/>
                  </a:moveTo>
                  <a:lnTo>
                    <a:pt x="0" y="3165"/>
                  </a:lnTo>
                  <a:lnTo>
                    <a:pt x="712" y="3165"/>
                  </a:lnTo>
                  <a:lnTo>
                    <a:pt x="3533" y="344"/>
                  </a:lnTo>
                  <a:lnTo>
                    <a:pt x="316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7"/>
            <p:cNvSpPr/>
            <p:nvPr/>
          </p:nvSpPr>
          <p:spPr>
            <a:xfrm>
              <a:off x="6972500" y="3847275"/>
              <a:ext cx="409375" cy="417950"/>
            </a:xfrm>
            <a:custGeom>
              <a:avLst/>
              <a:gdLst/>
              <a:ahLst/>
              <a:cxnLst/>
              <a:rect l="l" t="t" r="r" b="b"/>
              <a:pathLst>
                <a:path w="16375" h="16718" extrusionOk="0">
                  <a:moveTo>
                    <a:pt x="16375" y="0"/>
                  </a:moveTo>
                  <a:lnTo>
                    <a:pt x="0" y="16348"/>
                  </a:lnTo>
                  <a:lnTo>
                    <a:pt x="370" y="16718"/>
                  </a:lnTo>
                  <a:lnTo>
                    <a:pt x="16375" y="686"/>
                  </a:lnTo>
                  <a:lnTo>
                    <a:pt x="1637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7"/>
            <p:cNvSpPr/>
            <p:nvPr/>
          </p:nvSpPr>
          <p:spPr>
            <a:xfrm>
              <a:off x="6362075" y="4787275"/>
              <a:ext cx="88375" cy="79125"/>
            </a:xfrm>
            <a:custGeom>
              <a:avLst/>
              <a:gdLst/>
              <a:ahLst/>
              <a:cxnLst/>
              <a:rect l="l" t="t" r="r" b="b"/>
              <a:pathLst>
                <a:path w="3535" h="3165" extrusionOk="0">
                  <a:moveTo>
                    <a:pt x="3191" y="1"/>
                  </a:moveTo>
                  <a:lnTo>
                    <a:pt x="1" y="3165"/>
                  </a:lnTo>
                  <a:lnTo>
                    <a:pt x="713"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7"/>
            <p:cNvSpPr/>
            <p:nvPr/>
          </p:nvSpPr>
          <p:spPr>
            <a:xfrm>
              <a:off x="6451075" y="4265200"/>
              <a:ext cx="521450" cy="521450"/>
            </a:xfrm>
            <a:custGeom>
              <a:avLst/>
              <a:gdLst/>
              <a:ahLst/>
              <a:cxnLst/>
              <a:rect l="l" t="t" r="r" b="b"/>
              <a:pathLst>
                <a:path w="20858" h="20858" extrusionOk="0">
                  <a:moveTo>
                    <a:pt x="20515" y="1"/>
                  </a:moveTo>
                  <a:lnTo>
                    <a:pt x="0" y="20515"/>
                  </a:lnTo>
                  <a:lnTo>
                    <a:pt x="343" y="20857"/>
                  </a:lnTo>
                  <a:lnTo>
                    <a:pt x="20857"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7"/>
            <p:cNvSpPr/>
            <p:nvPr/>
          </p:nvSpPr>
          <p:spPr>
            <a:xfrm>
              <a:off x="6972500" y="1133350"/>
              <a:ext cx="409375" cy="418625"/>
            </a:xfrm>
            <a:custGeom>
              <a:avLst/>
              <a:gdLst/>
              <a:ahLst/>
              <a:cxnLst/>
              <a:rect l="l" t="t" r="r" b="b"/>
              <a:pathLst>
                <a:path w="16375" h="16745" extrusionOk="0">
                  <a:moveTo>
                    <a:pt x="370" y="1"/>
                  </a:moveTo>
                  <a:lnTo>
                    <a:pt x="0" y="370"/>
                  </a:lnTo>
                  <a:lnTo>
                    <a:pt x="16375" y="16744"/>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7"/>
            <p:cNvSpPr/>
            <p:nvPr/>
          </p:nvSpPr>
          <p:spPr>
            <a:xfrm>
              <a:off x="6678500" y="848600"/>
              <a:ext cx="294025" cy="284775"/>
            </a:xfrm>
            <a:custGeom>
              <a:avLst/>
              <a:gdLst/>
              <a:ahLst/>
              <a:cxnLst/>
              <a:rect l="l" t="t" r="r" b="b"/>
              <a:pathLst>
                <a:path w="11761" h="11391" extrusionOk="0">
                  <a:moveTo>
                    <a:pt x="0" y="0"/>
                  </a:moveTo>
                  <a:lnTo>
                    <a:pt x="11418" y="11391"/>
                  </a:lnTo>
                  <a:lnTo>
                    <a:pt x="11760"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7"/>
            <p:cNvSpPr/>
            <p:nvPr/>
          </p:nvSpPr>
          <p:spPr>
            <a:xfrm>
              <a:off x="6963925" y="1124800"/>
              <a:ext cx="17825" cy="17825"/>
            </a:xfrm>
            <a:custGeom>
              <a:avLst/>
              <a:gdLst/>
              <a:ahLst/>
              <a:cxnLst/>
              <a:rect l="l" t="t" r="r" b="b"/>
              <a:pathLst>
                <a:path w="713" h="713" extrusionOk="0">
                  <a:moveTo>
                    <a:pt x="343" y="0"/>
                  </a:moveTo>
                  <a:lnTo>
                    <a:pt x="1" y="343"/>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7"/>
            <p:cNvSpPr/>
            <p:nvPr/>
          </p:nvSpPr>
          <p:spPr>
            <a:xfrm>
              <a:off x="5634325" y="848600"/>
              <a:ext cx="294675" cy="284775"/>
            </a:xfrm>
            <a:custGeom>
              <a:avLst/>
              <a:gdLst/>
              <a:ahLst/>
              <a:cxnLst/>
              <a:rect l="l" t="t" r="r" b="b"/>
              <a:pathLst>
                <a:path w="11787" h="11391" extrusionOk="0">
                  <a:moveTo>
                    <a:pt x="0"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7"/>
            <p:cNvSpPr/>
            <p:nvPr/>
          </p:nvSpPr>
          <p:spPr>
            <a:xfrm>
              <a:off x="6972500" y="2176875"/>
              <a:ext cx="409375" cy="418600"/>
            </a:xfrm>
            <a:custGeom>
              <a:avLst/>
              <a:gdLst/>
              <a:ahLst/>
              <a:cxnLst/>
              <a:rect l="l" t="t" r="r" b="b"/>
              <a:pathLst>
                <a:path w="16375" h="16744" extrusionOk="0">
                  <a:moveTo>
                    <a:pt x="370" y="0"/>
                  </a:moveTo>
                  <a:lnTo>
                    <a:pt x="0" y="369"/>
                  </a:lnTo>
                  <a:lnTo>
                    <a:pt x="16375" y="16744"/>
                  </a:lnTo>
                  <a:lnTo>
                    <a:pt x="16375" y="16032"/>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7"/>
            <p:cNvSpPr/>
            <p:nvPr/>
          </p:nvSpPr>
          <p:spPr>
            <a:xfrm>
              <a:off x="5928325" y="1133350"/>
              <a:ext cx="522775" cy="522125"/>
            </a:xfrm>
            <a:custGeom>
              <a:avLst/>
              <a:gdLst/>
              <a:ahLst/>
              <a:cxnLst/>
              <a:rect l="l" t="t" r="r" b="b"/>
              <a:pathLst>
                <a:path w="20911" h="20885" extrusionOk="0">
                  <a:moveTo>
                    <a:pt x="370" y="1"/>
                  </a:moveTo>
                  <a:lnTo>
                    <a:pt x="1" y="370"/>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7"/>
            <p:cNvSpPr/>
            <p:nvPr/>
          </p:nvSpPr>
          <p:spPr>
            <a:xfrm>
              <a:off x="6450425" y="1655450"/>
              <a:ext cx="522100" cy="522100"/>
            </a:xfrm>
            <a:custGeom>
              <a:avLst/>
              <a:gdLst/>
              <a:ahLst/>
              <a:cxnLst/>
              <a:rect l="l" t="t" r="r" b="b"/>
              <a:pathLst>
                <a:path w="20884" h="20884" extrusionOk="0">
                  <a:moveTo>
                    <a:pt x="369" y="0"/>
                  </a:moveTo>
                  <a:lnTo>
                    <a:pt x="0" y="369"/>
                  </a:lnTo>
                  <a:lnTo>
                    <a:pt x="20541" y="20884"/>
                  </a:lnTo>
                  <a:lnTo>
                    <a:pt x="20883"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7"/>
            <p:cNvSpPr/>
            <p:nvPr/>
          </p:nvSpPr>
          <p:spPr>
            <a:xfrm>
              <a:off x="5919750" y="1124800"/>
              <a:ext cx="17825" cy="17825"/>
            </a:xfrm>
            <a:custGeom>
              <a:avLst/>
              <a:gdLst/>
              <a:ahLst/>
              <a:cxnLst/>
              <a:rect l="l" t="t" r="r" b="b"/>
              <a:pathLst>
                <a:path w="713" h="713" extrusionOk="0">
                  <a:moveTo>
                    <a:pt x="370" y="0"/>
                  </a:moveTo>
                  <a:lnTo>
                    <a:pt x="1" y="343"/>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7"/>
            <p:cNvSpPr/>
            <p:nvPr/>
          </p:nvSpPr>
          <p:spPr>
            <a:xfrm>
              <a:off x="6441850" y="1646225"/>
              <a:ext cx="17825" cy="18475"/>
            </a:xfrm>
            <a:custGeom>
              <a:avLst/>
              <a:gdLst/>
              <a:ahLst/>
              <a:cxnLst/>
              <a:rect l="l" t="t" r="r" b="b"/>
              <a:pathLst>
                <a:path w="713" h="739" extrusionOk="0">
                  <a:moveTo>
                    <a:pt x="369" y="0"/>
                  </a:moveTo>
                  <a:lnTo>
                    <a:pt x="0" y="369"/>
                  </a:lnTo>
                  <a:lnTo>
                    <a:pt x="343"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7"/>
            <p:cNvSpPr/>
            <p:nvPr/>
          </p:nvSpPr>
          <p:spPr>
            <a:xfrm>
              <a:off x="6963925" y="2168300"/>
              <a:ext cx="17825" cy="17825"/>
            </a:xfrm>
            <a:custGeom>
              <a:avLst/>
              <a:gdLst/>
              <a:ahLst/>
              <a:cxnLst/>
              <a:rect l="l" t="t" r="r" b="b"/>
              <a:pathLst>
                <a:path w="713" h="713" extrusionOk="0">
                  <a:moveTo>
                    <a:pt x="343" y="0"/>
                  </a:moveTo>
                  <a:lnTo>
                    <a:pt x="1" y="370"/>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7"/>
            <p:cNvSpPr/>
            <p:nvPr/>
          </p:nvSpPr>
          <p:spPr>
            <a:xfrm>
              <a:off x="6450425" y="2698950"/>
              <a:ext cx="522100" cy="522775"/>
            </a:xfrm>
            <a:custGeom>
              <a:avLst/>
              <a:gdLst/>
              <a:ahLst/>
              <a:cxnLst/>
              <a:rect l="l" t="t" r="r" b="b"/>
              <a:pathLst>
                <a:path w="20884" h="20911" extrusionOk="0">
                  <a:moveTo>
                    <a:pt x="369" y="1"/>
                  </a:moveTo>
                  <a:lnTo>
                    <a:pt x="0" y="370"/>
                  </a:lnTo>
                  <a:lnTo>
                    <a:pt x="20541" y="20910"/>
                  </a:lnTo>
                  <a:lnTo>
                    <a:pt x="20883"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7"/>
            <p:cNvSpPr/>
            <p:nvPr/>
          </p:nvSpPr>
          <p:spPr>
            <a:xfrm>
              <a:off x="5406900" y="1655450"/>
              <a:ext cx="522100" cy="522100"/>
            </a:xfrm>
            <a:custGeom>
              <a:avLst/>
              <a:gdLst/>
              <a:ahLst/>
              <a:cxnLst/>
              <a:rect l="l" t="t" r="r" b="b"/>
              <a:pathLst>
                <a:path w="20884" h="20884" extrusionOk="0">
                  <a:moveTo>
                    <a:pt x="343" y="0"/>
                  </a:moveTo>
                  <a:lnTo>
                    <a:pt x="0" y="369"/>
                  </a:lnTo>
                  <a:lnTo>
                    <a:pt x="20515" y="20884"/>
                  </a:lnTo>
                  <a:lnTo>
                    <a:pt x="20884" y="20514"/>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7"/>
            <p:cNvSpPr/>
            <p:nvPr/>
          </p:nvSpPr>
          <p:spPr>
            <a:xfrm>
              <a:off x="5928325" y="2176875"/>
              <a:ext cx="522775" cy="522750"/>
            </a:xfrm>
            <a:custGeom>
              <a:avLst/>
              <a:gdLst/>
              <a:ahLst/>
              <a:cxnLst/>
              <a:rect l="l" t="t" r="r" b="b"/>
              <a:pathLst>
                <a:path w="20911" h="20910" extrusionOk="0">
                  <a:moveTo>
                    <a:pt x="370" y="0"/>
                  </a:moveTo>
                  <a:lnTo>
                    <a:pt x="1" y="369"/>
                  </a:lnTo>
                  <a:lnTo>
                    <a:pt x="20541" y="20910"/>
                  </a:lnTo>
                  <a:lnTo>
                    <a:pt x="20910"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7"/>
            <p:cNvSpPr/>
            <p:nvPr/>
          </p:nvSpPr>
          <p:spPr>
            <a:xfrm>
              <a:off x="6972500" y="3221025"/>
              <a:ext cx="409375" cy="418625"/>
            </a:xfrm>
            <a:custGeom>
              <a:avLst/>
              <a:gdLst/>
              <a:ahLst/>
              <a:cxnLst/>
              <a:rect l="l" t="t" r="r" b="b"/>
              <a:pathLst>
                <a:path w="16375" h="16745" extrusionOk="0">
                  <a:moveTo>
                    <a:pt x="370" y="1"/>
                  </a:moveTo>
                  <a:lnTo>
                    <a:pt x="0" y="370"/>
                  </a:lnTo>
                  <a:lnTo>
                    <a:pt x="16375" y="16744"/>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7"/>
            <p:cNvSpPr/>
            <p:nvPr/>
          </p:nvSpPr>
          <p:spPr>
            <a:xfrm>
              <a:off x="4590800" y="848600"/>
              <a:ext cx="294050" cy="284775"/>
            </a:xfrm>
            <a:custGeom>
              <a:avLst/>
              <a:gdLst/>
              <a:ahLst/>
              <a:cxnLst/>
              <a:rect l="l" t="t" r="r" b="b"/>
              <a:pathLst>
                <a:path w="11762" h="11391" extrusionOk="0">
                  <a:moveTo>
                    <a:pt x="1" y="0"/>
                  </a:moveTo>
                  <a:lnTo>
                    <a:pt x="11392" y="11391"/>
                  </a:lnTo>
                  <a:lnTo>
                    <a:pt x="11761" y="11048"/>
                  </a:lnTo>
                  <a:lnTo>
                    <a:pt x="71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7"/>
            <p:cNvSpPr/>
            <p:nvPr/>
          </p:nvSpPr>
          <p:spPr>
            <a:xfrm>
              <a:off x="4884825" y="1133350"/>
              <a:ext cx="522100" cy="522125"/>
            </a:xfrm>
            <a:custGeom>
              <a:avLst/>
              <a:gdLst/>
              <a:ahLst/>
              <a:cxnLst/>
              <a:rect l="l" t="t" r="r" b="b"/>
              <a:pathLst>
                <a:path w="20884" h="20885" extrusionOk="0">
                  <a:moveTo>
                    <a:pt x="369" y="1"/>
                  </a:moveTo>
                  <a:lnTo>
                    <a:pt x="0" y="370"/>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7"/>
            <p:cNvSpPr/>
            <p:nvPr/>
          </p:nvSpPr>
          <p:spPr>
            <a:xfrm>
              <a:off x="4875575" y="1124800"/>
              <a:ext cx="18500" cy="17825"/>
            </a:xfrm>
            <a:custGeom>
              <a:avLst/>
              <a:gdLst/>
              <a:ahLst/>
              <a:cxnLst/>
              <a:rect l="l" t="t" r="r" b="b"/>
              <a:pathLst>
                <a:path w="740" h="713" extrusionOk="0">
                  <a:moveTo>
                    <a:pt x="370" y="0"/>
                  </a:moveTo>
                  <a:lnTo>
                    <a:pt x="1" y="343"/>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7"/>
            <p:cNvSpPr/>
            <p:nvPr/>
          </p:nvSpPr>
          <p:spPr>
            <a:xfrm>
              <a:off x="5397675" y="1646225"/>
              <a:ext cx="17825" cy="18475"/>
            </a:xfrm>
            <a:custGeom>
              <a:avLst/>
              <a:gdLst/>
              <a:ahLst/>
              <a:cxnLst/>
              <a:rect l="l" t="t" r="r" b="b"/>
              <a:pathLst>
                <a:path w="713" h="739" extrusionOk="0">
                  <a:moveTo>
                    <a:pt x="369" y="0"/>
                  </a:moveTo>
                  <a:lnTo>
                    <a:pt x="0" y="369"/>
                  </a:lnTo>
                  <a:lnTo>
                    <a:pt x="369"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7"/>
            <p:cNvSpPr/>
            <p:nvPr/>
          </p:nvSpPr>
          <p:spPr>
            <a:xfrm>
              <a:off x="5919750" y="2168300"/>
              <a:ext cx="17825" cy="17825"/>
            </a:xfrm>
            <a:custGeom>
              <a:avLst/>
              <a:gdLst/>
              <a:ahLst/>
              <a:cxnLst/>
              <a:rect l="l" t="t" r="r" b="b"/>
              <a:pathLst>
                <a:path w="713" h="713" extrusionOk="0">
                  <a:moveTo>
                    <a:pt x="370" y="0"/>
                  </a:moveTo>
                  <a:lnTo>
                    <a:pt x="1" y="370"/>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7"/>
            <p:cNvSpPr/>
            <p:nvPr/>
          </p:nvSpPr>
          <p:spPr>
            <a:xfrm>
              <a:off x="6441850" y="2690375"/>
              <a:ext cx="17825" cy="17825"/>
            </a:xfrm>
            <a:custGeom>
              <a:avLst/>
              <a:gdLst/>
              <a:ahLst/>
              <a:cxnLst/>
              <a:rect l="l" t="t" r="r" b="b"/>
              <a:pathLst>
                <a:path w="713" h="713" extrusionOk="0">
                  <a:moveTo>
                    <a:pt x="369" y="1"/>
                  </a:moveTo>
                  <a:lnTo>
                    <a:pt x="0" y="370"/>
                  </a:lnTo>
                  <a:lnTo>
                    <a:pt x="343" y="713"/>
                  </a:lnTo>
                  <a:lnTo>
                    <a:pt x="712" y="344"/>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7"/>
            <p:cNvSpPr/>
            <p:nvPr/>
          </p:nvSpPr>
          <p:spPr>
            <a:xfrm>
              <a:off x="6963925" y="3212475"/>
              <a:ext cx="17825" cy="17825"/>
            </a:xfrm>
            <a:custGeom>
              <a:avLst/>
              <a:gdLst/>
              <a:ahLst/>
              <a:cxnLst/>
              <a:rect l="l" t="t" r="r" b="b"/>
              <a:pathLst>
                <a:path w="713" h="713" extrusionOk="0">
                  <a:moveTo>
                    <a:pt x="343" y="0"/>
                  </a:moveTo>
                  <a:lnTo>
                    <a:pt x="1" y="369"/>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7"/>
            <p:cNvSpPr/>
            <p:nvPr/>
          </p:nvSpPr>
          <p:spPr>
            <a:xfrm>
              <a:off x="4362725" y="1655450"/>
              <a:ext cx="522125" cy="522100"/>
            </a:xfrm>
            <a:custGeom>
              <a:avLst/>
              <a:gdLst/>
              <a:ahLst/>
              <a:cxnLst/>
              <a:rect l="l" t="t" r="r" b="b"/>
              <a:pathLst>
                <a:path w="20885" h="20884" extrusionOk="0">
                  <a:moveTo>
                    <a:pt x="370" y="0"/>
                  </a:moveTo>
                  <a:lnTo>
                    <a:pt x="1" y="369"/>
                  </a:lnTo>
                  <a:lnTo>
                    <a:pt x="20515" y="20884"/>
                  </a:lnTo>
                  <a:lnTo>
                    <a:pt x="20884"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7"/>
            <p:cNvSpPr/>
            <p:nvPr/>
          </p:nvSpPr>
          <p:spPr>
            <a:xfrm>
              <a:off x="3840650" y="1133350"/>
              <a:ext cx="522750" cy="522125"/>
            </a:xfrm>
            <a:custGeom>
              <a:avLst/>
              <a:gdLst/>
              <a:ahLst/>
              <a:cxnLst/>
              <a:rect l="l" t="t" r="r" b="b"/>
              <a:pathLst>
                <a:path w="20910" h="20885" extrusionOk="0">
                  <a:moveTo>
                    <a:pt x="369" y="1"/>
                  </a:moveTo>
                  <a:lnTo>
                    <a:pt x="0" y="370"/>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7"/>
            <p:cNvSpPr/>
            <p:nvPr/>
          </p:nvSpPr>
          <p:spPr>
            <a:xfrm>
              <a:off x="5406900" y="2698950"/>
              <a:ext cx="522100" cy="522775"/>
            </a:xfrm>
            <a:custGeom>
              <a:avLst/>
              <a:gdLst/>
              <a:ahLst/>
              <a:cxnLst/>
              <a:rect l="l" t="t" r="r" b="b"/>
              <a:pathLst>
                <a:path w="20884" h="20911" extrusionOk="0">
                  <a:moveTo>
                    <a:pt x="343" y="1"/>
                  </a:moveTo>
                  <a:lnTo>
                    <a:pt x="0" y="370"/>
                  </a:lnTo>
                  <a:lnTo>
                    <a:pt x="20515" y="20910"/>
                  </a:lnTo>
                  <a:lnTo>
                    <a:pt x="20884" y="20541"/>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7"/>
            <p:cNvSpPr/>
            <p:nvPr/>
          </p:nvSpPr>
          <p:spPr>
            <a:xfrm>
              <a:off x="3546625"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7"/>
            <p:cNvSpPr/>
            <p:nvPr/>
          </p:nvSpPr>
          <p:spPr>
            <a:xfrm>
              <a:off x="6450425" y="3743125"/>
              <a:ext cx="522100" cy="522100"/>
            </a:xfrm>
            <a:custGeom>
              <a:avLst/>
              <a:gdLst/>
              <a:ahLst/>
              <a:cxnLst/>
              <a:rect l="l" t="t" r="r" b="b"/>
              <a:pathLst>
                <a:path w="20884" h="20884" extrusionOk="0">
                  <a:moveTo>
                    <a:pt x="369" y="0"/>
                  </a:moveTo>
                  <a:lnTo>
                    <a:pt x="0" y="369"/>
                  </a:lnTo>
                  <a:lnTo>
                    <a:pt x="20541" y="20884"/>
                  </a:lnTo>
                  <a:lnTo>
                    <a:pt x="20883"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7"/>
            <p:cNvSpPr/>
            <p:nvPr/>
          </p:nvSpPr>
          <p:spPr>
            <a:xfrm>
              <a:off x="5928325" y="3221025"/>
              <a:ext cx="522775" cy="522125"/>
            </a:xfrm>
            <a:custGeom>
              <a:avLst/>
              <a:gdLst/>
              <a:ahLst/>
              <a:cxnLst/>
              <a:rect l="l" t="t" r="r" b="b"/>
              <a:pathLst>
                <a:path w="20911" h="20885" extrusionOk="0">
                  <a:moveTo>
                    <a:pt x="370" y="1"/>
                  </a:moveTo>
                  <a:lnTo>
                    <a:pt x="1" y="370"/>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7"/>
            <p:cNvSpPr/>
            <p:nvPr/>
          </p:nvSpPr>
          <p:spPr>
            <a:xfrm>
              <a:off x="6972500" y="4265200"/>
              <a:ext cx="409375" cy="417950"/>
            </a:xfrm>
            <a:custGeom>
              <a:avLst/>
              <a:gdLst/>
              <a:ahLst/>
              <a:cxnLst/>
              <a:rect l="l" t="t" r="r" b="b"/>
              <a:pathLst>
                <a:path w="16375" h="16718" extrusionOk="0">
                  <a:moveTo>
                    <a:pt x="370" y="1"/>
                  </a:moveTo>
                  <a:lnTo>
                    <a:pt x="0" y="343"/>
                  </a:lnTo>
                  <a:lnTo>
                    <a:pt x="16375" y="16718"/>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7"/>
            <p:cNvSpPr/>
            <p:nvPr/>
          </p:nvSpPr>
          <p:spPr>
            <a:xfrm>
              <a:off x="4884825" y="2176875"/>
              <a:ext cx="522100" cy="522750"/>
            </a:xfrm>
            <a:custGeom>
              <a:avLst/>
              <a:gdLst/>
              <a:ahLst/>
              <a:cxnLst/>
              <a:rect l="l" t="t" r="r" b="b"/>
              <a:pathLst>
                <a:path w="20884" h="20910" extrusionOk="0">
                  <a:moveTo>
                    <a:pt x="369" y="0"/>
                  </a:moveTo>
                  <a:lnTo>
                    <a:pt x="0" y="369"/>
                  </a:lnTo>
                  <a:lnTo>
                    <a:pt x="20514" y="20910"/>
                  </a:lnTo>
                  <a:lnTo>
                    <a:pt x="20883" y="2054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7"/>
            <p:cNvSpPr/>
            <p:nvPr/>
          </p:nvSpPr>
          <p:spPr>
            <a:xfrm>
              <a:off x="3832075" y="1124800"/>
              <a:ext cx="17825" cy="17825"/>
            </a:xfrm>
            <a:custGeom>
              <a:avLst/>
              <a:gdLst/>
              <a:ahLst/>
              <a:cxnLst/>
              <a:rect l="l" t="t" r="r" b="b"/>
              <a:pathLst>
                <a:path w="713" h="713" extrusionOk="0">
                  <a:moveTo>
                    <a:pt x="369" y="0"/>
                  </a:moveTo>
                  <a:lnTo>
                    <a:pt x="0" y="343"/>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7"/>
            <p:cNvSpPr/>
            <p:nvPr/>
          </p:nvSpPr>
          <p:spPr>
            <a:xfrm>
              <a:off x="4354150" y="1646225"/>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7"/>
            <p:cNvSpPr/>
            <p:nvPr/>
          </p:nvSpPr>
          <p:spPr>
            <a:xfrm>
              <a:off x="4875575" y="2168300"/>
              <a:ext cx="18500" cy="17825"/>
            </a:xfrm>
            <a:custGeom>
              <a:avLst/>
              <a:gdLst/>
              <a:ahLst/>
              <a:cxnLst/>
              <a:rect l="l" t="t" r="r" b="b"/>
              <a:pathLst>
                <a:path w="740" h="713" extrusionOk="0">
                  <a:moveTo>
                    <a:pt x="370" y="0"/>
                  </a:moveTo>
                  <a:lnTo>
                    <a:pt x="1" y="370"/>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7"/>
            <p:cNvSpPr/>
            <p:nvPr/>
          </p:nvSpPr>
          <p:spPr>
            <a:xfrm>
              <a:off x="5397675" y="2690375"/>
              <a:ext cx="17825" cy="17825"/>
            </a:xfrm>
            <a:custGeom>
              <a:avLst/>
              <a:gdLst/>
              <a:ahLst/>
              <a:cxnLst/>
              <a:rect l="l" t="t" r="r" b="b"/>
              <a:pathLst>
                <a:path w="713" h="713" extrusionOk="0">
                  <a:moveTo>
                    <a:pt x="369" y="1"/>
                  </a:moveTo>
                  <a:lnTo>
                    <a:pt x="0" y="370"/>
                  </a:lnTo>
                  <a:lnTo>
                    <a:pt x="369" y="713"/>
                  </a:lnTo>
                  <a:lnTo>
                    <a:pt x="712" y="344"/>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7"/>
            <p:cNvSpPr/>
            <p:nvPr/>
          </p:nvSpPr>
          <p:spPr>
            <a:xfrm>
              <a:off x="5919750" y="3212475"/>
              <a:ext cx="17825" cy="17825"/>
            </a:xfrm>
            <a:custGeom>
              <a:avLst/>
              <a:gdLst/>
              <a:ahLst/>
              <a:cxnLst/>
              <a:rect l="l" t="t" r="r" b="b"/>
              <a:pathLst>
                <a:path w="713" h="713" extrusionOk="0">
                  <a:moveTo>
                    <a:pt x="370" y="0"/>
                  </a:moveTo>
                  <a:lnTo>
                    <a:pt x="1" y="369"/>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7"/>
            <p:cNvSpPr/>
            <p:nvPr/>
          </p:nvSpPr>
          <p:spPr>
            <a:xfrm>
              <a:off x="6441850" y="3733900"/>
              <a:ext cx="17825" cy="18475"/>
            </a:xfrm>
            <a:custGeom>
              <a:avLst/>
              <a:gdLst/>
              <a:ahLst/>
              <a:cxnLst/>
              <a:rect l="l" t="t" r="r" b="b"/>
              <a:pathLst>
                <a:path w="713" h="739" extrusionOk="0">
                  <a:moveTo>
                    <a:pt x="369" y="0"/>
                  </a:moveTo>
                  <a:lnTo>
                    <a:pt x="0" y="369"/>
                  </a:lnTo>
                  <a:lnTo>
                    <a:pt x="343"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7"/>
            <p:cNvSpPr/>
            <p:nvPr/>
          </p:nvSpPr>
          <p:spPr>
            <a:xfrm>
              <a:off x="6963925" y="4255975"/>
              <a:ext cx="17825" cy="17825"/>
            </a:xfrm>
            <a:custGeom>
              <a:avLst/>
              <a:gdLst/>
              <a:ahLst/>
              <a:cxnLst/>
              <a:rect l="l" t="t" r="r" b="b"/>
              <a:pathLst>
                <a:path w="713" h="713" extrusionOk="0">
                  <a:moveTo>
                    <a:pt x="343" y="0"/>
                  </a:moveTo>
                  <a:lnTo>
                    <a:pt x="1" y="370"/>
                  </a:lnTo>
                  <a:lnTo>
                    <a:pt x="343" y="712"/>
                  </a:lnTo>
                  <a:lnTo>
                    <a:pt x="713" y="370"/>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7"/>
            <p:cNvSpPr/>
            <p:nvPr/>
          </p:nvSpPr>
          <p:spPr>
            <a:xfrm>
              <a:off x="6450425" y="4786625"/>
              <a:ext cx="89000" cy="79775"/>
            </a:xfrm>
            <a:custGeom>
              <a:avLst/>
              <a:gdLst/>
              <a:ahLst/>
              <a:cxnLst/>
              <a:rect l="l" t="t" r="r" b="b"/>
              <a:pathLst>
                <a:path w="3560" h="3191" extrusionOk="0">
                  <a:moveTo>
                    <a:pt x="369" y="0"/>
                  </a:moveTo>
                  <a:lnTo>
                    <a:pt x="0" y="370"/>
                  </a:lnTo>
                  <a:lnTo>
                    <a:pt x="2821"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7"/>
            <p:cNvSpPr/>
            <p:nvPr/>
          </p:nvSpPr>
          <p:spPr>
            <a:xfrm>
              <a:off x="4362725" y="2698950"/>
              <a:ext cx="522125" cy="522775"/>
            </a:xfrm>
            <a:custGeom>
              <a:avLst/>
              <a:gdLst/>
              <a:ahLst/>
              <a:cxnLst/>
              <a:rect l="l" t="t" r="r" b="b"/>
              <a:pathLst>
                <a:path w="20885" h="20911" extrusionOk="0">
                  <a:moveTo>
                    <a:pt x="370" y="1"/>
                  </a:moveTo>
                  <a:lnTo>
                    <a:pt x="1" y="370"/>
                  </a:lnTo>
                  <a:lnTo>
                    <a:pt x="20515" y="20910"/>
                  </a:lnTo>
                  <a:lnTo>
                    <a:pt x="20884" y="20541"/>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7"/>
            <p:cNvSpPr/>
            <p:nvPr/>
          </p:nvSpPr>
          <p:spPr>
            <a:xfrm>
              <a:off x="5928325" y="4265200"/>
              <a:ext cx="522775" cy="522100"/>
            </a:xfrm>
            <a:custGeom>
              <a:avLst/>
              <a:gdLst/>
              <a:ahLst/>
              <a:cxnLst/>
              <a:rect l="l" t="t" r="r" b="b"/>
              <a:pathLst>
                <a:path w="20911" h="20884" extrusionOk="0">
                  <a:moveTo>
                    <a:pt x="370" y="1"/>
                  </a:moveTo>
                  <a:lnTo>
                    <a:pt x="1" y="343"/>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7"/>
            <p:cNvSpPr/>
            <p:nvPr/>
          </p:nvSpPr>
          <p:spPr>
            <a:xfrm>
              <a:off x="3318550" y="1655450"/>
              <a:ext cx="522775" cy="522100"/>
            </a:xfrm>
            <a:custGeom>
              <a:avLst/>
              <a:gdLst/>
              <a:ahLst/>
              <a:cxnLst/>
              <a:rect l="l" t="t" r="r" b="b"/>
              <a:pathLst>
                <a:path w="20911" h="20884" extrusionOk="0">
                  <a:moveTo>
                    <a:pt x="370" y="0"/>
                  </a:moveTo>
                  <a:lnTo>
                    <a:pt x="1" y="369"/>
                  </a:lnTo>
                  <a:lnTo>
                    <a:pt x="20541" y="20884"/>
                  </a:lnTo>
                  <a:lnTo>
                    <a:pt x="20910"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7"/>
            <p:cNvSpPr/>
            <p:nvPr/>
          </p:nvSpPr>
          <p:spPr>
            <a:xfrm>
              <a:off x="4884825" y="3221025"/>
              <a:ext cx="522100" cy="522125"/>
            </a:xfrm>
            <a:custGeom>
              <a:avLst/>
              <a:gdLst/>
              <a:ahLst/>
              <a:cxnLst/>
              <a:rect l="l" t="t" r="r" b="b"/>
              <a:pathLst>
                <a:path w="20884" h="20885" extrusionOk="0">
                  <a:moveTo>
                    <a:pt x="369" y="1"/>
                  </a:moveTo>
                  <a:lnTo>
                    <a:pt x="0" y="370"/>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7"/>
            <p:cNvSpPr/>
            <p:nvPr/>
          </p:nvSpPr>
          <p:spPr>
            <a:xfrm>
              <a:off x="3840650" y="2176875"/>
              <a:ext cx="522750" cy="522750"/>
            </a:xfrm>
            <a:custGeom>
              <a:avLst/>
              <a:gdLst/>
              <a:ahLst/>
              <a:cxnLst/>
              <a:rect l="l" t="t" r="r" b="b"/>
              <a:pathLst>
                <a:path w="20910" h="20910" extrusionOk="0">
                  <a:moveTo>
                    <a:pt x="369" y="0"/>
                  </a:moveTo>
                  <a:lnTo>
                    <a:pt x="0" y="369"/>
                  </a:lnTo>
                  <a:lnTo>
                    <a:pt x="20541" y="20910"/>
                  </a:lnTo>
                  <a:lnTo>
                    <a:pt x="20910" y="2054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7"/>
            <p:cNvSpPr/>
            <p:nvPr/>
          </p:nvSpPr>
          <p:spPr>
            <a:xfrm>
              <a:off x="2503125" y="848600"/>
              <a:ext cx="294025" cy="284775"/>
            </a:xfrm>
            <a:custGeom>
              <a:avLst/>
              <a:gdLst/>
              <a:ahLst/>
              <a:cxnLst/>
              <a:rect l="l" t="t" r="r" b="b"/>
              <a:pathLst>
                <a:path w="11761" h="11391" extrusionOk="0">
                  <a:moveTo>
                    <a:pt x="0" y="0"/>
                  </a:moveTo>
                  <a:lnTo>
                    <a:pt x="11391" y="11391"/>
                  </a:lnTo>
                  <a:lnTo>
                    <a:pt x="11761" y="11048"/>
                  </a:lnTo>
                  <a:lnTo>
                    <a:pt x="712"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7"/>
            <p:cNvSpPr/>
            <p:nvPr/>
          </p:nvSpPr>
          <p:spPr>
            <a:xfrm>
              <a:off x="5406900" y="3743125"/>
              <a:ext cx="522100" cy="522100"/>
            </a:xfrm>
            <a:custGeom>
              <a:avLst/>
              <a:gdLst/>
              <a:ahLst/>
              <a:cxnLst/>
              <a:rect l="l" t="t" r="r" b="b"/>
              <a:pathLst>
                <a:path w="20884" h="20884" extrusionOk="0">
                  <a:moveTo>
                    <a:pt x="343" y="0"/>
                  </a:moveTo>
                  <a:lnTo>
                    <a:pt x="0" y="369"/>
                  </a:lnTo>
                  <a:lnTo>
                    <a:pt x="20515" y="20884"/>
                  </a:lnTo>
                  <a:lnTo>
                    <a:pt x="20884" y="20514"/>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7"/>
            <p:cNvSpPr/>
            <p:nvPr/>
          </p:nvSpPr>
          <p:spPr>
            <a:xfrm>
              <a:off x="2797125" y="1133350"/>
              <a:ext cx="522125" cy="522125"/>
            </a:xfrm>
            <a:custGeom>
              <a:avLst/>
              <a:gdLst/>
              <a:ahLst/>
              <a:cxnLst/>
              <a:rect l="l" t="t" r="r" b="b"/>
              <a:pathLst>
                <a:path w="20885" h="20885" extrusionOk="0">
                  <a:moveTo>
                    <a:pt x="370" y="1"/>
                  </a:moveTo>
                  <a:lnTo>
                    <a:pt x="1" y="370"/>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7"/>
            <p:cNvSpPr/>
            <p:nvPr/>
          </p:nvSpPr>
          <p:spPr>
            <a:xfrm>
              <a:off x="2787900" y="1124800"/>
              <a:ext cx="18475" cy="17825"/>
            </a:xfrm>
            <a:custGeom>
              <a:avLst/>
              <a:gdLst/>
              <a:ahLst/>
              <a:cxnLst/>
              <a:rect l="l" t="t" r="r" b="b"/>
              <a:pathLst>
                <a:path w="739" h="713" extrusionOk="0">
                  <a:moveTo>
                    <a:pt x="370" y="0"/>
                  </a:moveTo>
                  <a:lnTo>
                    <a:pt x="0" y="343"/>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7"/>
            <p:cNvSpPr/>
            <p:nvPr/>
          </p:nvSpPr>
          <p:spPr>
            <a:xfrm>
              <a:off x="3309975" y="1646225"/>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7"/>
            <p:cNvSpPr/>
            <p:nvPr/>
          </p:nvSpPr>
          <p:spPr>
            <a:xfrm>
              <a:off x="3832075" y="2168300"/>
              <a:ext cx="17825" cy="17825"/>
            </a:xfrm>
            <a:custGeom>
              <a:avLst/>
              <a:gdLst/>
              <a:ahLst/>
              <a:cxnLst/>
              <a:rect l="l" t="t" r="r" b="b"/>
              <a:pathLst>
                <a:path w="713" h="713" extrusionOk="0">
                  <a:moveTo>
                    <a:pt x="369" y="0"/>
                  </a:moveTo>
                  <a:lnTo>
                    <a:pt x="0" y="370"/>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7"/>
            <p:cNvSpPr/>
            <p:nvPr/>
          </p:nvSpPr>
          <p:spPr>
            <a:xfrm>
              <a:off x="4354150" y="2690375"/>
              <a:ext cx="17825" cy="17825"/>
            </a:xfrm>
            <a:custGeom>
              <a:avLst/>
              <a:gdLst/>
              <a:ahLst/>
              <a:cxnLst/>
              <a:rect l="l" t="t" r="r" b="b"/>
              <a:pathLst>
                <a:path w="713" h="713" extrusionOk="0">
                  <a:moveTo>
                    <a:pt x="370" y="1"/>
                  </a:moveTo>
                  <a:lnTo>
                    <a:pt x="1" y="370"/>
                  </a:lnTo>
                  <a:lnTo>
                    <a:pt x="344" y="713"/>
                  </a:lnTo>
                  <a:lnTo>
                    <a:pt x="713"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7"/>
            <p:cNvSpPr/>
            <p:nvPr/>
          </p:nvSpPr>
          <p:spPr>
            <a:xfrm>
              <a:off x="4875575" y="3212475"/>
              <a:ext cx="18500" cy="17825"/>
            </a:xfrm>
            <a:custGeom>
              <a:avLst/>
              <a:gdLst/>
              <a:ahLst/>
              <a:cxnLst/>
              <a:rect l="l" t="t" r="r" b="b"/>
              <a:pathLst>
                <a:path w="740" h="713" extrusionOk="0">
                  <a:moveTo>
                    <a:pt x="370" y="0"/>
                  </a:moveTo>
                  <a:lnTo>
                    <a:pt x="1" y="369"/>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7"/>
            <p:cNvSpPr/>
            <p:nvPr/>
          </p:nvSpPr>
          <p:spPr>
            <a:xfrm>
              <a:off x="5397675" y="3733900"/>
              <a:ext cx="17825" cy="18475"/>
            </a:xfrm>
            <a:custGeom>
              <a:avLst/>
              <a:gdLst/>
              <a:ahLst/>
              <a:cxnLst/>
              <a:rect l="l" t="t" r="r" b="b"/>
              <a:pathLst>
                <a:path w="713" h="739" extrusionOk="0">
                  <a:moveTo>
                    <a:pt x="369" y="0"/>
                  </a:moveTo>
                  <a:lnTo>
                    <a:pt x="0" y="369"/>
                  </a:lnTo>
                  <a:lnTo>
                    <a:pt x="369"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7"/>
            <p:cNvSpPr/>
            <p:nvPr/>
          </p:nvSpPr>
          <p:spPr>
            <a:xfrm>
              <a:off x="5919750" y="4255975"/>
              <a:ext cx="17825" cy="17825"/>
            </a:xfrm>
            <a:custGeom>
              <a:avLst/>
              <a:gdLst/>
              <a:ahLst/>
              <a:cxnLst/>
              <a:rect l="l" t="t" r="r" b="b"/>
              <a:pathLst>
                <a:path w="713" h="713" extrusionOk="0">
                  <a:moveTo>
                    <a:pt x="370" y="0"/>
                  </a:moveTo>
                  <a:lnTo>
                    <a:pt x="1" y="370"/>
                  </a:lnTo>
                  <a:lnTo>
                    <a:pt x="344"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7"/>
            <p:cNvSpPr/>
            <p:nvPr/>
          </p:nvSpPr>
          <p:spPr>
            <a:xfrm>
              <a:off x="6441850" y="4778050"/>
              <a:ext cx="17825" cy="17825"/>
            </a:xfrm>
            <a:custGeom>
              <a:avLst/>
              <a:gdLst/>
              <a:ahLst/>
              <a:cxnLst/>
              <a:rect l="l" t="t" r="r" b="b"/>
              <a:pathLst>
                <a:path w="713" h="713" extrusionOk="0">
                  <a:moveTo>
                    <a:pt x="369" y="1"/>
                  </a:moveTo>
                  <a:lnTo>
                    <a:pt x="0" y="370"/>
                  </a:lnTo>
                  <a:lnTo>
                    <a:pt x="343" y="713"/>
                  </a:lnTo>
                  <a:lnTo>
                    <a:pt x="712" y="343"/>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7"/>
            <p:cNvSpPr/>
            <p:nvPr/>
          </p:nvSpPr>
          <p:spPr>
            <a:xfrm>
              <a:off x="1458950"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7"/>
            <p:cNvSpPr/>
            <p:nvPr/>
          </p:nvSpPr>
          <p:spPr>
            <a:xfrm>
              <a:off x="1752950" y="1133350"/>
              <a:ext cx="522125" cy="522125"/>
            </a:xfrm>
            <a:custGeom>
              <a:avLst/>
              <a:gdLst/>
              <a:ahLst/>
              <a:cxnLst/>
              <a:rect l="l" t="t" r="r" b="b"/>
              <a:pathLst>
                <a:path w="20885" h="20885" extrusionOk="0">
                  <a:moveTo>
                    <a:pt x="370" y="1"/>
                  </a:moveTo>
                  <a:lnTo>
                    <a:pt x="1" y="370"/>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7"/>
            <p:cNvSpPr/>
            <p:nvPr/>
          </p:nvSpPr>
          <p:spPr>
            <a:xfrm>
              <a:off x="3840650" y="3221025"/>
              <a:ext cx="522750" cy="522125"/>
            </a:xfrm>
            <a:custGeom>
              <a:avLst/>
              <a:gdLst/>
              <a:ahLst/>
              <a:cxnLst/>
              <a:rect l="l" t="t" r="r" b="b"/>
              <a:pathLst>
                <a:path w="20910" h="20885" extrusionOk="0">
                  <a:moveTo>
                    <a:pt x="369" y="1"/>
                  </a:moveTo>
                  <a:lnTo>
                    <a:pt x="0" y="370"/>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7"/>
            <p:cNvSpPr/>
            <p:nvPr/>
          </p:nvSpPr>
          <p:spPr>
            <a:xfrm>
              <a:off x="2797125" y="2176875"/>
              <a:ext cx="522125" cy="522750"/>
            </a:xfrm>
            <a:custGeom>
              <a:avLst/>
              <a:gdLst/>
              <a:ahLst/>
              <a:cxnLst/>
              <a:rect l="l" t="t" r="r" b="b"/>
              <a:pathLst>
                <a:path w="20885" h="20910" extrusionOk="0">
                  <a:moveTo>
                    <a:pt x="370" y="0"/>
                  </a:moveTo>
                  <a:lnTo>
                    <a:pt x="1" y="369"/>
                  </a:lnTo>
                  <a:lnTo>
                    <a:pt x="20515" y="20910"/>
                  </a:lnTo>
                  <a:lnTo>
                    <a:pt x="20884"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7"/>
            <p:cNvSpPr/>
            <p:nvPr/>
          </p:nvSpPr>
          <p:spPr>
            <a:xfrm>
              <a:off x="5406900" y="4786625"/>
              <a:ext cx="88350" cy="79775"/>
            </a:xfrm>
            <a:custGeom>
              <a:avLst/>
              <a:gdLst/>
              <a:ahLst/>
              <a:cxnLst/>
              <a:rect l="l" t="t" r="r" b="b"/>
              <a:pathLst>
                <a:path w="3534" h="3191" extrusionOk="0">
                  <a:moveTo>
                    <a:pt x="343" y="0"/>
                  </a:moveTo>
                  <a:lnTo>
                    <a:pt x="0" y="370"/>
                  </a:lnTo>
                  <a:lnTo>
                    <a:pt x="2822" y="3191"/>
                  </a:lnTo>
                  <a:lnTo>
                    <a:pt x="3534" y="3191"/>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7"/>
            <p:cNvSpPr/>
            <p:nvPr/>
          </p:nvSpPr>
          <p:spPr>
            <a:xfrm>
              <a:off x="4362725" y="3743125"/>
              <a:ext cx="522125" cy="522100"/>
            </a:xfrm>
            <a:custGeom>
              <a:avLst/>
              <a:gdLst/>
              <a:ahLst/>
              <a:cxnLst/>
              <a:rect l="l" t="t" r="r" b="b"/>
              <a:pathLst>
                <a:path w="20885" h="20884" extrusionOk="0">
                  <a:moveTo>
                    <a:pt x="370" y="0"/>
                  </a:moveTo>
                  <a:lnTo>
                    <a:pt x="1" y="369"/>
                  </a:lnTo>
                  <a:lnTo>
                    <a:pt x="20515" y="20884"/>
                  </a:lnTo>
                  <a:lnTo>
                    <a:pt x="20884"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7"/>
            <p:cNvSpPr/>
            <p:nvPr/>
          </p:nvSpPr>
          <p:spPr>
            <a:xfrm>
              <a:off x="2275050" y="1655450"/>
              <a:ext cx="522100" cy="522100"/>
            </a:xfrm>
            <a:custGeom>
              <a:avLst/>
              <a:gdLst/>
              <a:ahLst/>
              <a:cxnLst/>
              <a:rect l="l" t="t" r="r" b="b"/>
              <a:pathLst>
                <a:path w="20884" h="20884" extrusionOk="0">
                  <a:moveTo>
                    <a:pt x="369" y="0"/>
                  </a:moveTo>
                  <a:lnTo>
                    <a:pt x="0" y="369"/>
                  </a:lnTo>
                  <a:lnTo>
                    <a:pt x="20514" y="20884"/>
                  </a:lnTo>
                  <a:lnTo>
                    <a:pt x="20884"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7"/>
            <p:cNvSpPr/>
            <p:nvPr/>
          </p:nvSpPr>
          <p:spPr>
            <a:xfrm>
              <a:off x="4884825" y="4265200"/>
              <a:ext cx="522100" cy="522100"/>
            </a:xfrm>
            <a:custGeom>
              <a:avLst/>
              <a:gdLst/>
              <a:ahLst/>
              <a:cxnLst/>
              <a:rect l="l" t="t" r="r" b="b"/>
              <a:pathLst>
                <a:path w="20884" h="20884" extrusionOk="0">
                  <a:moveTo>
                    <a:pt x="369" y="1"/>
                  </a:moveTo>
                  <a:lnTo>
                    <a:pt x="0" y="343"/>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7"/>
            <p:cNvSpPr/>
            <p:nvPr/>
          </p:nvSpPr>
          <p:spPr>
            <a:xfrm>
              <a:off x="3318550" y="2698950"/>
              <a:ext cx="522775" cy="522775"/>
            </a:xfrm>
            <a:custGeom>
              <a:avLst/>
              <a:gdLst/>
              <a:ahLst/>
              <a:cxnLst/>
              <a:rect l="l" t="t" r="r" b="b"/>
              <a:pathLst>
                <a:path w="20911" h="20911" extrusionOk="0">
                  <a:moveTo>
                    <a:pt x="370" y="1"/>
                  </a:moveTo>
                  <a:lnTo>
                    <a:pt x="1" y="370"/>
                  </a:lnTo>
                  <a:lnTo>
                    <a:pt x="20541" y="20910"/>
                  </a:lnTo>
                  <a:lnTo>
                    <a:pt x="20910" y="20541"/>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7"/>
            <p:cNvSpPr/>
            <p:nvPr/>
          </p:nvSpPr>
          <p:spPr>
            <a:xfrm>
              <a:off x="1744375" y="1124800"/>
              <a:ext cx="17825" cy="17825"/>
            </a:xfrm>
            <a:custGeom>
              <a:avLst/>
              <a:gdLst/>
              <a:ahLst/>
              <a:cxnLst/>
              <a:rect l="l" t="t" r="r" b="b"/>
              <a:pathLst>
                <a:path w="713" h="713" extrusionOk="0">
                  <a:moveTo>
                    <a:pt x="370" y="0"/>
                  </a:moveTo>
                  <a:lnTo>
                    <a:pt x="1" y="343"/>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7"/>
            <p:cNvSpPr/>
            <p:nvPr/>
          </p:nvSpPr>
          <p:spPr>
            <a:xfrm>
              <a:off x="2266475" y="1646225"/>
              <a:ext cx="17825" cy="18475"/>
            </a:xfrm>
            <a:custGeom>
              <a:avLst/>
              <a:gdLst/>
              <a:ahLst/>
              <a:cxnLst/>
              <a:rect l="l" t="t" r="r" b="b"/>
              <a:pathLst>
                <a:path w="713" h="739" extrusionOk="0">
                  <a:moveTo>
                    <a:pt x="343" y="0"/>
                  </a:moveTo>
                  <a:lnTo>
                    <a:pt x="0" y="369"/>
                  </a:lnTo>
                  <a:lnTo>
                    <a:pt x="343" y="738"/>
                  </a:lnTo>
                  <a:lnTo>
                    <a:pt x="712" y="369"/>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7"/>
            <p:cNvSpPr/>
            <p:nvPr/>
          </p:nvSpPr>
          <p:spPr>
            <a:xfrm>
              <a:off x="2787900" y="2168300"/>
              <a:ext cx="18475" cy="17825"/>
            </a:xfrm>
            <a:custGeom>
              <a:avLst/>
              <a:gdLst/>
              <a:ahLst/>
              <a:cxnLst/>
              <a:rect l="l" t="t" r="r" b="b"/>
              <a:pathLst>
                <a:path w="739" h="713" extrusionOk="0">
                  <a:moveTo>
                    <a:pt x="370" y="0"/>
                  </a:moveTo>
                  <a:lnTo>
                    <a:pt x="0" y="370"/>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7"/>
            <p:cNvSpPr/>
            <p:nvPr/>
          </p:nvSpPr>
          <p:spPr>
            <a:xfrm>
              <a:off x="3309975" y="2690375"/>
              <a:ext cx="17825" cy="17825"/>
            </a:xfrm>
            <a:custGeom>
              <a:avLst/>
              <a:gdLst/>
              <a:ahLst/>
              <a:cxnLst/>
              <a:rect l="l" t="t" r="r" b="b"/>
              <a:pathLst>
                <a:path w="713" h="713" extrusionOk="0">
                  <a:moveTo>
                    <a:pt x="370" y="1"/>
                  </a:moveTo>
                  <a:lnTo>
                    <a:pt x="1" y="370"/>
                  </a:lnTo>
                  <a:lnTo>
                    <a:pt x="344" y="713"/>
                  </a:lnTo>
                  <a:lnTo>
                    <a:pt x="713"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7"/>
            <p:cNvSpPr/>
            <p:nvPr/>
          </p:nvSpPr>
          <p:spPr>
            <a:xfrm>
              <a:off x="3832075" y="3212475"/>
              <a:ext cx="17825" cy="17825"/>
            </a:xfrm>
            <a:custGeom>
              <a:avLst/>
              <a:gdLst/>
              <a:ahLst/>
              <a:cxnLst/>
              <a:rect l="l" t="t" r="r" b="b"/>
              <a:pathLst>
                <a:path w="713" h="713" extrusionOk="0">
                  <a:moveTo>
                    <a:pt x="369" y="0"/>
                  </a:moveTo>
                  <a:lnTo>
                    <a:pt x="0" y="369"/>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7"/>
            <p:cNvSpPr/>
            <p:nvPr/>
          </p:nvSpPr>
          <p:spPr>
            <a:xfrm>
              <a:off x="4354150" y="3733900"/>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7"/>
            <p:cNvSpPr/>
            <p:nvPr/>
          </p:nvSpPr>
          <p:spPr>
            <a:xfrm>
              <a:off x="4875575" y="4255975"/>
              <a:ext cx="18500" cy="17825"/>
            </a:xfrm>
            <a:custGeom>
              <a:avLst/>
              <a:gdLst/>
              <a:ahLst/>
              <a:cxnLst/>
              <a:rect l="l" t="t" r="r" b="b"/>
              <a:pathLst>
                <a:path w="740" h="713" extrusionOk="0">
                  <a:moveTo>
                    <a:pt x="370" y="0"/>
                  </a:moveTo>
                  <a:lnTo>
                    <a:pt x="1" y="370"/>
                  </a:lnTo>
                  <a:lnTo>
                    <a:pt x="370" y="712"/>
                  </a:lnTo>
                  <a:lnTo>
                    <a:pt x="739"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7"/>
            <p:cNvSpPr/>
            <p:nvPr/>
          </p:nvSpPr>
          <p:spPr>
            <a:xfrm>
              <a:off x="5397675" y="4778050"/>
              <a:ext cx="17825" cy="17825"/>
            </a:xfrm>
            <a:custGeom>
              <a:avLst/>
              <a:gdLst/>
              <a:ahLst/>
              <a:cxnLst/>
              <a:rect l="l" t="t" r="r" b="b"/>
              <a:pathLst>
                <a:path w="713" h="713" extrusionOk="0">
                  <a:moveTo>
                    <a:pt x="369" y="1"/>
                  </a:moveTo>
                  <a:lnTo>
                    <a:pt x="0" y="370"/>
                  </a:lnTo>
                  <a:lnTo>
                    <a:pt x="369" y="713"/>
                  </a:lnTo>
                  <a:lnTo>
                    <a:pt x="712" y="343"/>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7"/>
            <p:cNvSpPr/>
            <p:nvPr/>
          </p:nvSpPr>
          <p:spPr>
            <a:xfrm>
              <a:off x="1230875" y="1655450"/>
              <a:ext cx="522775" cy="522100"/>
            </a:xfrm>
            <a:custGeom>
              <a:avLst/>
              <a:gdLst/>
              <a:ahLst/>
              <a:cxnLst/>
              <a:rect l="l" t="t" r="r" b="b"/>
              <a:pathLst>
                <a:path w="20911" h="20884" extrusionOk="0">
                  <a:moveTo>
                    <a:pt x="369" y="0"/>
                  </a:moveTo>
                  <a:lnTo>
                    <a:pt x="0" y="369"/>
                  </a:lnTo>
                  <a:lnTo>
                    <a:pt x="20541" y="20884"/>
                  </a:lnTo>
                  <a:lnTo>
                    <a:pt x="20910"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7"/>
            <p:cNvSpPr/>
            <p:nvPr/>
          </p:nvSpPr>
          <p:spPr>
            <a:xfrm>
              <a:off x="414775"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7"/>
            <p:cNvSpPr/>
            <p:nvPr/>
          </p:nvSpPr>
          <p:spPr>
            <a:xfrm>
              <a:off x="3318550" y="3743125"/>
              <a:ext cx="522775" cy="522100"/>
            </a:xfrm>
            <a:custGeom>
              <a:avLst/>
              <a:gdLst/>
              <a:ahLst/>
              <a:cxnLst/>
              <a:rect l="l" t="t" r="r" b="b"/>
              <a:pathLst>
                <a:path w="20911" h="20884" extrusionOk="0">
                  <a:moveTo>
                    <a:pt x="370" y="0"/>
                  </a:moveTo>
                  <a:lnTo>
                    <a:pt x="1" y="369"/>
                  </a:lnTo>
                  <a:lnTo>
                    <a:pt x="20541" y="20884"/>
                  </a:lnTo>
                  <a:lnTo>
                    <a:pt x="20910"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7"/>
            <p:cNvSpPr/>
            <p:nvPr/>
          </p:nvSpPr>
          <p:spPr>
            <a:xfrm>
              <a:off x="1752950" y="2176875"/>
              <a:ext cx="522125" cy="522750"/>
            </a:xfrm>
            <a:custGeom>
              <a:avLst/>
              <a:gdLst/>
              <a:ahLst/>
              <a:cxnLst/>
              <a:rect l="l" t="t" r="r" b="b"/>
              <a:pathLst>
                <a:path w="20885" h="20910" extrusionOk="0">
                  <a:moveTo>
                    <a:pt x="370" y="0"/>
                  </a:moveTo>
                  <a:lnTo>
                    <a:pt x="1" y="369"/>
                  </a:lnTo>
                  <a:lnTo>
                    <a:pt x="20541" y="20910"/>
                  </a:lnTo>
                  <a:lnTo>
                    <a:pt x="20884"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7"/>
            <p:cNvSpPr/>
            <p:nvPr/>
          </p:nvSpPr>
          <p:spPr>
            <a:xfrm>
              <a:off x="2797125" y="3221025"/>
              <a:ext cx="522125" cy="522125"/>
            </a:xfrm>
            <a:custGeom>
              <a:avLst/>
              <a:gdLst/>
              <a:ahLst/>
              <a:cxnLst/>
              <a:rect l="l" t="t" r="r" b="b"/>
              <a:pathLst>
                <a:path w="20885" h="20885" extrusionOk="0">
                  <a:moveTo>
                    <a:pt x="370" y="1"/>
                  </a:moveTo>
                  <a:lnTo>
                    <a:pt x="1" y="370"/>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7"/>
            <p:cNvSpPr/>
            <p:nvPr/>
          </p:nvSpPr>
          <p:spPr>
            <a:xfrm>
              <a:off x="4362725" y="4786625"/>
              <a:ext cx="89025" cy="79775"/>
            </a:xfrm>
            <a:custGeom>
              <a:avLst/>
              <a:gdLst/>
              <a:ahLst/>
              <a:cxnLst/>
              <a:rect l="l" t="t" r="r" b="b"/>
              <a:pathLst>
                <a:path w="3561" h="3191" extrusionOk="0">
                  <a:moveTo>
                    <a:pt x="370" y="0"/>
                  </a:moveTo>
                  <a:lnTo>
                    <a:pt x="1" y="370"/>
                  </a:lnTo>
                  <a:lnTo>
                    <a:pt x="2822" y="3191"/>
                  </a:lnTo>
                  <a:lnTo>
                    <a:pt x="3560" y="319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7"/>
            <p:cNvSpPr/>
            <p:nvPr/>
          </p:nvSpPr>
          <p:spPr>
            <a:xfrm>
              <a:off x="3840650" y="4265200"/>
              <a:ext cx="522750" cy="522100"/>
            </a:xfrm>
            <a:custGeom>
              <a:avLst/>
              <a:gdLst/>
              <a:ahLst/>
              <a:cxnLst/>
              <a:rect l="l" t="t" r="r" b="b"/>
              <a:pathLst>
                <a:path w="20910" h="20884" extrusionOk="0">
                  <a:moveTo>
                    <a:pt x="369" y="1"/>
                  </a:moveTo>
                  <a:lnTo>
                    <a:pt x="0" y="343"/>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7"/>
            <p:cNvSpPr/>
            <p:nvPr/>
          </p:nvSpPr>
          <p:spPr>
            <a:xfrm>
              <a:off x="2275050" y="2698950"/>
              <a:ext cx="522100" cy="522775"/>
            </a:xfrm>
            <a:custGeom>
              <a:avLst/>
              <a:gdLst/>
              <a:ahLst/>
              <a:cxnLst/>
              <a:rect l="l" t="t" r="r" b="b"/>
              <a:pathLst>
                <a:path w="20884" h="20911" extrusionOk="0">
                  <a:moveTo>
                    <a:pt x="369" y="1"/>
                  </a:moveTo>
                  <a:lnTo>
                    <a:pt x="0" y="370"/>
                  </a:lnTo>
                  <a:lnTo>
                    <a:pt x="20514" y="20910"/>
                  </a:lnTo>
                  <a:lnTo>
                    <a:pt x="20884"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7"/>
            <p:cNvSpPr/>
            <p:nvPr/>
          </p:nvSpPr>
          <p:spPr>
            <a:xfrm>
              <a:off x="709450" y="1133350"/>
              <a:ext cx="522100" cy="522125"/>
            </a:xfrm>
            <a:custGeom>
              <a:avLst/>
              <a:gdLst/>
              <a:ahLst/>
              <a:cxnLst/>
              <a:rect l="l" t="t" r="r" b="b"/>
              <a:pathLst>
                <a:path w="20884" h="20885" extrusionOk="0">
                  <a:moveTo>
                    <a:pt x="343" y="1"/>
                  </a:moveTo>
                  <a:lnTo>
                    <a:pt x="0" y="370"/>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7"/>
            <p:cNvSpPr/>
            <p:nvPr/>
          </p:nvSpPr>
          <p:spPr>
            <a:xfrm>
              <a:off x="700200" y="1124800"/>
              <a:ext cx="17825" cy="17825"/>
            </a:xfrm>
            <a:custGeom>
              <a:avLst/>
              <a:gdLst/>
              <a:ahLst/>
              <a:cxnLst/>
              <a:rect l="l" t="t" r="r" b="b"/>
              <a:pathLst>
                <a:path w="713" h="713" extrusionOk="0">
                  <a:moveTo>
                    <a:pt x="370" y="0"/>
                  </a:moveTo>
                  <a:lnTo>
                    <a:pt x="1" y="343"/>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7"/>
            <p:cNvSpPr/>
            <p:nvPr/>
          </p:nvSpPr>
          <p:spPr>
            <a:xfrm>
              <a:off x="1222300" y="1646225"/>
              <a:ext cx="17825" cy="18475"/>
            </a:xfrm>
            <a:custGeom>
              <a:avLst/>
              <a:gdLst/>
              <a:ahLst/>
              <a:cxnLst/>
              <a:rect l="l" t="t" r="r" b="b"/>
              <a:pathLst>
                <a:path w="713" h="739" extrusionOk="0">
                  <a:moveTo>
                    <a:pt x="370" y="0"/>
                  </a:moveTo>
                  <a:lnTo>
                    <a:pt x="0" y="369"/>
                  </a:lnTo>
                  <a:lnTo>
                    <a:pt x="343" y="738"/>
                  </a:lnTo>
                  <a:lnTo>
                    <a:pt x="712"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7"/>
            <p:cNvSpPr/>
            <p:nvPr/>
          </p:nvSpPr>
          <p:spPr>
            <a:xfrm>
              <a:off x="1744375" y="2168300"/>
              <a:ext cx="17825" cy="17825"/>
            </a:xfrm>
            <a:custGeom>
              <a:avLst/>
              <a:gdLst/>
              <a:ahLst/>
              <a:cxnLst/>
              <a:rect l="l" t="t" r="r" b="b"/>
              <a:pathLst>
                <a:path w="713" h="713" extrusionOk="0">
                  <a:moveTo>
                    <a:pt x="370" y="0"/>
                  </a:moveTo>
                  <a:lnTo>
                    <a:pt x="1" y="370"/>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7"/>
            <p:cNvSpPr/>
            <p:nvPr/>
          </p:nvSpPr>
          <p:spPr>
            <a:xfrm>
              <a:off x="2266475" y="2690375"/>
              <a:ext cx="17825" cy="17825"/>
            </a:xfrm>
            <a:custGeom>
              <a:avLst/>
              <a:gdLst/>
              <a:ahLst/>
              <a:cxnLst/>
              <a:rect l="l" t="t" r="r" b="b"/>
              <a:pathLst>
                <a:path w="713" h="713" extrusionOk="0">
                  <a:moveTo>
                    <a:pt x="343" y="1"/>
                  </a:moveTo>
                  <a:lnTo>
                    <a:pt x="0" y="370"/>
                  </a:lnTo>
                  <a:lnTo>
                    <a:pt x="343" y="713"/>
                  </a:lnTo>
                  <a:lnTo>
                    <a:pt x="712" y="344"/>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7"/>
            <p:cNvSpPr/>
            <p:nvPr/>
          </p:nvSpPr>
          <p:spPr>
            <a:xfrm>
              <a:off x="2787900" y="3212475"/>
              <a:ext cx="18475" cy="17825"/>
            </a:xfrm>
            <a:custGeom>
              <a:avLst/>
              <a:gdLst/>
              <a:ahLst/>
              <a:cxnLst/>
              <a:rect l="l" t="t" r="r" b="b"/>
              <a:pathLst>
                <a:path w="739" h="713" extrusionOk="0">
                  <a:moveTo>
                    <a:pt x="370" y="0"/>
                  </a:moveTo>
                  <a:lnTo>
                    <a:pt x="0" y="369"/>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7"/>
            <p:cNvSpPr/>
            <p:nvPr/>
          </p:nvSpPr>
          <p:spPr>
            <a:xfrm>
              <a:off x="3309975" y="3733900"/>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7"/>
            <p:cNvSpPr/>
            <p:nvPr/>
          </p:nvSpPr>
          <p:spPr>
            <a:xfrm>
              <a:off x="3832075" y="4255975"/>
              <a:ext cx="17825" cy="17825"/>
            </a:xfrm>
            <a:custGeom>
              <a:avLst/>
              <a:gdLst/>
              <a:ahLst/>
              <a:cxnLst/>
              <a:rect l="l" t="t" r="r" b="b"/>
              <a:pathLst>
                <a:path w="713" h="713" extrusionOk="0">
                  <a:moveTo>
                    <a:pt x="369" y="0"/>
                  </a:moveTo>
                  <a:lnTo>
                    <a:pt x="0" y="370"/>
                  </a:lnTo>
                  <a:lnTo>
                    <a:pt x="343" y="712"/>
                  </a:lnTo>
                  <a:lnTo>
                    <a:pt x="712" y="370"/>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7"/>
            <p:cNvSpPr/>
            <p:nvPr/>
          </p:nvSpPr>
          <p:spPr>
            <a:xfrm>
              <a:off x="4354150" y="4778050"/>
              <a:ext cx="17825" cy="17825"/>
            </a:xfrm>
            <a:custGeom>
              <a:avLst/>
              <a:gdLst/>
              <a:ahLst/>
              <a:cxnLst/>
              <a:rect l="l" t="t" r="r" b="b"/>
              <a:pathLst>
                <a:path w="713" h="713" extrusionOk="0">
                  <a:moveTo>
                    <a:pt x="370" y="1"/>
                  </a:moveTo>
                  <a:lnTo>
                    <a:pt x="1" y="370"/>
                  </a:lnTo>
                  <a:lnTo>
                    <a:pt x="344" y="713"/>
                  </a:lnTo>
                  <a:lnTo>
                    <a:pt x="713"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7"/>
            <p:cNvSpPr/>
            <p:nvPr/>
          </p:nvSpPr>
          <p:spPr>
            <a:xfrm>
              <a:off x="2797125" y="4265200"/>
              <a:ext cx="522125" cy="522100"/>
            </a:xfrm>
            <a:custGeom>
              <a:avLst/>
              <a:gdLst/>
              <a:ahLst/>
              <a:cxnLst/>
              <a:rect l="l" t="t" r="r" b="b"/>
              <a:pathLst>
                <a:path w="20885" h="20884" extrusionOk="0">
                  <a:moveTo>
                    <a:pt x="370" y="1"/>
                  </a:moveTo>
                  <a:lnTo>
                    <a:pt x="1" y="343"/>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7"/>
            <p:cNvSpPr/>
            <p:nvPr/>
          </p:nvSpPr>
          <p:spPr>
            <a:xfrm>
              <a:off x="3318550" y="4786625"/>
              <a:ext cx="89025" cy="79775"/>
            </a:xfrm>
            <a:custGeom>
              <a:avLst/>
              <a:gdLst/>
              <a:ahLst/>
              <a:cxnLst/>
              <a:rect l="l" t="t" r="r" b="b"/>
              <a:pathLst>
                <a:path w="3561" h="3191" extrusionOk="0">
                  <a:moveTo>
                    <a:pt x="370" y="0"/>
                  </a:moveTo>
                  <a:lnTo>
                    <a:pt x="1" y="370"/>
                  </a:lnTo>
                  <a:lnTo>
                    <a:pt x="2822" y="3191"/>
                  </a:lnTo>
                  <a:lnTo>
                    <a:pt x="3560" y="319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7"/>
            <p:cNvSpPr/>
            <p:nvPr/>
          </p:nvSpPr>
          <p:spPr>
            <a:xfrm>
              <a:off x="238125" y="1696975"/>
              <a:ext cx="471350" cy="480575"/>
            </a:xfrm>
            <a:custGeom>
              <a:avLst/>
              <a:gdLst/>
              <a:ahLst/>
              <a:cxnLst/>
              <a:rect l="l" t="t" r="r" b="b"/>
              <a:pathLst>
                <a:path w="18854" h="19223" extrusionOk="0">
                  <a:moveTo>
                    <a:pt x="0" y="0"/>
                  </a:moveTo>
                  <a:lnTo>
                    <a:pt x="0" y="739"/>
                  </a:lnTo>
                  <a:lnTo>
                    <a:pt x="18484" y="19223"/>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7"/>
            <p:cNvSpPr/>
            <p:nvPr/>
          </p:nvSpPr>
          <p:spPr>
            <a:xfrm>
              <a:off x="2275050" y="3743125"/>
              <a:ext cx="522100" cy="522100"/>
            </a:xfrm>
            <a:custGeom>
              <a:avLst/>
              <a:gdLst/>
              <a:ahLst/>
              <a:cxnLst/>
              <a:rect l="l" t="t" r="r" b="b"/>
              <a:pathLst>
                <a:path w="20884" h="20884" extrusionOk="0">
                  <a:moveTo>
                    <a:pt x="369" y="0"/>
                  </a:moveTo>
                  <a:lnTo>
                    <a:pt x="0" y="369"/>
                  </a:lnTo>
                  <a:lnTo>
                    <a:pt x="20514" y="20884"/>
                  </a:lnTo>
                  <a:lnTo>
                    <a:pt x="20884"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7"/>
            <p:cNvSpPr/>
            <p:nvPr/>
          </p:nvSpPr>
          <p:spPr>
            <a:xfrm>
              <a:off x="1230875" y="2698950"/>
              <a:ext cx="522775" cy="522775"/>
            </a:xfrm>
            <a:custGeom>
              <a:avLst/>
              <a:gdLst/>
              <a:ahLst/>
              <a:cxnLst/>
              <a:rect l="l" t="t" r="r" b="b"/>
              <a:pathLst>
                <a:path w="20911" h="20911" extrusionOk="0">
                  <a:moveTo>
                    <a:pt x="369" y="1"/>
                  </a:moveTo>
                  <a:lnTo>
                    <a:pt x="0" y="370"/>
                  </a:lnTo>
                  <a:lnTo>
                    <a:pt x="20541" y="20910"/>
                  </a:lnTo>
                  <a:lnTo>
                    <a:pt x="20910"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7"/>
            <p:cNvSpPr/>
            <p:nvPr/>
          </p:nvSpPr>
          <p:spPr>
            <a:xfrm>
              <a:off x="709450" y="2176875"/>
              <a:ext cx="522100" cy="522750"/>
            </a:xfrm>
            <a:custGeom>
              <a:avLst/>
              <a:gdLst/>
              <a:ahLst/>
              <a:cxnLst/>
              <a:rect l="l" t="t" r="r" b="b"/>
              <a:pathLst>
                <a:path w="20884" h="20910" extrusionOk="0">
                  <a:moveTo>
                    <a:pt x="343" y="0"/>
                  </a:moveTo>
                  <a:lnTo>
                    <a:pt x="0" y="369"/>
                  </a:lnTo>
                  <a:lnTo>
                    <a:pt x="20514" y="20910"/>
                  </a:lnTo>
                  <a:lnTo>
                    <a:pt x="20884" y="20541"/>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7"/>
            <p:cNvSpPr/>
            <p:nvPr/>
          </p:nvSpPr>
          <p:spPr>
            <a:xfrm>
              <a:off x="1752950" y="3221025"/>
              <a:ext cx="522125" cy="522125"/>
            </a:xfrm>
            <a:custGeom>
              <a:avLst/>
              <a:gdLst/>
              <a:ahLst/>
              <a:cxnLst/>
              <a:rect l="l" t="t" r="r" b="b"/>
              <a:pathLst>
                <a:path w="20885" h="20885" extrusionOk="0">
                  <a:moveTo>
                    <a:pt x="370" y="1"/>
                  </a:moveTo>
                  <a:lnTo>
                    <a:pt x="1" y="370"/>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7"/>
            <p:cNvSpPr/>
            <p:nvPr/>
          </p:nvSpPr>
          <p:spPr>
            <a:xfrm>
              <a:off x="700200" y="2168300"/>
              <a:ext cx="17825" cy="17825"/>
            </a:xfrm>
            <a:custGeom>
              <a:avLst/>
              <a:gdLst/>
              <a:ahLst/>
              <a:cxnLst/>
              <a:rect l="l" t="t" r="r" b="b"/>
              <a:pathLst>
                <a:path w="713" h="713" extrusionOk="0">
                  <a:moveTo>
                    <a:pt x="370" y="0"/>
                  </a:moveTo>
                  <a:lnTo>
                    <a:pt x="1" y="370"/>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7"/>
            <p:cNvSpPr/>
            <p:nvPr/>
          </p:nvSpPr>
          <p:spPr>
            <a:xfrm>
              <a:off x="1222300" y="2690375"/>
              <a:ext cx="17825" cy="17825"/>
            </a:xfrm>
            <a:custGeom>
              <a:avLst/>
              <a:gdLst/>
              <a:ahLst/>
              <a:cxnLst/>
              <a:rect l="l" t="t" r="r" b="b"/>
              <a:pathLst>
                <a:path w="713" h="713" extrusionOk="0">
                  <a:moveTo>
                    <a:pt x="370" y="1"/>
                  </a:moveTo>
                  <a:lnTo>
                    <a:pt x="0" y="370"/>
                  </a:lnTo>
                  <a:lnTo>
                    <a:pt x="343" y="713"/>
                  </a:lnTo>
                  <a:lnTo>
                    <a:pt x="712"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7"/>
            <p:cNvSpPr/>
            <p:nvPr/>
          </p:nvSpPr>
          <p:spPr>
            <a:xfrm>
              <a:off x="1744375" y="3212475"/>
              <a:ext cx="17825" cy="17825"/>
            </a:xfrm>
            <a:custGeom>
              <a:avLst/>
              <a:gdLst/>
              <a:ahLst/>
              <a:cxnLst/>
              <a:rect l="l" t="t" r="r" b="b"/>
              <a:pathLst>
                <a:path w="713" h="713" extrusionOk="0">
                  <a:moveTo>
                    <a:pt x="370" y="0"/>
                  </a:moveTo>
                  <a:lnTo>
                    <a:pt x="1" y="369"/>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7"/>
            <p:cNvSpPr/>
            <p:nvPr/>
          </p:nvSpPr>
          <p:spPr>
            <a:xfrm>
              <a:off x="2266475" y="3733900"/>
              <a:ext cx="17825" cy="18475"/>
            </a:xfrm>
            <a:custGeom>
              <a:avLst/>
              <a:gdLst/>
              <a:ahLst/>
              <a:cxnLst/>
              <a:rect l="l" t="t" r="r" b="b"/>
              <a:pathLst>
                <a:path w="713" h="739" extrusionOk="0">
                  <a:moveTo>
                    <a:pt x="343" y="0"/>
                  </a:moveTo>
                  <a:lnTo>
                    <a:pt x="0" y="369"/>
                  </a:lnTo>
                  <a:lnTo>
                    <a:pt x="343" y="738"/>
                  </a:lnTo>
                  <a:lnTo>
                    <a:pt x="712" y="369"/>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7"/>
            <p:cNvSpPr/>
            <p:nvPr/>
          </p:nvSpPr>
          <p:spPr>
            <a:xfrm>
              <a:off x="2787900" y="4255975"/>
              <a:ext cx="18475" cy="17825"/>
            </a:xfrm>
            <a:custGeom>
              <a:avLst/>
              <a:gdLst/>
              <a:ahLst/>
              <a:cxnLst/>
              <a:rect l="l" t="t" r="r" b="b"/>
              <a:pathLst>
                <a:path w="739" h="713" extrusionOk="0">
                  <a:moveTo>
                    <a:pt x="370" y="0"/>
                  </a:moveTo>
                  <a:lnTo>
                    <a:pt x="0" y="370"/>
                  </a:lnTo>
                  <a:lnTo>
                    <a:pt x="370" y="712"/>
                  </a:lnTo>
                  <a:lnTo>
                    <a:pt x="739"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7"/>
            <p:cNvSpPr/>
            <p:nvPr/>
          </p:nvSpPr>
          <p:spPr>
            <a:xfrm>
              <a:off x="3309975" y="4778050"/>
              <a:ext cx="17825" cy="17825"/>
            </a:xfrm>
            <a:custGeom>
              <a:avLst/>
              <a:gdLst/>
              <a:ahLst/>
              <a:cxnLst/>
              <a:rect l="l" t="t" r="r" b="b"/>
              <a:pathLst>
                <a:path w="713" h="713" extrusionOk="0">
                  <a:moveTo>
                    <a:pt x="370" y="1"/>
                  </a:moveTo>
                  <a:lnTo>
                    <a:pt x="1" y="370"/>
                  </a:lnTo>
                  <a:lnTo>
                    <a:pt x="344" y="713"/>
                  </a:lnTo>
                  <a:lnTo>
                    <a:pt x="713"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7"/>
            <p:cNvSpPr/>
            <p:nvPr/>
          </p:nvSpPr>
          <p:spPr>
            <a:xfrm>
              <a:off x="1752950" y="4265200"/>
              <a:ext cx="522125" cy="522100"/>
            </a:xfrm>
            <a:custGeom>
              <a:avLst/>
              <a:gdLst/>
              <a:ahLst/>
              <a:cxnLst/>
              <a:rect l="l" t="t" r="r" b="b"/>
              <a:pathLst>
                <a:path w="20885" h="20884" extrusionOk="0">
                  <a:moveTo>
                    <a:pt x="370" y="1"/>
                  </a:moveTo>
                  <a:lnTo>
                    <a:pt x="1" y="343"/>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7"/>
            <p:cNvSpPr/>
            <p:nvPr/>
          </p:nvSpPr>
          <p:spPr>
            <a:xfrm>
              <a:off x="1230875" y="3743125"/>
              <a:ext cx="522775" cy="522100"/>
            </a:xfrm>
            <a:custGeom>
              <a:avLst/>
              <a:gdLst/>
              <a:ahLst/>
              <a:cxnLst/>
              <a:rect l="l" t="t" r="r" b="b"/>
              <a:pathLst>
                <a:path w="20911" h="20884" extrusionOk="0">
                  <a:moveTo>
                    <a:pt x="369" y="0"/>
                  </a:moveTo>
                  <a:lnTo>
                    <a:pt x="0" y="369"/>
                  </a:lnTo>
                  <a:lnTo>
                    <a:pt x="20541" y="20884"/>
                  </a:lnTo>
                  <a:lnTo>
                    <a:pt x="20910"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7"/>
            <p:cNvSpPr/>
            <p:nvPr/>
          </p:nvSpPr>
          <p:spPr>
            <a:xfrm>
              <a:off x="709450" y="3221025"/>
              <a:ext cx="522100" cy="522125"/>
            </a:xfrm>
            <a:custGeom>
              <a:avLst/>
              <a:gdLst/>
              <a:ahLst/>
              <a:cxnLst/>
              <a:rect l="l" t="t" r="r" b="b"/>
              <a:pathLst>
                <a:path w="20884" h="20885" extrusionOk="0">
                  <a:moveTo>
                    <a:pt x="343" y="1"/>
                  </a:moveTo>
                  <a:lnTo>
                    <a:pt x="0" y="370"/>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7"/>
            <p:cNvSpPr/>
            <p:nvPr/>
          </p:nvSpPr>
          <p:spPr>
            <a:xfrm>
              <a:off x="238125" y="2741150"/>
              <a:ext cx="471350" cy="480575"/>
            </a:xfrm>
            <a:custGeom>
              <a:avLst/>
              <a:gdLst/>
              <a:ahLst/>
              <a:cxnLst/>
              <a:rect l="l" t="t" r="r" b="b"/>
              <a:pathLst>
                <a:path w="18854" h="19223" extrusionOk="0">
                  <a:moveTo>
                    <a:pt x="0" y="0"/>
                  </a:moveTo>
                  <a:lnTo>
                    <a:pt x="0" y="738"/>
                  </a:lnTo>
                  <a:lnTo>
                    <a:pt x="18484" y="19222"/>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7"/>
            <p:cNvSpPr/>
            <p:nvPr/>
          </p:nvSpPr>
          <p:spPr>
            <a:xfrm>
              <a:off x="2275050" y="4786625"/>
              <a:ext cx="89000" cy="79775"/>
            </a:xfrm>
            <a:custGeom>
              <a:avLst/>
              <a:gdLst/>
              <a:ahLst/>
              <a:cxnLst/>
              <a:rect l="l" t="t" r="r" b="b"/>
              <a:pathLst>
                <a:path w="3560" h="3191" extrusionOk="0">
                  <a:moveTo>
                    <a:pt x="369" y="0"/>
                  </a:moveTo>
                  <a:lnTo>
                    <a:pt x="0" y="370"/>
                  </a:lnTo>
                  <a:lnTo>
                    <a:pt x="2821"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7"/>
            <p:cNvSpPr/>
            <p:nvPr/>
          </p:nvSpPr>
          <p:spPr>
            <a:xfrm>
              <a:off x="700200" y="3212475"/>
              <a:ext cx="17825" cy="17825"/>
            </a:xfrm>
            <a:custGeom>
              <a:avLst/>
              <a:gdLst/>
              <a:ahLst/>
              <a:cxnLst/>
              <a:rect l="l" t="t" r="r" b="b"/>
              <a:pathLst>
                <a:path w="713" h="713" extrusionOk="0">
                  <a:moveTo>
                    <a:pt x="370" y="0"/>
                  </a:moveTo>
                  <a:lnTo>
                    <a:pt x="1" y="369"/>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7"/>
            <p:cNvSpPr/>
            <p:nvPr/>
          </p:nvSpPr>
          <p:spPr>
            <a:xfrm>
              <a:off x="1222300" y="3733900"/>
              <a:ext cx="17825" cy="18475"/>
            </a:xfrm>
            <a:custGeom>
              <a:avLst/>
              <a:gdLst/>
              <a:ahLst/>
              <a:cxnLst/>
              <a:rect l="l" t="t" r="r" b="b"/>
              <a:pathLst>
                <a:path w="713" h="739" extrusionOk="0">
                  <a:moveTo>
                    <a:pt x="370" y="0"/>
                  </a:moveTo>
                  <a:lnTo>
                    <a:pt x="0" y="369"/>
                  </a:lnTo>
                  <a:lnTo>
                    <a:pt x="343" y="738"/>
                  </a:lnTo>
                  <a:lnTo>
                    <a:pt x="712"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7"/>
            <p:cNvSpPr/>
            <p:nvPr/>
          </p:nvSpPr>
          <p:spPr>
            <a:xfrm>
              <a:off x="1744375" y="4255975"/>
              <a:ext cx="17825" cy="17825"/>
            </a:xfrm>
            <a:custGeom>
              <a:avLst/>
              <a:gdLst/>
              <a:ahLst/>
              <a:cxnLst/>
              <a:rect l="l" t="t" r="r" b="b"/>
              <a:pathLst>
                <a:path w="713" h="713" extrusionOk="0">
                  <a:moveTo>
                    <a:pt x="370" y="0"/>
                  </a:moveTo>
                  <a:lnTo>
                    <a:pt x="1" y="370"/>
                  </a:lnTo>
                  <a:lnTo>
                    <a:pt x="344"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7"/>
            <p:cNvSpPr/>
            <p:nvPr/>
          </p:nvSpPr>
          <p:spPr>
            <a:xfrm>
              <a:off x="2266475" y="4778050"/>
              <a:ext cx="17825" cy="17825"/>
            </a:xfrm>
            <a:custGeom>
              <a:avLst/>
              <a:gdLst/>
              <a:ahLst/>
              <a:cxnLst/>
              <a:rect l="l" t="t" r="r" b="b"/>
              <a:pathLst>
                <a:path w="713" h="713" extrusionOk="0">
                  <a:moveTo>
                    <a:pt x="343" y="1"/>
                  </a:moveTo>
                  <a:lnTo>
                    <a:pt x="0" y="370"/>
                  </a:lnTo>
                  <a:lnTo>
                    <a:pt x="343" y="713"/>
                  </a:lnTo>
                  <a:lnTo>
                    <a:pt x="712" y="343"/>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7"/>
            <p:cNvSpPr/>
            <p:nvPr/>
          </p:nvSpPr>
          <p:spPr>
            <a:xfrm>
              <a:off x="709450" y="4265200"/>
              <a:ext cx="522100" cy="522100"/>
            </a:xfrm>
            <a:custGeom>
              <a:avLst/>
              <a:gdLst/>
              <a:ahLst/>
              <a:cxnLst/>
              <a:rect l="l" t="t" r="r" b="b"/>
              <a:pathLst>
                <a:path w="20884" h="20884" extrusionOk="0">
                  <a:moveTo>
                    <a:pt x="343" y="1"/>
                  </a:moveTo>
                  <a:lnTo>
                    <a:pt x="0" y="343"/>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7"/>
            <p:cNvSpPr/>
            <p:nvPr/>
          </p:nvSpPr>
          <p:spPr>
            <a:xfrm>
              <a:off x="1230875" y="4786625"/>
              <a:ext cx="89000" cy="79775"/>
            </a:xfrm>
            <a:custGeom>
              <a:avLst/>
              <a:gdLst/>
              <a:ahLst/>
              <a:cxnLst/>
              <a:rect l="l" t="t" r="r" b="b"/>
              <a:pathLst>
                <a:path w="3560" h="3191" extrusionOk="0">
                  <a:moveTo>
                    <a:pt x="369" y="0"/>
                  </a:moveTo>
                  <a:lnTo>
                    <a:pt x="0" y="370"/>
                  </a:lnTo>
                  <a:lnTo>
                    <a:pt x="2822"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7"/>
            <p:cNvSpPr/>
            <p:nvPr/>
          </p:nvSpPr>
          <p:spPr>
            <a:xfrm>
              <a:off x="238125" y="3784650"/>
              <a:ext cx="471350" cy="480575"/>
            </a:xfrm>
            <a:custGeom>
              <a:avLst/>
              <a:gdLst/>
              <a:ahLst/>
              <a:cxnLst/>
              <a:rect l="l" t="t" r="r" b="b"/>
              <a:pathLst>
                <a:path w="18854" h="19223" extrusionOk="0">
                  <a:moveTo>
                    <a:pt x="0" y="0"/>
                  </a:moveTo>
                  <a:lnTo>
                    <a:pt x="0" y="739"/>
                  </a:lnTo>
                  <a:lnTo>
                    <a:pt x="18484" y="19223"/>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7"/>
            <p:cNvSpPr/>
            <p:nvPr/>
          </p:nvSpPr>
          <p:spPr>
            <a:xfrm>
              <a:off x="700200" y="4255975"/>
              <a:ext cx="17825" cy="17825"/>
            </a:xfrm>
            <a:custGeom>
              <a:avLst/>
              <a:gdLst/>
              <a:ahLst/>
              <a:cxnLst/>
              <a:rect l="l" t="t" r="r" b="b"/>
              <a:pathLst>
                <a:path w="713" h="713" extrusionOk="0">
                  <a:moveTo>
                    <a:pt x="370" y="0"/>
                  </a:moveTo>
                  <a:lnTo>
                    <a:pt x="1" y="370"/>
                  </a:lnTo>
                  <a:lnTo>
                    <a:pt x="370"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7"/>
            <p:cNvSpPr/>
            <p:nvPr/>
          </p:nvSpPr>
          <p:spPr>
            <a:xfrm>
              <a:off x="1222300" y="4778050"/>
              <a:ext cx="17825" cy="17825"/>
            </a:xfrm>
            <a:custGeom>
              <a:avLst/>
              <a:gdLst/>
              <a:ahLst/>
              <a:cxnLst/>
              <a:rect l="l" t="t" r="r" b="b"/>
              <a:pathLst>
                <a:path w="713" h="713" extrusionOk="0">
                  <a:moveTo>
                    <a:pt x="370" y="1"/>
                  </a:moveTo>
                  <a:lnTo>
                    <a:pt x="0" y="370"/>
                  </a:lnTo>
                  <a:lnTo>
                    <a:pt x="343" y="713"/>
                  </a:lnTo>
                  <a:lnTo>
                    <a:pt x="712"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6" name="Google Shape;1136;p7"/>
          <p:cNvSpPr txBox="1">
            <a:spLocks noGrp="1"/>
          </p:cNvSpPr>
          <p:nvPr>
            <p:ph type="body" idx="1"/>
          </p:nvPr>
        </p:nvSpPr>
        <p:spPr>
          <a:xfrm>
            <a:off x="758250" y="1669800"/>
            <a:ext cx="4609500" cy="21945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Clr>
                <a:schemeClr val="lt2"/>
              </a:buClr>
              <a:buSzPts val="1600"/>
              <a:buChar char="●"/>
              <a:defRPr/>
            </a:lvl1pPr>
            <a:lvl2pPr marL="914400" lvl="1" indent="-330200" rtl="0">
              <a:lnSpc>
                <a:spcPct val="100000"/>
              </a:lnSpc>
              <a:spcBef>
                <a:spcPts val="0"/>
              </a:spcBef>
              <a:spcAft>
                <a:spcPts val="0"/>
              </a:spcAft>
              <a:buSzPts val="1600"/>
              <a:buFont typeface="Nunito Light"/>
              <a:buChar char="○"/>
              <a:defRPr/>
            </a:lvl2pPr>
            <a:lvl3pPr marL="1371600" lvl="2" indent="-323850" rtl="0">
              <a:lnSpc>
                <a:spcPct val="100000"/>
              </a:lnSpc>
              <a:spcBef>
                <a:spcPts val="1600"/>
              </a:spcBef>
              <a:spcAft>
                <a:spcPts val="0"/>
              </a:spcAft>
              <a:buSzPts val="1500"/>
              <a:buFont typeface="Nunito Light"/>
              <a:buChar char="■"/>
              <a:defRPr/>
            </a:lvl3pPr>
            <a:lvl4pPr marL="1828800" lvl="3" indent="-323850" rtl="0">
              <a:lnSpc>
                <a:spcPct val="100000"/>
              </a:lnSpc>
              <a:spcBef>
                <a:spcPts val="1600"/>
              </a:spcBef>
              <a:spcAft>
                <a:spcPts val="0"/>
              </a:spcAft>
              <a:buSzPts val="1500"/>
              <a:buFont typeface="Nunito Light"/>
              <a:buChar char="●"/>
              <a:defRPr/>
            </a:lvl4pPr>
            <a:lvl5pPr marL="2286000" lvl="4" indent="-323850" rtl="0">
              <a:lnSpc>
                <a:spcPct val="100000"/>
              </a:lnSpc>
              <a:spcBef>
                <a:spcPts val="1600"/>
              </a:spcBef>
              <a:spcAft>
                <a:spcPts val="0"/>
              </a:spcAft>
              <a:buSzPts val="1500"/>
              <a:buFont typeface="Nunito Light"/>
              <a:buChar char="○"/>
              <a:defRPr/>
            </a:lvl5pPr>
            <a:lvl6pPr marL="2743200" lvl="5" indent="-323850" rtl="0">
              <a:lnSpc>
                <a:spcPct val="100000"/>
              </a:lnSpc>
              <a:spcBef>
                <a:spcPts val="1600"/>
              </a:spcBef>
              <a:spcAft>
                <a:spcPts val="0"/>
              </a:spcAft>
              <a:buSzPts val="1500"/>
              <a:buFont typeface="Nunito Light"/>
              <a:buChar char="■"/>
              <a:defRPr/>
            </a:lvl6pPr>
            <a:lvl7pPr marL="3200400" lvl="6" indent="-311150" rtl="0">
              <a:lnSpc>
                <a:spcPct val="100000"/>
              </a:lnSpc>
              <a:spcBef>
                <a:spcPts val="1600"/>
              </a:spcBef>
              <a:spcAft>
                <a:spcPts val="0"/>
              </a:spcAft>
              <a:buSzPts val="1300"/>
              <a:buFont typeface="Nunito Light"/>
              <a:buChar char="●"/>
              <a:defRPr/>
            </a:lvl7pPr>
            <a:lvl8pPr marL="3657600" lvl="7" indent="-311150" rtl="0">
              <a:lnSpc>
                <a:spcPct val="100000"/>
              </a:lnSpc>
              <a:spcBef>
                <a:spcPts val="1600"/>
              </a:spcBef>
              <a:spcAft>
                <a:spcPts val="0"/>
              </a:spcAft>
              <a:buSzPts val="1300"/>
              <a:buFont typeface="Nunito Light"/>
              <a:buChar char="○"/>
              <a:defRPr/>
            </a:lvl8pPr>
            <a:lvl9pPr marL="4114800" lvl="8" indent="-323850" rtl="0">
              <a:lnSpc>
                <a:spcPct val="100000"/>
              </a:lnSpc>
              <a:spcBef>
                <a:spcPts val="1600"/>
              </a:spcBef>
              <a:spcAft>
                <a:spcPts val="1600"/>
              </a:spcAft>
              <a:buSzPts val="1500"/>
              <a:buFont typeface="Nunito Light"/>
              <a:buChar char="■"/>
              <a:defRPr/>
            </a:lvl9pPr>
          </a:lstStyle>
          <a:p>
            <a:endParaRPr/>
          </a:p>
        </p:txBody>
      </p:sp>
      <p:sp>
        <p:nvSpPr>
          <p:cNvPr id="1137" name="Google Shape;1137;p7"/>
          <p:cNvSpPr txBox="1">
            <a:spLocks noGrp="1"/>
          </p:cNvSpPr>
          <p:nvPr>
            <p:ph type="title"/>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138" name="Google Shape;1138;p7"/>
          <p:cNvSpPr/>
          <p:nvPr/>
        </p:nvSpPr>
        <p:spPr>
          <a:xfrm>
            <a:off x="3726450" y="114072"/>
            <a:ext cx="1691100" cy="3153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9" name="Google Shape;1139;p7"/>
          <p:cNvGrpSpPr/>
          <p:nvPr/>
        </p:nvGrpSpPr>
        <p:grpSpPr>
          <a:xfrm>
            <a:off x="218263" y="3870225"/>
            <a:ext cx="315300" cy="1105725"/>
            <a:chOff x="215450" y="125575"/>
            <a:chExt cx="315300" cy="1105725"/>
          </a:xfrm>
        </p:grpSpPr>
        <p:sp>
          <p:nvSpPr>
            <p:cNvPr id="1140" name="Google Shape;1140;p7"/>
            <p:cNvSpPr/>
            <p:nvPr/>
          </p:nvSpPr>
          <p:spPr>
            <a:xfrm>
              <a:off x="215450" y="125575"/>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7"/>
            <p:cNvSpPr/>
            <p:nvPr/>
          </p:nvSpPr>
          <p:spPr>
            <a:xfrm>
              <a:off x="215450" y="520788"/>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7"/>
            <p:cNvSpPr/>
            <p:nvPr/>
          </p:nvSpPr>
          <p:spPr>
            <a:xfrm>
              <a:off x="215450" y="9160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3" name="Google Shape;1143;p7"/>
          <p:cNvGrpSpPr/>
          <p:nvPr/>
        </p:nvGrpSpPr>
        <p:grpSpPr>
          <a:xfrm>
            <a:off x="7892125" y="125554"/>
            <a:ext cx="1077300" cy="315300"/>
            <a:chOff x="4414350" y="4673200"/>
            <a:chExt cx="1077300" cy="315300"/>
          </a:xfrm>
        </p:grpSpPr>
        <p:sp>
          <p:nvSpPr>
            <p:cNvPr id="1144" name="Google Shape;1144;p7"/>
            <p:cNvSpPr/>
            <p:nvPr/>
          </p:nvSpPr>
          <p:spPr>
            <a:xfrm>
              <a:off x="4414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7"/>
            <p:cNvSpPr/>
            <p:nvPr/>
          </p:nvSpPr>
          <p:spPr>
            <a:xfrm>
              <a:off x="4795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7"/>
            <p:cNvSpPr/>
            <p:nvPr/>
          </p:nvSpPr>
          <p:spPr>
            <a:xfrm>
              <a:off x="5176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72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725"/>
        <p:cNvGrpSpPr/>
        <p:nvPr/>
      </p:nvGrpSpPr>
      <p:grpSpPr>
        <a:xfrm>
          <a:off x="0" y="0"/>
          <a:ext cx="0" cy="0"/>
          <a:chOff x="0" y="0"/>
          <a:chExt cx="0" cy="0"/>
        </a:xfrm>
      </p:grpSpPr>
      <p:grpSp>
        <p:nvGrpSpPr>
          <p:cNvPr id="1726" name="Google Shape;1726;p13"/>
          <p:cNvGrpSpPr/>
          <p:nvPr/>
        </p:nvGrpSpPr>
        <p:grpSpPr>
          <a:xfrm>
            <a:off x="5" y="18"/>
            <a:ext cx="9145429" cy="5143588"/>
            <a:chOff x="238125" y="848600"/>
            <a:chExt cx="7143750" cy="4017800"/>
          </a:xfrm>
        </p:grpSpPr>
        <p:sp>
          <p:nvSpPr>
            <p:cNvPr id="1727" name="Google Shape;1727;p13"/>
            <p:cNvSpPr/>
            <p:nvPr/>
          </p:nvSpPr>
          <p:spPr>
            <a:xfrm>
              <a:off x="709450" y="848600"/>
              <a:ext cx="294025" cy="284775"/>
            </a:xfrm>
            <a:custGeom>
              <a:avLst/>
              <a:gdLst/>
              <a:ahLst/>
              <a:cxnLst/>
              <a:rect l="l" t="t" r="r" b="b"/>
              <a:pathLst>
                <a:path w="11761" h="11391" extrusionOk="0">
                  <a:moveTo>
                    <a:pt x="11048" y="0"/>
                  </a:moveTo>
                  <a:lnTo>
                    <a:pt x="0" y="11048"/>
                  </a:lnTo>
                  <a:lnTo>
                    <a:pt x="343" y="11391"/>
                  </a:lnTo>
                  <a:lnTo>
                    <a:pt x="1176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13"/>
            <p:cNvSpPr/>
            <p:nvPr/>
          </p:nvSpPr>
          <p:spPr>
            <a:xfrm>
              <a:off x="238125" y="1133350"/>
              <a:ext cx="471350" cy="479925"/>
            </a:xfrm>
            <a:custGeom>
              <a:avLst/>
              <a:gdLst/>
              <a:ahLst/>
              <a:cxnLst/>
              <a:rect l="l" t="t" r="r" b="b"/>
              <a:pathLst>
                <a:path w="18854" h="19197" extrusionOk="0">
                  <a:moveTo>
                    <a:pt x="18484" y="1"/>
                  </a:moveTo>
                  <a:lnTo>
                    <a:pt x="0" y="18485"/>
                  </a:lnTo>
                  <a:lnTo>
                    <a:pt x="0" y="19197"/>
                  </a:lnTo>
                  <a:lnTo>
                    <a:pt x="18853" y="370"/>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13"/>
            <p:cNvSpPr/>
            <p:nvPr/>
          </p:nvSpPr>
          <p:spPr>
            <a:xfrm>
              <a:off x="709450" y="1655450"/>
              <a:ext cx="521450" cy="521450"/>
            </a:xfrm>
            <a:custGeom>
              <a:avLst/>
              <a:gdLst/>
              <a:ahLst/>
              <a:cxnLst/>
              <a:rect l="l" t="t" r="r" b="b"/>
              <a:pathLst>
                <a:path w="20858" h="20858" extrusionOk="0">
                  <a:moveTo>
                    <a:pt x="20514" y="0"/>
                  </a:moveTo>
                  <a:lnTo>
                    <a:pt x="0" y="20514"/>
                  </a:lnTo>
                  <a:lnTo>
                    <a:pt x="343" y="20857"/>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13"/>
            <p:cNvSpPr/>
            <p:nvPr/>
          </p:nvSpPr>
          <p:spPr>
            <a:xfrm>
              <a:off x="1753625" y="848600"/>
              <a:ext cx="293350" cy="284775"/>
            </a:xfrm>
            <a:custGeom>
              <a:avLst/>
              <a:gdLst/>
              <a:ahLst/>
              <a:cxnLst/>
              <a:rect l="l" t="t" r="r" b="b"/>
              <a:pathLst>
                <a:path w="11734" h="11391" extrusionOk="0">
                  <a:moveTo>
                    <a:pt x="11048" y="0"/>
                  </a:moveTo>
                  <a:lnTo>
                    <a:pt x="0" y="11048"/>
                  </a:lnTo>
                  <a:lnTo>
                    <a:pt x="343" y="11391"/>
                  </a:lnTo>
                  <a:lnTo>
                    <a:pt x="1173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13"/>
            <p:cNvSpPr/>
            <p:nvPr/>
          </p:nvSpPr>
          <p:spPr>
            <a:xfrm>
              <a:off x="238125" y="2177525"/>
              <a:ext cx="471350" cy="479925"/>
            </a:xfrm>
            <a:custGeom>
              <a:avLst/>
              <a:gdLst/>
              <a:ahLst/>
              <a:cxnLst/>
              <a:rect l="l" t="t" r="r" b="b"/>
              <a:pathLst>
                <a:path w="18854" h="19197" extrusionOk="0">
                  <a:moveTo>
                    <a:pt x="18484" y="1"/>
                  </a:moveTo>
                  <a:lnTo>
                    <a:pt x="0" y="18484"/>
                  </a:lnTo>
                  <a:lnTo>
                    <a:pt x="0" y="19196"/>
                  </a:lnTo>
                  <a:lnTo>
                    <a:pt x="18853" y="343"/>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13"/>
            <p:cNvSpPr/>
            <p:nvPr/>
          </p:nvSpPr>
          <p:spPr>
            <a:xfrm>
              <a:off x="1231525" y="1133350"/>
              <a:ext cx="521450" cy="522125"/>
            </a:xfrm>
            <a:custGeom>
              <a:avLst/>
              <a:gdLst/>
              <a:ahLst/>
              <a:cxnLst/>
              <a:rect l="l" t="t" r="r" b="b"/>
              <a:pathLst>
                <a:path w="20858" h="20885" extrusionOk="0">
                  <a:moveTo>
                    <a:pt x="20515" y="1"/>
                  </a:moveTo>
                  <a:lnTo>
                    <a:pt x="1" y="20515"/>
                  </a:lnTo>
                  <a:lnTo>
                    <a:pt x="343" y="20884"/>
                  </a:lnTo>
                  <a:lnTo>
                    <a:pt x="20858"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13"/>
            <p:cNvSpPr/>
            <p:nvPr/>
          </p:nvSpPr>
          <p:spPr>
            <a:xfrm>
              <a:off x="2275050" y="1133350"/>
              <a:ext cx="522100" cy="522125"/>
            </a:xfrm>
            <a:custGeom>
              <a:avLst/>
              <a:gdLst/>
              <a:ahLst/>
              <a:cxnLst/>
              <a:rect l="l" t="t" r="r" b="b"/>
              <a:pathLst>
                <a:path w="20884" h="20885" extrusionOk="0">
                  <a:moveTo>
                    <a:pt x="20514" y="1"/>
                  </a:moveTo>
                  <a:lnTo>
                    <a:pt x="0" y="20515"/>
                  </a:lnTo>
                  <a:lnTo>
                    <a:pt x="369" y="20884"/>
                  </a:lnTo>
                  <a:lnTo>
                    <a:pt x="20884" y="370"/>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13"/>
            <p:cNvSpPr/>
            <p:nvPr/>
          </p:nvSpPr>
          <p:spPr>
            <a:xfrm>
              <a:off x="1231525" y="2177525"/>
              <a:ext cx="521450" cy="521450"/>
            </a:xfrm>
            <a:custGeom>
              <a:avLst/>
              <a:gdLst/>
              <a:ahLst/>
              <a:cxnLst/>
              <a:rect l="l" t="t" r="r" b="b"/>
              <a:pathLst>
                <a:path w="20858" h="20858" extrusionOk="0">
                  <a:moveTo>
                    <a:pt x="20515" y="1"/>
                  </a:moveTo>
                  <a:lnTo>
                    <a:pt x="1" y="20515"/>
                  </a:lnTo>
                  <a:lnTo>
                    <a:pt x="343" y="20858"/>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13"/>
            <p:cNvSpPr/>
            <p:nvPr/>
          </p:nvSpPr>
          <p:spPr>
            <a:xfrm>
              <a:off x="709450" y="2699600"/>
              <a:ext cx="521450" cy="521450"/>
            </a:xfrm>
            <a:custGeom>
              <a:avLst/>
              <a:gdLst/>
              <a:ahLst/>
              <a:cxnLst/>
              <a:rect l="l" t="t" r="r" b="b"/>
              <a:pathLst>
                <a:path w="20858" h="20858" extrusionOk="0">
                  <a:moveTo>
                    <a:pt x="20514" y="1"/>
                  </a:moveTo>
                  <a:lnTo>
                    <a:pt x="0" y="20515"/>
                  </a:lnTo>
                  <a:lnTo>
                    <a:pt x="343" y="20858"/>
                  </a:lnTo>
                  <a:lnTo>
                    <a:pt x="20857"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13"/>
            <p:cNvSpPr/>
            <p:nvPr/>
          </p:nvSpPr>
          <p:spPr>
            <a:xfrm>
              <a:off x="238125" y="3221700"/>
              <a:ext cx="471350" cy="479250"/>
            </a:xfrm>
            <a:custGeom>
              <a:avLst/>
              <a:gdLst/>
              <a:ahLst/>
              <a:cxnLst/>
              <a:rect l="l" t="t" r="r" b="b"/>
              <a:pathLst>
                <a:path w="18854" h="19170" extrusionOk="0">
                  <a:moveTo>
                    <a:pt x="18484" y="0"/>
                  </a:moveTo>
                  <a:lnTo>
                    <a:pt x="0" y="18458"/>
                  </a:lnTo>
                  <a:lnTo>
                    <a:pt x="0" y="19170"/>
                  </a:lnTo>
                  <a:lnTo>
                    <a:pt x="18853" y="343"/>
                  </a:lnTo>
                  <a:lnTo>
                    <a:pt x="1848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13"/>
            <p:cNvSpPr/>
            <p:nvPr/>
          </p:nvSpPr>
          <p:spPr>
            <a:xfrm>
              <a:off x="1753625" y="1655450"/>
              <a:ext cx="521450" cy="521450"/>
            </a:xfrm>
            <a:custGeom>
              <a:avLst/>
              <a:gdLst/>
              <a:ahLst/>
              <a:cxnLst/>
              <a:rect l="l" t="t" r="r" b="b"/>
              <a:pathLst>
                <a:path w="20858" h="20858" extrusionOk="0">
                  <a:moveTo>
                    <a:pt x="20514" y="0"/>
                  </a:moveTo>
                  <a:lnTo>
                    <a:pt x="0" y="20514"/>
                  </a:lnTo>
                  <a:lnTo>
                    <a:pt x="343" y="20857"/>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13"/>
            <p:cNvSpPr/>
            <p:nvPr/>
          </p:nvSpPr>
          <p:spPr>
            <a:xfrm>
              <a:off x="2797125" y="848600"/>
              <a:ext cx="294025" cy="284775"/>
            </a:xfrm>
            <a:custGeom>
              <a:avLst/>
              <a:gdLst/>
              <a:ahLst/>
              <a:cxnLst/>
              <a:rect l="l" t="t" r="r" b="b"/>
              <a:pathLst>
                <a:path w="11761" h="11391" extrusionOk="0">
                  <a:moveTo>
                    <a:pt x="11049" y="0"/>
                  </a:moveTo>
                  <a:lnTo>
                    <a:pt x="1" y="11048"/>
                  </a:lnTo>
                  <a:lnTo>
                    <a:pt x="370"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13"/>
            <p:cNvSpPr/>
            <p:nvPr/>
          </p:nvSpPr>
          <p:spPr>
            <a:xfrm>
              <a:off x="238125" y="4265200"/>
              <a:ext cx="471350" cy="479925"/>
            </a:xfrm>
            <a:custGeom>
              <a:avLst/>
              <a:gdLst/>
              <a:ahLst/>
              <a:cxnLst/>
              <a:rect l="l" t="t" r="r" b="b"/>
              <a:pathLst>
                <a:path w="18854" h="19197" extrusionOk="0">
                  <a:moveTo>
                    <a:pt x="18484" y="1"/>
                  </a:moveTo>
                  <a:lnTo>
                    <a:pt x="0" y="18484"/>
                  </a:lnTo>
                  <a:lnTo>
                    <a:pt x="0" y="19196"/>
                  </a:lnTo>
                  <a:lnTo>
                    <a:pt x="18853" y="343"/>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13"/>
            <p:cNvSpPr/>
            <p:nvPr/>
          </p:nvSpPr>
          <p:spPr>
            <a:xfrm>
              <a:off x="3319225" y="1133350"/>
              <a:ext cx="521450" cy="522125"/>
            </a:xfrm>
            <a:custGeom>
              <a:avLst/>
              <a:gdLst/>
              <a:ahLst/>
              <a:cxnLst/>
              <a:rect l="l" t="t" r="r" b="b"/>
              <a:pathLst>
                <a:path w="20858" h="20885" extrusionOk="0">
                  <a:moveTo>
                    <a:pt x="20514" y="1"/>
                  </a:moveTo>
                  <a:lnTo>
                    <a:pt x="0" y="20515"/>
                  </a:lnTo>
                  <a:lnTo>
                    <a:pt x="343" y="20884"/>
                  </a:lnTo>
                  <a:lnTo>
                    <a:pt x="20857" y="370"/>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13"/>
            <p:cNvSpPr/>
            <p:nvPr/>
          </p:nvSpPr>
          <p:spPr>
            <a:xfrm>
              <a:off x="3841300" y="848600"/>
              <a:ext cx="293375" cy="284775"/>
            </a:xfrm>
            <a:custGeom>
              <a:avLst/>
              <a:gdLst/>
              <a:ahLst/>
              <a:cxnLst/>
              <a:rect l="l" t="t" r="r" b="b"/>
              <a:pathLst>
                <a:path w="11735" h="11391" extrusionOk="0">
                  <a:moveTo>
                    <a:pt x="11049" y="0"/>
                  </a:moveTo>
                  <a:lnTo>
                    <a:pt x="0" y="11048"/>
                  </a:lnTo>
                  <a:lnTo>
                    <a:pt x="343" y="11391"/>
                  </a:lnTo>
                  <a:lnTo>
                    <a:pt x="1173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13"/>
            <p:cNvSpPr/>
            <p:nvPr/>
          </p:nvSpPr>
          <p:spPr>
            <a:xfrm>
              <a:off x="2797125" y="1655450"/>
              <a:ext cx="521450" cy="521450"/>
            </a:xfrm>
            <a:custGeom>
              <a:avLst/>
              <a:gdLst/>
              <a:ahLst/>
              <a:cxnLst/>
              <a:rect l="l" t="t" r="r" b="b"/>
              <a:pathLst>
                <a:path w="20858" h="20858" extrusionOk="0">
                  <a:moveTo>
                    <a:pt x="20515" y="0"/>
                  </a:moveTo>
                  <a:lnTo>
                    <a:pt x="1" y="20514"/>
                  </a:lnTo>
                  <a:lnTo>
                    <a:pt x="370"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13"/>
            <p:cNvSpPr/>
            <p:nvPr/>
          </p:nvSpPr>
          <p:spPr>
            <a:xfrm>
              <a:off x="1231525" y="3221700"/>
              <a:ext cx="521450" cy="521450"/>
            </a:xfrm>
            <a:custGeom>
              <a:avLst/>
              <a:gdLst/>
              <a:ahLst/>
              <a:cxnLst/>
              <a:rect l="l" t="t" r="r" b="b"/>
              <a:pathLst>
                <a:path w="20858" h="20858" extrusionOk="0">
                  <a:moveTo>
                    <a:pt x="20515" y="0"/>
                  </a:moveTo>
                  <a:lnTo>
                    <a:pt x="1" y="20488"/>
                  </a:lnTo>
                  <a:lnTo>
                    <a:pt x="343" y="20857"/>
                  </a:lnTo>
                  <a:lnTo>
                    <a:pt x="20858"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13"/>
            <p:cNvSpPr/>
            <p:nvPr/>
          </p:nvSpPr>
          <p:spPr>
            <a:xfrm>
              <a:off x="2275050" y="2177525"/>
              <a:ext cx="522100" cy="521450"/>
            </a:xfrm>
            <a:custGeom>
              <a:avLst/>
              <a:gdLst/>
              <a:ahLst/>
              <a:cxnLst/>
              <a:rect l="l" t="t" r="r" b="b"/>
              <a:pathLst>
                <a:path w="20884" h="20858" extrusionOk="0">
                  <a:moveTo>
                    <a:pt x="20514" y="1"/>
                  </a:moveTo>
                  <a:lnTo>
                    <a:pt x="0" y="20515"/>
                  </a:lnTo>
                  <a:lnTo>
                    <a:pt x="369" y="20858"/>
                  </a:lnTo>
                  <a:lnTo>
                    <a:pt x="20884"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13"/>
            <p:cNvSpPr/>
            <p:nvPr/>
          </p:nvSpPr>
          <p:spPr>
            <a:xfrm>
              <a:off x="1753625" y="2699600"/>
              <a:ext cx="521450" cy="521450"/>
            </a:xfrm>
            <a:custGeom>
              <a:avLst/>
              <a:gdLst/>
              <a:ahLst/>
              <a:cxnLst/>
              <a:rect l="l" t="t" r="r" b="b"/>
              <a:pathLst>
                <a:path w="20858" h="20858" extrusionOk="0">
                  <a:moveTo>
                    <a:pt x="20514" y="1"/>
                  </a:moveTo>
                  <a:lnTo>
                    <a:pt x="0" y="20515"/>
                  </a:lnTo>
                  <a:lnTo>
                    <a:pt x="343" y="20858"/>
                  </a:lnTo>
                  <a:lnTo>
                    <a:pt x="20857"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13"/>
            <p:cNvSpPr/>
            <p:nvPr/>
          </p:nvSpPr>
          <p:spPr>
            <a:xfrm>
              <a:off x="709450" y="3743125"/>
              <a:ext cx="521450" cy="522100"/>
            </a:xfrm>
            <a:custGeom>
              <a:avLst/>
              <a:gdLst/>
              <a:ahLst/>
              <a:cxnLst/>
              <a:rect l="l" t="t" r="r" b="b"/>
              <a:pathLst>
                <a:path w="20858" h="20884" extrusionOk="0">
                  <a:moveTo>
                    <a:pt x="20514" y="0"/>
                  </a:moveTo>
                  <a:lnTo>
                    <a:pt x="0" y="20514"/>
                  </a:lnTo>
                  <a:lnTo>
                    <a:pt x="343" y="20884"/>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13"/>
            <p:cNvSpPr/>
            <p:nvPr/>
          </p:nvSpPr>
          <p:spPr>
            <a:xfrm>
              <a:off x="1753625" y="3743125"/>
              <a:ext cx="521450" cy="522100"/>
            </a:xfrm>
            <a:custGeom>
              <a:avLst/>
              <a:gdLst/>
              <a:ahLst/>
              <a:cxnLst/>
              <a:rect l="l" t="t" r="r" b="b"/>
              <a:pathLst>
                <a:path w="20858" h="20884" extrusionOk="0">
                  <a:moveTo>
                    <a:pt x="20514" y="0"/>
                  </a:moveTo>
                  <a:lnTo>
                    <a:pt x="0" y="20514"/>
                  </a:lnTo>
                  <a:lnTo>
                    <a:pt x="343" y="20884"/>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13"/>
            <p:cNvSpPr/>
            <p:nvPr/>
          </p:nvSpPr>
          <p:spPr>
            <a:xfrm>
              <a:off x="2275050" y="3221700"/>
              <a:ext cx="522100" cy="521450"/>
            </a:xfrm>
            <a:custGeom>
              <a:avLst/>
              <a:gdLst/>
              <a:ahLst/>
              <a:cxnLst/>
              <a:rect l="l" t="t" r="r" b="b"/>
              <a:pathLst>
                <a:path w="20884" h="20858" extrusionOk="0">
                  <a:moveTo>
                    <a:pt x="20514" y="0"/>
                  </a:moveTo>
                  <a:lnTo>
                    <a:pt x="0" y="20488"/>
                  </a:lnTo>
                  <a:lnTo>
                    <a:pt x="369" y="20857"/>
                  </a:lnTo>
                  <a:lnTo>
                    <a:pt x="20884" y="343"/>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13"/>
            <p:cNvSpPr/>
            <p:nvPr/>
          </p:nvSpPr>
          <p:spPr>
            <a:xfrm>
              <a:off x="4884825" y="848600"/>
              <a:ext cx="294025" cy="284775"/>
            </a:xfrm>
            <a:custGeom>
              <a:avLst/>
              <a:gdLst/>
              <a:ahLst/>
              <a:cxnLst/>
              <a:rect l="l" t="t" r="r" b="b"/>
              <a:pathLst>
                <a:path w="11761" h="11391" extrusionOk="0">
                  <a:moveTo>
                    <a:pt x="11048" y="0"/>
                  </a:moveTo>
                  <a:lnTo>
                    <a:pt x="0" y="11048"/>
                  </a:lnTo>
                  <a:lnTo>
                    <a:pt x="369" y="11391"/>
                  </a:lnTo>
                  <a:lnTo>
                    <a:pt x="1176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13"/>
            <p:cNvSpPr/>
            <p:nvPr/>
          </p:nvSpPr>
          <p:spPr>
            <a:xfrm>
              <a:off x="3319225" y="2177525"/>
              <a:ext cx="521450" cy="521450"/>
            </a:xfrm>
            <a:custGeom>
              <a:avLst/>
              <a:gdLst/>
              <a:ahLst/>
              <a:cxnLst/>
              <a:rect l="l" t="t" r="r" b="b"/>
              <a:pathLst>
                <a:path w="20858" h="20858" extrusionOk="0">
                  <a:moveTo>
                    <a:pt x="20514" y="1"/>
                  </a:moveTo>
                  <a:lnTo>
                    <a:pt x="0" y="20515"/>
                  </a:lnTo>
                  <a:lnTo>
                    <a:pt x="343" y="20858"/>
                  </a:lnTo>
                  <a:lnTo>
                    <a:pt x="20857"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13"/>
            <p:cNvSpPr/>
            <p:nvPr/>
          </p:nvSpPr>
          <p:spPr>
            <a:xfrm>
              <a:off x="1231525" y="4265200"/>
              <a:ext cx="521450" cy="521450"/>
            </a:xfrm>
            <a:custGeom>
              <a:avLst/>
              <a:gdLst/>
              <a:ahLst/>
              <a:cxnLst/>
              <a:rect l="l" t="t" r="r" b="b"/>
              <a:pathLst>
                <a:path w="20858" h="20858" extrusionOk="0">
                  <a:moveTo>
                    <a:pt x="20515" y="1"/>
                  </a:moveTo>
                  <a:lnTo>
                    <a:pt x="1" y="20515"/>
                  </a:lnTo>
                  <a:lnTo>
                    <a:pt x="343" y="20857"/>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13"/>
            <p:cNvSpPr/>
            <p:nvPr/>
          </p:nvSpPr>
          <p:spPr>
            <a:xfrm>
              <a:off x="3841300" y="1655450"/>
              <a:ext cx="521450" cy="521450"/>
            </a:xfrm>
            <a:custGeom>
              <a:avLst/>
              <a:gdLst/>
              <a:ahLst/>
              <a:cxnLst/>
              <a:rect l="l" t="t" r="r" b="b"/>
              <a:pathLst>
                <a:path w="20858" h="20858" extrusionOk="0">
                  <a:moveTo>
                    <a:pt x="20515" y="0"/>
                  </a:moveTo>
                  <a:lnTo>
                    <a:pt x="0" y="20514"/>
                  </a:lnTo>
                  <a:lnTo>
                    <a:pt x="343"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13"/>
            <p:cNvSpPr/>
            <p:nvPr/>
          </p:nvSpPr>
          <p:spPr>
            <a:xfrm>
              <a:off x="2797125" y="2699600"/>
              <a:ext cx="521450" cy="521450"/>
            </a:xfrm>
            <a:custGeom>
              <a:avLst/>
              <a:gdLst/>
              <a:ahLst/>
              <a:cxnLst/>
              <a:rect l="l" t="t" r="r" b="b"/>
              <a:pathLst>
                <a:path w="20858" h="20858" extrusionOk="0">
                  <a:moveTo>
                    <a:pt x="20515" y="1"/>
                  </a:moveTo>
                  <a:lnTo>
                    <a:pt x="1" y="20515"/>
                  </a:lnTo>
                  <a:lnTo>
                    <a:pt x="370"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13"/>
            <p:cNvSpPr/>
            <p:nvPr/>
          </p:nvSpPr>
          <p:spPr>
            <a:xfrm>
              <a:off x="1143200" y="4787275"/>
              <a:ext cx="87700" cy="79125"/>
            </a:xfrm>
            <a:custGeom>
              <a:avLst/>
              <a:gdLst/>
              <a:ahLst/>
              <a:cxnLst/>
              <a:rect l="l" t="t" r="r" b="b"/>
              <a:pathLst>
                <a:path w="3508" h="3165" extrusionOk="0">
                  <a:moveTo>
                    <a:pt x="3164" y="1"/>
                  </a:moveTo>
                  <a:lnTo>
                    <a:pt x="0" y="3165"/>
                  </a:lnTo>
                  <a:lnTo>
                    <a:pt x="686" y="3165"/>
                  </a:lnTo>
                  <a:lnTo>
                    <a:pt x="3507" y="344"/>
                  </a:lnTo>
                  <a:lnTo>
                    <a:pt x="316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13"/>
            <p:cNvSpPr/>
            <p:nvPr/>
          </p:nvSpPr>
          <p:spPr>
            <a:xfrm>
              <a:off x="4363375" y="1133350"/>
              <a:ext cx="521475" cy="522125"/>
            </a:xfrm>
            <a:custGeom>
              <a:avLst/>
              <a:gdLst/>
              <a:ahLst/>
              <a:cxnLst/>
              <a:rect l="l" t="t" r="r" b="b"/>
              <a:pathLst>
                <a:path w="20859" h="20885" extrusionOk="0">
                  <a:moveTo>
                    <a:pt x="20489" y="1"/>
                  </a:moveTo>
                  <a:lnTo>
                    <a:pt x="1" y="20515"/>
                  </a:lnTo>
                  <a:lnTo>
                    <a:pt x="344" y="20884"/>
                  </a:lnTo>
                  <a:lnTo>
                    <a:pt x="20858" y="370"/>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13"/>
            <p:cNvSpPr/>
            <p:nvPr/>
          </p:nvSpPr>
          <p:spPr>
            <a:xfrm>
              <a:off x="3319225" y="3221700"/>
              <a:ext cx="521450" cy="521450"/>
            </a:xfrm>
            <a:custGeom>
              <a:avLst/>
              <a:gdLst/>
              <a:ahLst/>
              <a:cxnLst/>
              <a:rect l="l" t="t" r="r" b="b"/>
              <a:pathLst>
                <a:path w="20858" h="20858" extrusionOk="0">
                  <a:moveTo>
                    <a:pt x="20514" y="0"/>
                  </a:moveTo>
                  <a:lnTo>
                    <a:pt x="0" y="20488"/>
                  </a:lnTo>
                  <a:lnTo>
                    <a:pt x="343" y="20857"/>
                  </a:lnTo>
                  <a:lnTo>
                    <a:pt x="20857" y="343"/>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13"/>
            <p:cNvSpPr/>
            <p:nvPr/>
          </p:nvSpPr>
          <p:spPr>
            <a:xfrm>
              <a:off x="2275050" y="4265200"/>
              <a:ext cx="522100" cy="521450"/>
            </a:xfrm>
            <a:custGeom>
              <a:avLst/>
              <a:gdLst/>
              <a:ahLst/>
              <a:cxnLst/>
              <a:rect l="l" t="t" r="r" b="b"/>
              <a:pathLst>
                <a:path w="20884" h="20858" extrusionOk="0">
                  <a:moveTo>
                    <a:pt x="20514" y="1"/>
                  </a:moveTo>
                  <a:lnTo>
                    <a:pt x="0" y="20515"/>
                  </a:lnTo>
                  <a:lnTo>
                    <a:pt x="369" y="20857"/>
                  </a:lnTo>
                  <a:lnTo>
                    <a:pt x="20884"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13"/>
            <p:cNvSpPr/>
            <p:nvPr/>
          </p:nvSpPr>
          <p:spPr>
            <a:xfrm>
              <a:off x="2797125" y="3743125"/>
              <a:ext cx="521450" cy="522100"/>
            </a:xfrm>
            <a:custGeom>
              <a:avLst/>
              <a:gdLst/>
              <a:ahLst/>
              <a:cxnLst/>
              <a:rect l="l" t="t" r="r" b="b"/>
              <a:pathLst>
                <a:path w="20858" h="20884" extrusionOk="0">
                  <a:moveTo>
                    <a:pt x="20515" y="0"/>
                  </a:moveTo>
                  <a:lnTo>
                    <a:pt x="1" y="20514"/>
                  </a:lnTo>
                  <a:lnTo>
                    <a:pt x="370"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13"/>
            <p:cNvSpPr/>
            <p:nvPr/>
          </p:nvSpPr>
          <p:spPr>
            <a:xfrm>
              <a:off x="3841300" y="2699600"/>
              <a:ext cx="521450" cy="521450"/>
            </a:xfrm>
            <a:custGeom>
              <a:avLst/>
              <a:gdLst/>
              <a:ahLst/>
              <a:cxnLst/>
              <a:rect l="l" t="t" r="r" b="b"/>
              <a:pathLst>
                <a:path w="20858" h="20858" extrusionOk="0">
                  <a:moveTo>
                    <a:pt x="20515" y="1"/>
                  </a:moveTo>
                  <a:lnTo>
                    <a:pt x="0" y="20515"/>
                  </a:lnTo>
                  <a:lnTo>
                    <a:pt x="343"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13"/>
            <p:cNvSpPr/>
            <p:nvPr/>
          </p:nvSpPr>
          <p:spPr>
            <a:xfrm>
              <a:off x="5928975" y="848600"/>
              <a:ext cx="294050" cy="284775"/>
            </a:xfrm>
            <a:custGeom>
              <a:avLst/>
              <a:gdLst/>
              <a:ahLst/>
              <a:cxnLst/>
              <a:rect l="l" t="t" r="r" b="b"/>
              <a:pathLst>
                <a:path w="11762" h="11391" extrusionOk="0">
                  <a:moveTo>
                    <a:pt x="11049" y="0"/>
                  </a:moveTo>
                  <a:lnTo>
                    <a:pt x="1" y="11048"/>
                  </a:lnTo>
                  <a:lnTo>
                    <a:pt x="344"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13"/>
            <p:cNvSpPr/>
            <p:nvPr/>
          </p:nvSpPr>
          <p:spPr>
            <a:xfrm>
              <a:off x="4363375" y="2177525"/>
              <a:ext cx="521475" cy="521450"/>
            </a:xfrm>
            <a:custGeom>
              <a:avLst/>
              <a:gdLst/>
              <a:ahLst/>
              <a:cxnLst/>
              <a:rect l="l" t="t" r="r" b="b"/>
              <a:pathLst>
                <a:path w="20859" h="20858" extrusionOk="0">
                  <a:moveTo>
                    <a:pt x="20489" y="1"/>
                  </a:moveTo>
                  <a:lnTo>
                    <a:pt x="1" y="20515"/>
                  </a:lnTo>
                  <a:lnTo>
                    <a:pt x="344" y="20858"/>
                  </a:lnTo>
                  <a:lnTo>
                    <a:pt x="20858" y="343"/>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13"/>
            <p:cNvSpPr/>
            <p:nvPr/>
          </p:nvSpPr>
          <p:spPr>
            <a:xfrm>
              <a:off x="2186700" y="4787275"/>
              <a:ext cx="88375" cy="79125"/>
            </a:xfrm>
            <a:custGeom>
              <a:avLst/>
              <a:gdLst/>
              <a:ahLst/>
              <a:cxnLst/>
              <a:rect l="l" t="t" r="r" b="b"/>
              <a:pathLst>
                <a:path w="3535" h="3165" extrusionOk="0">
                  <a:moveTo>
                    <a:pt x="3191" y="1"/>
                  </a:moveTo>
                  <a:lnTo>
                    <a:pt x="1" y="3165"/>
                  </a:lnTo>
                  <a:lnTo>
                    <a:pt x="713"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13"/>
            <p:cNvSpPr/>
            <p:nvPr/>
          </p:nvSpPr>
          <p:spPr>
            <a:xfrm>
              <a:off x="5406900" y="1133350"/>
              <a:ext cx="521450" cy="522125"/>
            </a:xfrm>
            <a:custGeom>
              <a:avLst/>
              <a:gdLst/>
              <a:ahLst/>
              <a:cxnLst/>
              <a:rect l="l" t="t" r="r" b="b"/>
              <a:pathLst>
                <a:path w="20858" h="20885" extrusionOk="0">
                  <a:moveTo>
                    <a:pt x="20515" y="1"/>
                  </a:moveTo>
                  <a:lnTo>
                    <a:pt x="0" y="20515"/>
                  </a:lnTo>
                  <a:lnTo>
                    <a:pt x="343" y="20884"/>
                  </a:lnTo>
                  <a:lnTo>
                    <a:pt x="20858"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13"/>
            <p:cNvSpPr/>
            <p:nvPr/>
          </p:nvSpPr>
          <p:spPr>
            <a:xfrm>
              <a:off x="4884825" y="1655450"/>
              <a:ext cx="522100" cy="521450"/>
            </a:xfrm>
            <a:custGeom>
              <a:avLst/>
              <a:gdLst/>
              <a:ahLst/>
              <a:cxnLst/>
              <a:rect l="l" t="t" r="r" b="b"/>
              <a:pathLst>
                <a:path w="20884" h="20858" extrusionOk="0">
                  <a:moveTo>
                    <a:pt x="20514" y="0"/>
                  </a:moveTo>
                  <a:lnTo>
                    <a:pt x="0" y="20514"/>
                  </a:lnTo>
                  <a:lnTo>
                    <a:pt x="369" y="20857"/>
                  </a:lnTo>
                  <a:lnTo>
                    <a:pt x="20883"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13"/>
            <p:cNvSpPr/>
            <p:nvPr/>
          </p:nvSpPr>
          <p:spPr>
            <a:xfrm>
              <a:off x="6451075" y="1133350"/>
              <a:ext cx="521450" cy="522125"/>
            </a:xfrm>
            <a:custGeom>
              <a:avLst/>
              <a:gdLst/>
              <a:ahLst/>
              <a:cxnLst/>
              <a:rect l="l" t="t" r="r" b="b"/>
              <a:pathLst>
                <a:path w="20858" h="20885" extrusionOk="0">
                  <a:moveTo>
                    <a:pt x="20515" y="1"/>
                  </a:moveTo>
                  <a:lnTo>
                    <a:pt x="0" y="20515"/>
                  </a:lnTo>
                  <a:lnTo>
                    <a:pt x="343" y="20884"/>
                  </a:lnTo>
                  <a:lnTo>
                    <a:pt x="20857"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13"/>
            <p:cNvSpPr/>
            <p:nvPr/>
          </p:nvSpPr>
          <p:spPr>
            <a:xfrm>
              <a:off x="5928975" y="1655450"/>
              <a:ext cx="521475" cy="521450"/>
            </a:xfrm>
            <a:custGeom>
              <a:avLst/>
              <a:gdLst/>
              <a:ahLst/>
              <a:cxnLst/>
              <a:rect l="l" t="t" r="r" b="b"/>
              <a:pathLst>
                <a:path w="20859" h="20858" extrusionOk="0">
                  <a:moveTo>
                    <a:pt x="20515" y="0"/>
                  </a:moveTo>
                  <a:lnTo>
                    <a:pt x="1" y="20514"/>
                  </a:lnTo>
                  <a:lnTo>
                    <a:pt x="344"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13"/>
            <p:cNvSpPr/>
            <p:nvPr/>
          </p:nvSpPr>
          <p:spPr>
            <a:xfrm>
              <a:off x="3319225" y="4265200"/>
              <a:ext cx="521450" cy="521450"/>
            </a:xfrm>
            <a:custGeom>
              <a:avLst/>
              <a:gdLst/>
              <a:ahLst/>
              <a:cxnLst/>
              <a:rect l="l" t="t" r="r" b="b"/>
              <a:pathLst>
                <a:path w="20858" h="20858" extrusionOk="0">
                  <a:moveTo>
                    <a:pt x="20514" y="1"/>
                  </a:moveTo>
                  <a:lnTo>
                    <a:pt x="0" y="20515"/>
                  </a:lnTo>
                  <a:lnTo>
                    <a:pt x="343" y="20857"/>
                  </a:lnTo>
                  <a:lnTo>
                    <a:pt x="20857"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13"/>
            <p:cNvSpPr/>
            <p:nvPr/>
          </p:nvSpPr>
          <p:spPr>
            <a:xfrm>
              <a:off x="4884825" y="2699600"/>
              <a:ext cx="522100" cy="521450"/>
            </a:xfrm>
            <a:custGeom>
              <a:avLst/>
              <a:gdLst/>
              <a:ahLst/>
              <a:cxnLst/>
              <a:rect l="l" t="t" r="r" b="b"/>
              <a:pathLst>
                <a:path w="20884" h="20858" extrusionOk="0">
                  <a:moveTo>
                    <a:pt x="20514" y="1"/>
                  </a:moveTo>
                  <a:lnTo>
                    <a:pt x="0" y="20515"/>
                  </a:lnTo>
                  <a:lnTo>
                    <a:pt x="369" y="20858"/>
                  </a:lnTo>
                  <a:lnTo>
                    <a:pt x="20883"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13"/>
            <p:cNvSpPr/>
            <p:nvPr/>
          </p:nvSpPr>
          <p:spPr>
            <a:xfrm>
              <a:off x="6972500" y="848600"/>
              <a:ext cx="294025" cy="284775"/>
            </a:xfrm>
            <a:custGeom>
              <a:avLst/>
              <a:gdLst/>
              <a:ahLst/>
              <a:cxnLst/>
              <a:rect l="l" t="t" r="r" b="b"/>
              <a:pathLst>
                <a:path w="11761" h="11391" extrusionOk="0">
                  <a:moveTo>
                    <a:pt x="11049" y="0"/>
                  </a:moveTo>
                  <a:lnTo>
                    <a:pt x="0" y="11048"/>
                  </a:lnTo>
                  <a:lnTo>
                    <a:pt x="370"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13"/>
            <p:cNvSpPr/>
            <p:nvPr/>
          </p:nvSpPr>
          <p:spPr>
            <a:xfrm>
              <a:off x="3230875" y="4787275"/>
              <a:ext cx="87700" cy="79125"/>
            </a:xfrm>
            <a:custGeom>
              <a:avLst/>
              <a:gdLst/>
              <a:ahLst/>
              <a:cxnLst/>
              <a:rect l="l" t="t" r="r" b="b"/>
              <a:pathLst>
                <a:path w="3508" h="3165" extrusionOk="0">
                  <a:moveTo>
                    <a:pt x="3165" y="1"/>
                  </a:moveTo>
                  <a:lnTo>
                    <a:pt x="1" y="3165"/>
                  </a:lnTo>
                  <a:lnTo>
                    <a:pt x="686" y="3165"/>
                  </a:lnTo>
                  <a:lnTo>
                    <a:pt x="3508" y="344"/>
                  </a:lnTo>
                  <a:lnTo>
                    <a:pt x="316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13"/>
            <p:cNvSpPr/>
            <p:nvPr/>
          </p:nvSpPr>
          <p:spPr>
            <a:xfrm>
              <a:off x="5406900" y="2177525"/>
              <a:ext cx="521450" cy="521450"/>
            </a:xfrm>
            <a:custGeom>
              <a:avLst/>
              <a:gdLst/>
              <a:ahLst/>
              <a:cxnLst/>
              <a:rect l="l" t="t" r="r" b="b"/>
              <a:pathLst>
                <a:path w="20858" h="20858" extrusionOk="0">
                  <a:moveTo>
                    <a:pt x="20515" y="1"/>
                  </a:moveTo>
                  <a:lnTo>
                    <a:pt x="0" y="20515"/>
                  </a:lnTo>
                  <a:lnTo>
                    <a:pt x="343" y="20858"/>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13"/>
            <p:cNvSpPr/>
            <p:nvPr/>
          </p:nvSpPr>
          <p:spPr>
            <a:xfrm>
              <a:off x="3841300" y="3743125"/>
              <a:ext cx="521450" cy="522100"/>
            </a:xfrm>
            <a:custGeom>
              <a:avLst/>
              <a:gdLst/>
              <a:ahLst/>
              <a:cxnLst/>
              <a:rect l="l" t="t" r="r" b="b"/>
              <a:pathLst>
                <a:path w="20858" h="20884" extrusionOk="0">
                  <a:moveTo>
                    <a:pt x="20515" y="0"/>
                  </a:moveTo>
                  <a:lnTo>
                    <a:pt x="0" y="20514"/>
                  </a:lnTo>
                  <a:lnTo>
                    <a:pt x="343"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13"/>
            <p:cNvSpPr/>
            <p:nvPr/>
          </p:nvSpPr>
          <p:spPr>
            <a:xfrm>
              <a:off x="4363375" y="3221700"/>
              <a:ext cx="521475" cy="521450"/>
            </a:xfrm>
            <a:custGeom>
              <a:avLst/>
              <a:gdLst/>
              <a:ahLst/>
              <a:cxnLst/>
              <a:rect l="l" t="t" r="r" b="b"/>
              <a:pathLst>
                <a:path w="20859" h="20858" extrusionOk="0">
                  <a:moveTo>
                    <a:pt x="20489" y="0"/>
                  </a:moveTo>
                  <a:lnTo>
                    <a:pt x="1" y="20488"/>
                  </a:lnTo>
                  <a:lnTo>
                    <a:pt x="344" y="20857"/>
                  </a:lnTo>
                  <a:lnTo>
                    <a:pt x="20858" y="343"/>
                  </a:lnTo>
                  <a:lnTo>
                    <a:pt x="2048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13"/>
            <p:cNvSpPr/>
            <p:nvPr/>
          </p:nvSpPr>
          <p:spPr>
            <a:xfrm>
              <a:off x="5406900" y="3221700"/>
              <a:ext cx="521450" cy="521450"/>
            </a:xfrm>
            <a:custGeom>
              <a:avLst/>
              <a:gdLst/>
              <a:ahLst/>
              <a:cxnLst/>
              <a:rect l="l" t="t" r="r" b="b"/>
              <a:pathLst>
                <a:path w="20858" h="20858" extrusionOk="0">
                  <a:moveTo>
                    <a:pt x="20515" y="0"/>
                  </a:moveTo>
                  <a:lnTo>
                    <a:pt x="0" y="20488"/>
                  </a:lnTo>
                  <a:lnTo>
                    <a:pt x="343" y="20857"/>
                  </a:lnTo>
                  <a:lnTo>
                    <a:pt x="20858"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13"/>
            <p:cNvSpPr/>
            <p:nvPr/>
          </p:nvSpPr>
          <p:spPr>
            <a:xfrm>
              <a:off x="6451075" y="2177525"/>
              <a:ext cx="521450" cy="521450"/>
            </a:xfrm>
            <a:custGeom>
              <a:avLst/>
              <a:gdLst/>
              <a:ahLst/>
              <a:cxnLst/>
              <a:rect l="l" t="t" r="r" b="b"/>
              <a:pathLst>
                <a:path w="20858" h="20858" extrusionOk="0">
                  <a:moveTo>
                    <a:pt x="20515" y="1"/>
                  </a:moveTo>
                  <a:lnTo>
                    <a:pt x="0" y="20515"/>
                  </a:lnTo>
                  <a:lnTo>
                    <a:pt x="343" y="20858"/>
                  </a:lnTo>
                  <a:lnTo>
                    <a:pt x="20857"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13"/>
            <p:cNvSpPr/>
            <p:nvPr/>
          </p:nvSpPr>
          <p:spPr>
            <a:xfrm>
              <a:off x="4884825" y="3743125"/>
              <a:ext cx="522100" cy="522100"/>
            </a:xfrm>
            <a:custGeom>
              <a:avLst/>
              <a:gdLst/>
              <a:ahLst/>
              <a:cxnLst/>
              <a:rect l="l" t="t" r="r" b="b"/>
              <a:pathLst>
                <a:path w="20884" h="20884" extrusionOk="0">
                  <a:moveTo>
                    <a:pt x="20514" y="0"/>
                  </a:moveTo>
                  <a:lnTo>
                    <a:pt x="0" y="20514"/>
                  </a:lnTo>
                  <a:lnTo>
                    <a:pt x="369" y="20884"/>
                  </a:lnTo>
                  <a:lnTo>
                    <a:pt x="20883"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13"/>
            <p:cNvSpPr/>
            <p:nvPr/>
          </p:nvSpPr>
          <p:spPr>
            <a:xfrm>
              <a:off x="5928975" y="2699600"/>
              <a:ext cx="521475" cy="521450"/>
            </a:xfrm>
            <a:custGeom>
              <a:avLst/>
              <a:gdLst/>
              <a:ahLst/>
              <a:cxnLst/>
              <a:rect l="l" t="t" r="r" b="b"/>
              <a:pathLst>
                <a:path w="20859" h="20858" extrusionOk="0">
                  <a:moveTo>
                    <a:pt x="20515" y="1"/>
                  </a:moveTo>
                  <a:lnTo>
                    <a:pt x="1" y="20515"/>
                  </a:lnTo>
                  <a:lnTo>
                    <a:pt x="344"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13"/>
            <p:cNvSpPr/>
            <p:nvPr/>
          </p:nvSpPr>
          <p:spPr>
            <a:xfrm>
              <a:off x="6972500" y="1759600"/>
              <a:ext cx="409375" cy="417300"/>
            </a:xfrm>
            <a:custGeom>
              <a:avLst/>
              <a:gdLst/>
              <a:ahLst/>
              <a:cxnLst/>
              <a:rect l="l" t="t" r="r" b="b"/>
              <a:pathLst>
                <a:path w="16375" h="16692" extrusionOk="0">
                  <a:moveTo>
                    <a:pt x="16375" y="0"/>
                  </a:moveTo>
                  <a:lnTo>
                    <a:pt x="0" y="16348"/>
                  </a:lnTo>
                  <a:lnTo>
                    <a:pt x="370" y="16691"/>
                  </a:lnTo>
                  <a:lnTo>
                    <a:pt x="16375" y="686"/>
                  </a:lnTo>
                  <a:lnTo>
                    <a:pt x="1637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13"/>
            <p:cNvSpPr/>
            <p:nvPr/>
          </p:nvSpPr>
          <p:spPr>
            <a:xfrm>
              <a:off x="4363375" y="4265200"/>
              <a:ext cx="521475" cy="521450"/>
            </a:xfrm>
            <a:custGeom>
              <a:avLst/>
              <a:gdLst/>
              <a:ahLst/>
              <a:cxnLst/>
              <a:rect l="l" t="t" r="r" b="b"/>
              <a:pathLst>
                <a:path w="20859" h="20858" extrusionOk="0">
                  <a:moveTo>
                    <a:pt x="20489" y="1"/>
                  </a:moveTo>
                  <a:lnTo>
                    <a:pt x="1" y="20515"/>
                  </a:lnTo>
                  <a:lnTo>
                    <a:pt x="344" y="20857"/>
                  </a:lnTo>
                  <a:lnTo>
                    <a:pt x="20858" y="343"/>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13"/>
            <p:cNvSpPr/>
            <p:nvPr/>
          </p:nvSpPr>
          <p:spPr>
            <a:xfrm>
              <a:off x="4274400" y="4787275"/>
              <a:ext cx="88350" cy="79125"/>
            </a:xfrm>
            <a:custGeom>
              <a:avLst/>
              <a:gdLst/>
              <a:ahLst/>
              <a:cxnLst/>
              <a:rect l="l" t="t" r="r" b="b"/>
              <a:pathLst>
                <a:path w="3534" h="3165" extrusionOk="0">
                  <a:moveTo>
                    <a:pt x="3191" y="1"/>
                  </a:moveTo>
                  <a:lnTo>
                    <a:pt x="0" y="3165"/>
                  </a:lnTo>
                  <a:lnTo>
                    <a:pt x="712"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13"/>
            <p:cNvSpPr/>
            <p:nvPr/>
          </p:nvSpPr>
          <p:spPr>
            <a:xfrm>
              <a:off x="5928975" y="3743125"/>
              <a:ext cx="521475" cy="522100"/>
            </a:xfrm>
            <a:custGeom>
              <a:avLst/>
              <a:gdLst/>
              <a:ahLst/>
              <a:cxnLst/>
              <a:rect l="l" t="t" r="r" b="b"/>
              <a:pathLst>
                <a:path w="20859" h="20884" extrusionOk="0">
                  <a:moveTo>
                    <a:pt x="20515" y="0"/>
                  </a:moveTo>
                  <a:lnTo>
                    <a:pt x="1" y="20514"/>
                  </a:lnTo>
                  <a:lnTo>
                    <a:pt x="344"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13"/>
            <p:cNvSpPr/>
            <p:nvPr/>
          </p:nvSpPr>
          <p:spPr>
            <a:xfrm>
              <a:off x="6451075" y="3221700"/>
              <a:ext cx="521450" cy="521450"/>
            </a:xfrm>
            <a:custGeom>
              <a:avLst/>
              <a:gdLst/>
              <a:ahLst/>
              <a:cxnLst/>
              <a:rect l="l" t="t" r="r" b="b"/>
              <a:pathLst>
                <a:path w="20858" h="20858" extrusionOk="0">
                  <a:moveTo>
                    <a:pt x="20515" y="0"/>
                  </a:moveTo>
                  <a:lnTo>
                    <a:pt x="0" y="20488"/>
                  </a:lnTo>
                  <a:lnTo>
                    <a:pt x="343" y="20857"/>
                  </a:lnTo>
                  <a:lnTo>
                    <a:pt x="20857"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13"/>
            <p:cNvSpPr/>
            <p:nvPr/>
          </p:nvSpPr>
          <p:spPr>
            <a:xfrm>
              <a:off x="6972500" y="2803100"/>
              <a:ext cx="409375" cy="417950"/>
            </a:xfrm>
            <a:custGeom>
              <a:avLst/>
              <a:gdLst/>
              <a:ahLst/>
              <a:cxnLst/>
              <a:rect l="l" t="t" r="r" b="b"/>
              <a:pathLst>
                <a:path w="16375" h="16718" extrusionOk="0">
                  <a:moveTo>
                    <a:pt x="16375" y="1"/>
                  </a:moveTo>
                  <a:lnTo>
                    <a:pt x="0" y="16375"/>
                  </a:lnTo>
                  <a:lnTo>
                    <a:pt x="370" y="16718"/>
                  </a:lnTo>
                  <a:lnTo>
                    <a:pt x="16375" y="713"/>
                  </a:lnTo>
                  <a:lnTo>
                    <a:pt x="1637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13"/>
            <p:cNvSpPr/>
            <p:nvPr/>
          </p:nvSpPr>
          <p:spPr>
            <a:xfrm>
              <a:off x="5406900" y="4265200"/>
              <a:ext cx="521450" cy="521450"/>
            </a:xfrm>
            <a:custGeom>
              <a:avLst/>
              <a:gdLst/>
              <a:ahLst/>
              <a:cxnLst/>
              <a:rect l="l" t="t" r="r" b="b"/>
              <a:pathLst>
                <a:path w="20858" h="20858" extrusionOk="0">
                  <a:moveTo>
                    <a:pt x="20515" y="1"/>
                  </a:moveTo>
                  <a:lnTo>
                    <a:pt x="0" y="20515"/>
                  </a:lnTo>
                  <a:lnTo>
                    <a:pt x="343" y="20857"/>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13"/>
            <p:cNvSpPr/>
            <p:nvPr/>
          </p:nvSpPr>
          <p:spPr>
            <a:xfrm>
              <a:off x="5318575" y="4787275"/>
              <a:ext cx="88350" cy="79125"/>
            </a:xfrm>
            <a:custGeom>
              <a:avLst/>
              <a:gdLst/>
              <a:ahLst/>
              <a:cxnLst/>
              <a:rect l="l" t="t" r="r" b="b"/>
              <a:pathLst>
                <a:path w="3534" h="3165" extrusionOk="0">
                  <a:moveTo>
                    <a:pt x="3164" y="1"/>
                  </a:moveTo>
                  <a:lnTo>
                    <a:pt x="0" y="3165"/>
                  </a:lnTo>
                  <a:lnTo>
                    <a:pt x="712" y="3165"/>
                  </a:lnTo>
                  <a:lnTo>
                    <a:pt x="3533" y="344"/>
                  </a:lnTo>
                  <a:lnTo>
                    <a:pt x="316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13"/>
            <p:cNvSpPr/>
            <p:nvPr/>
          </p:nvSpPr>
          <p:spPr>
            <a:xfrm>
              <a:off x="6972500" y="3847275"/>
              <a:ext cx="409375" cy="417950"/>
            </a:xfrm>
            <a:custGeom>
              <a:avLst/>
              <a:gdLst/>
              <a:ahLst/>
              <a:cxnLst/>
              <a:rect l="l" t="t" r="r" b="b"/>
              <a:pathLst>
                <a:path w="16375" h="16718" extrusionOk="0">
                  <a:moveTo>
                    <a:pt x="16375" y="0"/>
                  </a:moveTo>
                  <a:lnTo>
                    <a:pt x="0" y="16348"/>
                  </a:lnTo>
                  <a:lnTo>
                    <a:pt x="370" y="16718"/>
                  </a:lnTo>
                  <a:lnTo>
                    <a:pt x="16375" y="686"/>
                  </a:lnTo>
                  <a:lnTo>
                    <a:pt x="1637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13"/>
            <p:cNvSpPr/>
            <p:nvPr/>
          </p:nvSpPr>
          <p:spPr>
            <a:xfrm>
              <a:off x="6362075" y="4787275"/>
              <a:ext cx="88375" cy="79125"/>
            </a:xfrm>
            <a:custGeom>
              <a:avLst/>
              <a:gdLst/>
              <a:ahLst/>
              <a:cxnLst/>
              <a:rect l="l" t="t" r="r" b="b"/>
              <a:pathLst>
                <a:path w="3535" h="3165" extrusionOk="0">
                  <a:moveTo>
                    <a:pt x="3191" y="1"/>
                  </a:moveTo>
                  <a:lnTo>
                    <a:pt x="1" y="3165"/>
                  </a:lnTo>
                  <a:lnTo>
                    <a:pt x="713"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13"/>
            <p:cNvSpPr/>
            <p:nvPr/>
          </p:nvSpPr>
          <p:spPr>
            <a:xfrm>
              <a:off x="6451075" y="4265200"/>
              <a:ext cx="521450" cy="521450"/>
            </a:xfrm>
            <a:custGeom>
              <a:avLst/>
              <a:gdLst/>
              <a:ahLst/>
              <a:cxnLst/>
              <a:rect l="l" t="t" r="r" b="b"/>
              <a:pathLst>
                <a:path w="20858" h="20858" extrusionOk="0">
                  <a:moveTo>
                    <a:pt x="20515" y="1"/>
                  </a:moveTo>
                  <a:lnTo>
                    <a:pt x="0" y="20515"/>
                  </a:lnTo>
                  <a:lnTo>
                    <a:pt x="343" y="20857"/>
                  </a:lnTo>
                  <a:lnTo>
                    <a:pt x="20857"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13"/>
            <p:cNvSpPr/>
            <p:nvPr/>
          </p:nvSpPr>
          <p:spPr>
            <a:xfrm>
              <a:off x="6972500" y="1133350"/>
              <a:ext cx="409375" cy="418625"/>
            </a:xfrm>
            <a:custGeom>
              <a:avLst/>
              <a:gdLst/>
              <a:ahLst/>
              <a:cxnLst/>
              <a:rect l="l" t="t" r="r" b="b"/>
              <a:pathLst>
                <a:path w="16375" h="16745" extrusionOk="0">
                  <a:moveTo>
                    <a:pt x="370" y="1"/>
                  </a:moveTo>
                  <a:lnTo>
                    <a:pt x="0" y="370"/>
                  </a:lnTo>
                  <a:lnTo>
                    <a:pt x="16375" y="16744"/>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13"/>
            <p:cNvSpPr/>
            <p:nvPr/>
          </p:nvSpPr>
          <p:spPr>
            <a:xfrm>
              <a:off x="6678500" y="848600"/>
              <a:ext cx="294025" cy="284775"/>
            </a:xfrm>
            <a:custGeom>
              <a:avLst/>
              <a:gdLst/>
              <a:ahLst/>
              <a:cxnLst/>
              <a:rect l="l" t="t" r="r" b="b"/>
              <a:pathLst>
                <a:path w="11761" h="11391" extrusionOk="0">
                  <a:moveTo>
                    <a:pt x="0" y="0"/>
                  </a:moveTo>
                  <a:lnTo>
                    <a:pt x="11418" y="11391"/>
                  </a:lnTo>
                  <a:lnTo>
                    <a:pt x="11760"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13"/>
            <p:cNvSpPr/>
            <p:nvPr/>
          </p:nvSpPr>
          <p:spPr>
            <a:xfrm>
              <a:off x="6963925" y="1124800"/>
              <a:ext cx="17825" cy="17825"/>
            </a:xfrm>
            <a:custGeom>
              <a:avLst/>
              <a:gdLst/>
              <a:ahLst/>
              <a:cxnLst/>
              <a:rect l="l" t="t" r="r" b="b"/>
              <a:pathLst>
                <a:path w="713" h="713" extrusionOk="0">
                  <a:moveTo>
                    <a:pt x="343" y="0"/>
                  </a:moveTo>
                  <a:lnTo>
                    <a:pt x="1" y="343"/>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13"/>
            <p:cNvSpPr/>
            <p:nvPr/>
          </p:nvSpPr>
          <p:spPr>
            <a:xfrm>
              <a:off x="5634325" y="848600"/>
              <a:ext cx="294675" cy="284775"/>
            </a:xfrm>
            <a:custGeom>
              <a:avLst/>
              <a:gdLst/>
              <a:ahLst/>
              <a:cxnLst/>
              <a:rect l="l" t="t" r="r" b="b"/>
              <a:pathLst>
                <a:path w="11787" h="11391" extrusionOk="0">
                  <a:moveTo>
                    <a:pt x="0"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13"/>
            <p:cNvSpPr/>
            <p:nvPr/>
          </p:nvSpPr>
          <p:spPr>
            <a:xfrm>
              <a:off x="6972500" y="2176875"/>
              <a:ext cx="409375" cy="418600"/>
            </a:xfrm>
            <a:custGeom>
              <a:avLst/>
              <a:gdLst/>
              <a:ahLst/>
              <a:cxnLst/>
              <a:rect l="l" t="t" r="r" b="b"/>
              <a:pathLst>
                <a:path w="16375" h="16744" extrusionOk="0">
                  <a:moveTo>
                    <a:pt x="370" y="0"/>
                  </a:moveTo>
                  <a:lnTo>
                    <a:pt x="0" y="369"/>
                  </a:lnTo>
                  <a:lnTo>
                    <a:pt x="16375" y="16744"/>
                  </a:lnTo>
                  <a:lnTo>
                    <a:pt x="16375" y="16032"/>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13"/>
            <p:cNvSpPr/>
            <p:nvPr/>
          </p:nvSpPr>
          <p:spPr>
            <a:xfrm>
              <a:off x="5928325" y="1133350"/>
              <a:ext cx="522775" cy="522125"/>
            </a:xfrm>
            <a:custGeom>
              <a:avLst/>
              <a:gdLst/>
              <a:ahLst/>
              <a:cxnLst/>
              <a:rect l="l" t="t" r="r" b="b"/>
              <a:pathLst>
                <a:path w="20911" h="20885" extrusionOk="0">
                  <a:moveTo>
                    <a:pt x="370" y="1"/>
                  </a:moveTo>
                  <a:lnTo>
                    <a:pt x="1" y="370"/>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13"/>
            <p:cNvSpPr/>
            <p:nvPr/>
          </p:nvSpPr>
          <p:spPr>
            <a:xfrm>
              <a:off x="6450425" y="1655450"/>
              <a:ext cx="522100" cy="522100"/>
            </a:xfrm>
            <a:custGeom>
              <a:avLst/>
              <a:gdLst/>
              <a:ahLst/>
              <a:cxnLst/>
              <a:rect l="l" t="t" r="r" b="b"/>
              <a:pathLst>
                <a:path w="20884" h="20884" extrusionOk="0">
                  <a:moveTo>
                    <a:pt x="369" y="0"/>
                  </a:moveTo>
                  <a:lnTo>
                    <a:pt x="0" y="369"/>
                  </a:lnTo>
                  <a:lnTo>
                    <a:pt x="20541" y="20884"/>
                  </a:lnTo>
                  <a:lnTo>
                    <a:pt x="20883"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13"/>
            <p:cNvSpPr/>
            <p:nvPr/>
          </p:nvSpPr>
          <p:spPr>
            <a:xfrm>
              <a:off x="5919750" y="1124800"/>
              <a:ext cx="17825" cy="17825"/>
            </a:xfrm>
            <a:custGeom>
              <a:avLst/>
              <a:gdLst/>
              <a:ahLst/>
              <a:cxnLst/>
              <a:rect l="l" t="t" r="r" b="b"/>
              <a:pathLst>
                <a:path w="713" h="713" extrusionOk="0">
                  <a:moveTo>
                    <a:pt x="370" y="0"/>
                  </a:moveTo>
                  <a:lnTo>
                    <a:pt x="1" y="343"/>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13"/>
            <p:cNvSpPr/>
            <p:nvPr/>
          </p:nvSpPr>
          <p:spPr>
            <a:xfrm>
              <a:off x="6441850" y="1646225"/>
              <a:ext cx="17825" cy="18475"/>
            </a:xfrm>
            <a:custGeom>
              <a:avLst/>
              <a:gdLst/>
              <a:ahLst/>
              <a:cxnLst/>
              <a:rect l="l" t="t" r="r" b="b"/>
              <a:pathLst>
                <a:path w="713" h="739" extrusionOk="0">
                  <a:moveTo>
                    <a:pt x="369" y="0"/>
                  </a:moveTo>
                  <a:lnTo>
                    <a:pt x="0" y="369"/>
                  </a:lnTo>
                  <a:lnTo>
                    <a:pt x="343"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13"/>
            <p:cNvSpPr/>
            <p:nvPr/>
          </p:nvSpPr>
          <p:spPr>
            <a:xfrm>
              <a:off x="6963925" y="2168300"/>
              <a:ext cx="17825" cy="17825"/>
            </a:xfrm>
            <a:custGeom>
              <a:avLst/>
              <a:gdLst/>
              <a:ahLst/>
              <a:cxnLst/>
              <a:rect l="l" t="t" r="r" b="b"/>
              <a:pathLst>
                <a:path w="713" h="713" extrusionOk="0">
                  <a:moveTo>
                    <a:pt x="343" y="0"/>
                  </a:moveTo>
                  <a:lnTo>
                    <a:pt x="1" y="370"/>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13"/>
            <p:cNvSpPr/>
            <p:nvPr/>
          </p:nvSpPr>
          <p:spPr>
            <a:xfrm>
              <a:off x="6450425" y="2698950"/>
              <a:ext cx="522100" cy="522775"/>
            </a:xfrm>
            <a:custGeom>
              <a:avLst/>
              <a:gdLst/>
              <a:ahLst/>
              <a:cxnLst/>
              <a:rect l="l" t="t" r="r" b="b"/>
              <a:pathLst>
                <a:path w="20884" h="20911" extrusionOk="0">
                  <a:moveTo>
                    <a:pt x="369" y="1"/>
                  </a:moveTo>
                  <a:lnTo>
                    <a:pt x="0" y="370"/>
                  </a:lnTo>
                  <a:lnTo>
                    <a:pt x="20541" y="20910"/>
                  </a:lnTo>
                  <a:lnTo>
                    <a:pt x="20883"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13"/>
            <p:cNvSpPr/>
            <p:nvPr/>
          </p:nvSpPr>
          <p:spPr>
            <a:xfrm>
              <a:off x="5406900" y="1655450"/>
              <a:ext cx="522100" cy="522100"/>
            </a:xfrm>
            <a:custGeom>
              <a:avLst/>
              <a:gdLst/>
              <a:ahLst/>
              <a:cxnLst/>
              <a:rect l="l" t="t" r="r" b="b"/>
              <a:pathLst>
                <a:path w="20884" h="20884" extrusionOk="0">
                  <a:moveTo>
                    <a:pt x="343" y="0"/>
                  </a:moveTo>
                  <a:lnTo>
                    <a:pt x="0" y="369"/>
                  </a:lnTo>
                  <a:lnTo>
                    <a:pt x="20515" y="20884"/>
                  </a:lnTo>
                  <a:lnTo>
                    <a:pt x="20884" y="20514"/>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13"/>
            <p:cNvSpPr/>
            <p:nvPr/>
          </p:nvSpPr>
          <p:spPr>
            <a:xfrm>
              <a:off x="5928325" y="2176875"/>
              <a:ext cx="522775" cy="522750"/>
            </a:xfrm>
            <a:custGeom>
              <a:avLst/>
              <a:gdLst/>
              <a:ahLst/>
              <a:cxnLst/>
              <a:rect l="l" t="t" r="r" b="b"/>
              <a:pathLst>
                <a:path w="20911" h="20910" extrusionOk="0">
                  <a:moveTo>
                    <a:pt x="370" y="0"/>
                  </a:moveTo>
                  <a:lnTo>
                    <a:pt x="1" y="369"/>
                  </a:lnTo>
                  <a:lnTo>
                    <a:pt x="20541" y="20910"/>
                  </a:lnTo>
                  <a:lnTo>
                    <a:pt x="20910"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13"/>
            <p:cNvSpPr/>
            <p:nvPr/>
          </p:nvSpPr>
          <p:spPr>
            <a:xfrm>
              <a:off x="6972500" y="3221025"/>
              <a:ext cx="409375" cy="418625"/>
            </a:xfrm>
            <a:custGeom>
              <a:avLst/>
              <a:gdLst/>
              <a:ahLst/>
              <a:cxnLst/>
              <a:rect l="l" t="t" r="r" b="b"/>
              <a:pathLst>
                <a:path w="16375" h="16745" extrusionOk="0">
                  <a:moveTo>
                    <a:pt x="370" y="1"/>
                  </a:moveTo>
                  <a:lnTo>
                    <a:pt x="0" y="370"/>
                  </a:lnTo>
                  <a:lnTo>
                    <a:pt x="16375" y="16744"/>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13"/>
            <p:cNvSpPr/>
            <p:nvPr/>
          </p:nvSpPr>
          <p:spPr>
            <a:xfrm>
              <a:off x="4590800" y="848600"/>
              <a:ext cx="294050" cy="284775"/>
            </a:xfrm>
            <a:custGeom>
              <a:avLst/>
              <a:gdLst/>
              <a:ahLst/>
              <a:cxnLst/>
              <a:rect l="l" t="t" r="r" b="b"/>
              <a:pathLst>
                <a:path w="11762" h="11391" extrusionOk="0">
                  <a:moveTo>
                    <a:pt x="1" y="0"/>
                  </a:moveTo>
                  <a:lnTo>
                    <a:pt x="11392" y="11391"/>
                  </a:lnTo>
                  <a:lnTo>
                    <a:pt x="11761" y="11048"/>
                  </a:lnTo>
                  <a:lnTo>
                    <a:pt x="71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13"/>
            <p:cNvSpPr/>
            <p:nvPr/>
          </p:nvSpPr>
          <p:spPr>
            <a:xfrm>
              <a:off x="4884825" y="1133350"/>
              <a:ext cx="522100" cy="522125"/>
            </a:xfrm>
            <a:custGeom>
              <a:avLst/>
              <a:gdLst/>
              <a:ahLst/>
              <a:cxnLst/>
              <a:rect l="l" t="t" r="r" b="b"/>
              <a:pathLst>
                <a:path w="20884" h="20885" extrusionOk="0">
                  <a:moveTo>
                    <a:pt x="369" y="1"/>
                  </a:moveTo>
                  <a:lnTo>
                    <a:pt x="0" y="370"/>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13"/>
            <p:cNvSpPr/>
            <p:nvPr/>
          </p:nvSpPr>
          <p:spPr>
            <a:xfrm>
              <a:off x="4875575" y="1124800"/>
              <a:ext cx="18500" cy="17825"/>
            </a:xfrm>
            <a:custGeom>
              <a:avLst/>
              <a:gdLst/>
              <a:ahLst/>
              <a:cxnLst/>
              <a:rect l="l" t="t" r="r" b="b"/>
              <a:pathLst>
                <a:path w="740" h="713" extrusionOk="0">
                  <a:moveTo>
                    <a:pt x="370" y="0"/>
                  </a:moveTo>
                  <a:lnTo>
                    <a:pt x="1" y="343"/>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13"/>
            <p:cNvSpPr/>
            <p:nvPr/>
          </p:nvSpPr>
          <p:spPr>
            <a:xfrm>
              <a:off x="5397675" y="1646225"/>
              <a:ext cx="17825" cy="18475"/>
            </a:xfrm>
            <a:custGeom>
              <a:avLst/>
              <a:gdLst/>
              <a:ahLst/>
              <a:cxnLst/>
              <a:rect l="l" t="t" r="r" b="b"/>
              <a:pathLst>
                <a:path w="713" h="739" extrusionOk="0">
                  <a:moveTo>
                    <a:pt x="369" y="0"/>
                  </a:moveTo>
                  <a:lnTo>
                    <a:pt x="0" y="369"/>
                  </a:lnTo>
                  <a:lnTo>
                    <a:pt x="369"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13"/>
            <p:cNvSpPr/>
            <p:nvPr/>
          </p:nvSpPr>
          <p:spPr>
            <a:xfrm>
              <a:off x="5919750" y="2168300"/>
              <a:ext cx="17825" cy="17825"/>
            </a:xfrm>
            <a:custGeom>
              <a:avLst/>
              <a:gdLst/>
              <a:ahLst/>
              <a:cxnLst/>
              <a:rect l="l" t="t" r="r" b="b"/>
              <a:pathLst>
                <a:path w="713" h="713" extrusionOk="0">
                  <a:moveTo>
                    <a:pt x="370" y="0"/>
                  </a:moveTo>
                  <a:lnTo>
                    <a:pt x="1" y="370"/>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13"/>
            <p:cNvSpPr/>
            <p:nvPr/>
          </p:nvSpPr>
          <p:spPr>
            <a:xfrm>
              <a:off x="6441850" y="2690375"/>
              <a:ext cx="17825" cy="17825"/>
            </a:xfrm>
            <a:custGeom>
              <a:avLst/>
              <a:gdLst/>
              <a:ahLst/>
              <a:cxnLst/>
              <a:rect l="l" t="t" r="r" b="b"/>
              <a:pathLst>
                <a:path w="713" h="713" extrusionOk="0">
                  <a:moveTo>
                    <a:pt x="369" y="1"/>
                  </a:moveTo>
                  <a:lnTo>
                    <a:pt x="0" y="370"/>
                  </a:lnTo>
                  <a:lnTo>
                    <a:pt x="343" y="713"/>
                  </a:lnTo>
                  <a:lnTo>
                    <a:pt x="712" y="344"/>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13"/>
            <p:cNvSpPr/>
            <p:nvPr/>
          </p:nvSpPr>
          <p:spPr>
            <a:xfrm>
              <a:off x="6963925" y="3212475"/>
              <a:ext cx="17825" cy="17825"/>
            </a:xfrm>
            <a:custGeom>
              <a:avLst/>
              <a:gdLst/>
              <a:ahLst/>
              <a:cxnLst/>
              <a:rect l="l" t="t" r="r" b="b"/>
              <a:pathLst>
                <a:path w="713" h="713" extrusionOk="0">
                  <a:moveTo>
                    <a:pt x="343" y="0"/>
                  </a:moveTo>
                  <a:lnTo>
                    <a:pt x="1" y="369"/>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13"/>
            <p:cNvSpPr/>
            <p:nvPr/>
          </p:nvSpPr>
          <p:spPr>
            <a:xfrm>
              <a:off x="4362725" y="1655450"/>
              <a:ext cx="522125" cy="522100"/>
            </a:xfrm>
            <a:custGeom>
              <a:avLst/>
              <a:gdLst/>
              <a:ahLst/>
              <a:cxnLst/>
              <a:rect l="l" t="t" r="r" b="b"/>
              <a:pathLst>
                <a:path w="20885" h="20884" extrusionOk="0">
                  <a:moveTo>
                    <a:pt x="370" y="0"/>
                  </a:moveTo>
                  <a:lnTo>
                    <a:pt x="1" y="369"/>
                  </a:lnTo>
                  <a:lnTo>
                    <a:pt x="20515" y="20884"/>
                  </a:lnTo>
                  <a:lnTo>
                    <a:pt x="20884"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13"/>
            <p:cNvSpPr/>
            <p:nvPr/>
          </p:nvSpPr>
          <p:spPr>
            <a:xfrm>
              <a:off x="3840650" y="1133350"/>
              <a:ext cx="522750" cy="522125"/>
            </a:xfrm>
            <a:custGeom>
              <a:avLst/>
              <a:gdLst/>
              <a:ahLst/>
              <a:cxnLst/>
              <a:rect l="l" t="t" r="r" b="b"/>
              <a:pathLst>
                <a:path w="20910" h="20885" extrusionOk="0">
                  <a:moveTo>
                    <a:pt x="369" y="1"/>
                  </a:moveTo>
                  <a:lnTo>
                    <a:pt x="0" y="370"/>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13"/>
            <p:cNvSpPr/>
            <p:nvPr/>
          </p:nvSpPr>
          <p:spPr>
            <a:xfrm>
              <a:off x="5406900" y="2698950"/>
              <a:ext cx="522100" cy="522775"/>
            </a:xfrm>
            <a:custGeom>
              <a:avLst/>
              <a:gdLst/>
              <a:ahLst/>
              <a:cxnLst/>
              <a:rect l="l" t="t" r="r" b="b"/>
              <a:pathLst>
                <a:path w="20884" h="20911" extrusionOk="0">
                  <a:moveTo>
                    <a:pt x="343" y="1"/>
                  </a:moveTo>
                  <a:lnTo>
                    <a:pt x="0" y="370"/>
                  </a:lnTo>
                  <a:lnTo>
                    <a:pt x="20515" y="20910"/>
                  </a:lnTo>
                  <a:lnTo>
                    <a:pt x="20884" y="20541"/>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13"/>
            <p:cNvSpPr/>
            <p:nvPr/>
          </p:nvSpPr>
          <p:spPr>
            <a:xfrm>
              <a:off x="3546625"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13"/>
            <p:cNvSpPr/>
            <p:nvPr/>
          </p:nvSpPr>
          <p:spPr>
            <a:xfrm>
              <a:off x="6450425" y="3743125"/>
              <a:ext cx="522100" cy="522100"/>
            </a:xfrm>
            <a:custGeom>
              <a:avLst/>
              <a:gdLst/>
              <a:ahLst/>
              <a:cxnLst/>
              <a:rect l="l" t="t" r="r" b="b"/>
              <a:pathLst>
                <a:path w="20884" h="20884" extrusionOk="0">
                  <a:moveTo>
                    <a:pt x="369" y="0"/>
                  </a:moveTo>
                  <a:lnTo>
                    <a:pt x="0" y="369"/>
                  </a:lnTo>
                  <a:lnTo>
                    <a:pt x="20541" y="20884"/>
                  </a:lnTo>
                  <a:lnTo>
                    <a:pt x="20883"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13"/>
            <p:cNvSpPr/>
            <p:nvPr/>
          </p:nvSpPr>
          <p:spPr>
            <a:xfrm>
              <a:off x="5928325" y="3221025"/>
              <a:ext cx="522775" cy="522125"/>
            </a:xfrm>
            <a:custGeom>
              <a:avLst/>
              <a:gdLst/>
              <a:ahLst/>
              <a:cxnLst/>
              <a:rect l="l" t="t" r="r" b="b"/>
              <a:pathLst>
                <a:path w="20911" h="20885" extrusionOk="0">
                  <a:moveTo>
                    <a:pt x="370" y="1"/>
                  </a:moveTo>
                  <a:lnTo>
                    <a:pt x="1" y="370"/>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13"/>
            <p:cNvSpPr/>
            <p:nvPr/>
          </p:nvSpPr>
          <p:spPr>
            <a:xfrm>
              <a:off x="6972500" y="4265200"/>
              <a:ext cx="409375" cy="417950"/>
            </a:xfrm>
            <a:custGeom>
              <a:avLst/>
              <a:gdLst/>
              <a:ahLst/>
              <a:cxnLst/>
              <a:rect l="l" t="t" r="r" b="b"/>
              <a:pathLst>
                <a:path w="16375" h="16718" extrusionOk="0">
                  <a:moveTo>
                    <a:pt x="370" y="1"/>
                  </a:moveTo>
                  <a:lnTo>
                    <a:pt x="0" y="343"/>
                  </a:lnTo>
                  <a:lnTo>
                    <a:pt x="16375" y="16718"/>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13"/>
            <p:cNvSpPr/>
            <p:nvPr/>
          </p:nvSpPr>
          <p:spPr>
            <a:xfrm>
              <a:off x="4884825" y="2176875"/>
              <a:ext cx="522100" cy="522750"/>
            </a:xfrm>
            <a:custGeom>
              <a:avLst/>
              <a:gdLst/>
              <a:ahLst/>
              <a:cxnLst/>
              <a:rect l="l" t="t" r="r" b="b"/>
              <a:pathLst>
                <a:path w="20884" h="20910" extrusionOk="0">
                  <a:moveTo>
                    <a:pt x="369" y="0"/>
                  </a:moveTo>
                  <a:lnTo>
                    <a:pt x="0" y="369"/>
                  </a:lnTo>
                  <a:lnTo>
                    <a:pt x="20514" y="20910"/>
                  </a:lnTo>
                  <a:lnTo>
                    <a:pt x="20883" y="2054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13"/>
            <p:cNvSpPr/>
            <p:nvPr/>
          </p:nvSpPr>
          <p:spPr>
            <a:xfrm>
              <a:off x="3832075" y="1124800"/>
              <a:ext cx="17825" cy="17825"/>
            </a:xfrm>
            <a:custGeom>
              <a:avLst/>
              <a:gdLst/>
              <a:ahLst/>
              <a:cxnLst/>
              <a:rect l="l" t="t" r="r" b="b"/>
              <a:pathLst>
                <a:path w="713" h="713" extrusionOk="0">
                  <a:moveTo>
                    <a:pt x="369" y="0"/>
                  </a:moveTo>
                  <a:lnTo>
                    <a:pt x="0" y="343"/>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13"/>
            <p:cNvSpPr/>
            <p:nvPr/>
          </p:nvSpPr>
          <p:spPr>
            <a:xfrm>
              <a:off x="4354150" y="1646225"/>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13"/>
            <p:cNvSpPr/>
            <p:nvPr/>
          </p:nvSpPr>
          <p:spPr>
            <a:xfrm>
              <a:off x="4875575" y="2168300"/>
              <a:ext cx="18500" cy="17825"/>
            </a:xfrm>
            <a:custGeom>
              <a:avLst/>
              <a:gdLst/>
              <a:ahLst/>
              <a:cxnLst/>
              <a:rect l="l" t="t" r="r" b="b"/>
              <a:pathLst>
                <a:path w="740" h="713" extrusionOk="0">
                  <a:moveTo>
                    <a:pt x="370" y="0"/>
                  </a:moveTo>
                  <a:lnTo>
                    <a:pt x="1" y="370"/>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13"/>
            <p:cNvSpPr/>
            <p:nvPr/>
          </p:nvSpPr>
          <p:spPr>
            <a:xfrm>
              <a:off x="5397675" y="2690375"/>
              <a:ext cx="17825" cy="17825"/>
            </a:xfrm>
            <a:custGeom>
              <a:avLst/>
              <a:gdLst/>
              <a:ahLst/>
              <a:cxnLst/>
              <a:rect l="l" t="t" r="r" b="b"/>
              <a:pathLst>
                <a:path w="713" h="713" extrusionOk="0">
                  <a:moveTo>
                    <a:pt x="369" y="1"/>
                  </a:moveTo>
                  <a:lnTo>
                    <a:pt x="0" y="370"/>
                  </a:lnTo>
                  <a:lnTo>
                    <a:pt x="369" y="713"/>
                  </a:lnTo>
                  <a:lnTo>
                    <a:pt x="712" y="344"/>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13"/>
            <p:cNvSpPr/>
            <p:nvPr/>
          </p:nvSpPr>
          <p:spPr>
            <a:xfrm>
              <a:off x="5919750" y="3212475"/>
              <a:ext cx="17825" cy="17825"/>
            </a:xfrm>
            <a:custGeom>
              <a:avLst/>
              <a:gdLst/>
              <a:ahLst/>
              <a:cxnLst/>
              <a:rect l="l" t="t" r="r" b="b"/>
              <a:pathLst>
                <a:path w="713" h="713" extrusionOk="0">
                  <a:moveTo>
                    <a:pt x="370" y="0"/>
                  </a:moveTo>
                  <a:lnTo>
                    <a:pt x="1" y="369"/>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13"/>
            <p:cNvSpPr/>
            <p:nvPr/>
          </p:nvSpPr>
          <p:spPr>
            <a:xfrm>
              <a:off x="6441850" y="3733900"/>
              <a:ext cx="17825" cy="18475"/>
            </a:xfrm>
            <a:custGeom>
              <a:avLst/>
              <a:gdLst/>
              <a:ahLst/>
              <a:cxnLst/>
              <a:rect l="l" t="t" r="r" b="b"/>
              <a:pathLst>
                <a:path w="713" h="739" extrusionOk="0">
                  <a:moveTo>
                    <a:pt x="369" y="0"/>
                  </a:moveTo>
                  <a:lnTo>
                    <a:pt x="0" y="369"/>
                  </a:lnTo>
                  <a:lnTo>
                    <a:pt x="343"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13"/>
            <p:cNvSpPr/>
            <p:nvPr/>
          </p:nvSpPr>
          <p:spPr>
            <a:xfrm>
              <a:off x="6963925" y="4255975"/>
              <a:ext cx="17825" cy="17825"/>
            </a:xfrm>
            <a:custGeom>
              <a:avLst/>
              <a:gdLst/>
              <a:ahLst/>
              <a:cxnLst/>
              <a:rect l="l" t="t" r="r" b="b"/>
              <a:pathLst>
                <a:path w="713" h="713" extrusionOk="0">
                  <a:moveTo>
                    <a:pt x="343" y="0"/>
                  </a:moveTo>
                  <a:lnTo>
                    <a:pt x="1" y="370"/>
                  </a:lnTo>
                  <a:lnTo>
                    <a:pt x="343" y="712"/>
                  </a:lnTo>
                  <a:lnTo>
                    <a:pt x="713" y="370"/>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13"/>
            <p:cNvSpPr/>
            <p:nvPr/>
          </p:nvSpPr>
          <p:spPr>
            <a:xfrm>
              <a:off x="6450425" y="4786625"/>
              <a:ext cx="89000" cy="79775"/>
            </a:xfrm>
            <a:custGeom>
              <a:avLst/>
              <a:gdLst/>
              <a:ahLst/>
              <a:cxnLst/>
              <a:rect l="l" t="t" r="r" b="b"/>
              <a:pathLst>
                <a:path w="3560" h="3191" extrusionOk="0">
                  <a:moveTo>
                    <a:pt x="369" y="0"/>
                  </a:moveTo>
                  <a:lnTo>
                    <a:pt x="0" y="370"/>
                  </a:lnTo>
                  <a:lnTo>
                    <a:pt x="2821"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13"/>
            <p:cNvSpPr/>
            <p:nvPr/>
          </p:nvSpPr>
          <p:spPr>
            <a:xfrm>
              <a:off x="4362725" y="2698950"/>
              <a:ext cx="522125" cy="522775"/>
            </a:xfrm>
            <a:custGeom>
              <a:avLst/>
              <a:gdLst/>
              <a:ahLst/>
              <a:cxnLst/>
              <a:rect l="l" t="t" r="r" b="b"/>
              <a:pathLst>
                <a:path w="20885" h="20911" extrusionOk="0">
                  <a:moveTo>
                    <a:pt x="370" y="1"/>
                  </a:moveTo>
                  <a:lnTo>
                    <a:pt x="1" y="370"/>
                  </a:lnTo>
                  <a:lnTo>
                    <a:pt x="20515" y="20910"/>
                  </a:lnTo>
                  <a:lnTo>
                    <a:pt x="20884" y="20541"/>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13"/>
            <p:cNvSpPr/>
            <p:nvPr/>
          </p:nvSpPr>
          <p:spPr>
            <a:xfrm>
              <a:off x="5928325" y="4265200"/>
              <a:ext cx="522775" cy="522100"/>
            </a:xfrm>
            <a:custGeom>
              <a:avLst/>
              <a:gdLst/>
              <a:ahLst/>
              <a:cxnLst/>
              <a:rect l="l" t="t" r="r" b="b"/>
              <a:pathLst>
                <a:path w="20911" h="20884" extrusionOk="0">
                  <a:moveTo>
                    <a:pt x="370" y="1"/>
                  </a:moveTo>
                  <a:lnTo>
                    <a:pt x="1" y="343"/>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13"/>
            <p:cNvSpPr/>
            <p:nvPr/>
          </p:nvSpPr>
          <p:spPr>
            <a:xfrm>
              <a:off x="3318550" y="1655450"/>
              <a:ext cx="522775" cy="522100"/>
            </a:xfrm>
            <a:custGeom>
              <a:avLst/>
              <a:gdLst/>
              <a:ahLst/>
              <a:cxnLst/>
              <a:rect l="l" t="t" r="r" b="b"/>
              <a:pathLst>
                <a:path w="20911" h="20884" extrusionOk="0">
                  <a:moveTo>
                    <a:pt x="370" y="0"/>
                  </a:moveTo>
                  <a:lnTo>
                    <a:pt x="1" y="369"/>
                  </a:lnTo>
                  <a:lnTo>
                    <a:pt x="20541" y="20884"/>
                  </a:lnTo>
                  <a:lnTo>
                    <a:pt x="20910"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13"/>
            <p:cNvSpPr/>
            <p:nvPr/>
          </p:nvSpPr>
          <p:spPr>
            <a:xfrm>
              <a:off x="4884825" y="3221025"/>
              <a:ext cx="522100" cy="522125"/>
            </a:xfrm>
            <a:custGeom>
              <a:avLst/>
              <a:gdLst/>
              <a:ahLst/>
              <a:cxnLst/>
              <a:rect l="l" t="t" r="r" b="b"/>
              <a:pathLst>
                <a:path w="20884" h="20885" extrusionOk="0">
                  <a:moveTo>
                    <a:pt x="369" y="1"/>
                  </a:moveTo>
                  <a:lnTo>
                    <a:pt x="0" y="370"/>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13"/>
            <p:cNvSpPr/>
            <p:nvPr/>
          </p:nvSpPr>
          <p:spPr>
            <a:xfrm>
              <a:off x="3840650" y="2176875"/>
              <a:ext cx="522750" cy="522750"/>
            </a:xfrm>
            <a:custGeom>
              <a:avLst/>
              <a:gdLst/>
              <a:ahLst/>
              <a:cxnLst/>
              <a:rect l="l" t="t" r="r" b="b"/>
              <a:pathLst>
                <a:path w="20910" h="20910" extrusionOk="0">
                  <a:moveTo>
                    <a:pt x="369" y="0"/>
                  </a:moveTo>
                  <a:lnTo>
                    <a:pt x="0" y="369"/>
                  </a:lnTo>
                  <a:lnTo>
                    <a:pt x="20541" y="20910"/>
                  </a:lnTo>
                  <a:lnTo>
                    <a:pt x="20910" y="2054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13"/>
            <p:cNvSpPr/>
            <p:nvPr/>
          </p:nvSpPr>
          <p:spPr>
            <a:xfrm>
              <a:off x="2503125" y="848600"/>
              <a:ext cx="294025" cy="284775"/>
            </a:xfrm>
            <a:custGeom>
              <a:avLst/>
              <a:gdLst/>
              <a:ahLst/>
              <a:cxnLst/>
              <a:rect l="l" t="t" r="r" b="b"/>
              <a:pathLst>
                <a:path w="11761" h="11391" extrusionOk="0">
                  <a:moveTo>
                    <a:pt x="0" y="0"/>
                  </a:moveTo>
                  <a:lnTo>
                    <a:pt x="11391" y="11391"/>
                  </a:lnTo>
                  <a:lnTo>
                    <a:pt x="11761" y="11048"/>
                  </a:lnTo>
                  <a:lnTo>
                    <a:pt x="712"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13"/>
            <p:cNvSpPr/>
            <p:nvPr/>
          </p:nvSpPr>
          <p:spPr>
            <a:xfrm>
              <a:off x="5406900" y="3743125"/>
              <a:ext cx="522100" cy="522100"/>
            </a:xfrm>
            <a:custGeom>
              <a:avLst/>
              <a:gdLst/>
              <a:ahLst/>
              <a:cxnLst/>
              <a:rect l="l" t="t" r="r" b="b"/>
              <a:pathLst>
                <a:path w="20884" h="20884" extrusionOk="0">
                  <a:moveTo>
                    <a:pt x="343" y="0"/>
                  </a:moveTo>
                  <a:lnTo>
                    <a:pt x="0" y="369"/>
                  </a:lnTo>
                  <a:lnTo>
                    <a:pt x="20515" y="20884"/>
                  </a:lnTo>
                  <a:lnTo>
                    <a:pt x="20884" y="20514"/>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13"/>
            <p:cNvSpPr/>
            <p:nvPr/>
          </p:nvSpPr>
          <p:spPr>
            <a:xfrm>
              <a:off x="2797125" y="1133350"/>
              <a:ext cx="522125" cy="522125"/>
            </a:xfrm>
            <a:custGeom>
              <a:avLst/>
              <a:gdLst/>
              <a:ahLst/>
              <a:cxnLst/>
              <a:rect l="l" t="t" r="r" b="b"/>
              <a:pathLst>
                <a:path w="20885" h="20885" extrusionOk="0">
                  <a:moveTo>
                    <a:pt x="370" y="1"/>
                  </a:moveTo>
                  <a:lnTo>
                    <a:pt x="1" y="370"/>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13"/>
            <p:cNvSpPr/>
            <p:nvPr/>
          </p:nvSpPr>
          <p:spPr>
            <a:xfrm>
              <a:off x="2787900" y="1124800"/>
              <a:ext cx="18475" cy="17825"/>
            </a:xfrm>
            <a:custGeom>
              <a:avLst/>
              <a:gdLst/>
              <a:ahLst/>
              <a:cxnLst/>
              <a:rect l="l" t="t" r="r" b="b"/>
              <a:pathLst>
                <a:path w="739" h="713" extrusionOk="0">
                  <a:moveTo>
                    <a:pt x="370" y="0"/>
                  </a:moveTo>
                  <a:lnTo>
                    <a:pt x="0" y="343"/>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13"/>
            <p:cNvSpPr/>
            <p:nvPr/>
          </p:nvSpPr>
          <p:spPr>
            <a:xfrm>
              <a:off x="3309975" y="1646225"/>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13"/>
            <p:cNvSpPr/>
            <p:nvPr/>
          </p:nvSpPr>
          <p:spPr>
            <a:xfrm>
              <a:off x="3832075" y="2168300"/>
              <a:ext cx="17825" cy="17825"/>
            </a:xfrm>
            <a:custGeom>
              <a:avLst/>
              <a:gdLst/>
              <a:ahLst/>
              <a:cxnLst/>
              <a:rect l="l" t="t" r="r" b="b"/>
              <a:pathLst>
                <a:path w="713" h="713" extrusionOk="0">
                  <a:moveTo>
                    <a:pt x="369" y="0"/>
                  </a:moveTo>
                  <a:lnTo>
                    <a:pt x="0" y="370"/>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13"/>
            <p:cNvSpPr/>
            <p:nvPr/>
          </p:nvSpPr>
          <p:spPr>
            <a:xfrm>
              <a:off x="4354150" y="2690375"/>
              <a:ext cx="17825" cy="17825"/>
            </a:xfrm>
            <a:custGeom>
              <a:avLst/>
              <a:gdLst/>
              <a:ahLst/>
              <a:cxnLst/>
              <a:rect l="l" t="t" r="r" b="b"/>
              <a:pathLst>
                <a:path w="713" h="713" extrusionOk="0">
                  <a:moveTo>
                    <a:pt x="370" y="1"/>
                  </a:moveTo>
                  <a:lnTo>
                    <a:pt x="1" y="370"/>
                  </a:lnTo>
                  <a:lnTo>
                    <a:pt x="344" y="713"/>
                  </a:lnTo>
                  <a:lnTo>
                    <a:pt x="713"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13"/>
            <p:cNvSpPr/>
            <p:nvPr/>
          </p:nvSpPr>
          <p:spPr>
            <a:xfrm>
              <a:off x="4875575" y="3212475"/>
              <a:ext cx="18500" cy="17825"/>
            </a:xfrm>
            <a:custGeom>
              <a:avLst/>
              <a:gdLst/>
              <a:ahLst/>
              <a:cxnLst/>
              <a:rect l="l" t="t" r="r" b="b"/>
              <a:pathLst>
                <a:path w="740" h="713" extrusionOk="0">
                  <a:moveTo>
                    <a:pt x="370" y="0"/>
                  </a:moveTo>
                  <a:lnTo>
                    <a:pt x="1" y="369"/>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13"/>
            <p:cNvSpPr/>
            <p:nvPr/>
          </p:nvSpPr>
          <p:spPr>
            <a:xfrm>
              <a:off x="5397675" y="3733900"/>
              <a:ext cx="17825" cy="18475"/>
            </a:xfrm>
            <a:custGeom>
              <a:avLst/>
              <a:gdLst/>
              <a:ahLst/>
              <a:cxnLst/>
              <a:rect l="l" t="t" r="r" b="b"/>
              <a:pathLst>
                <a:path w="713" h="739" extrusionOk="0">
                  <a:moveTo>
                    <a:pt x="369" y="0"/>
                  </a:moveTo>
                  <a:lnTo>
                    <a:pt x="0" y="369"/>
                  </a:lnTo>
                  <a:lnTo>
                    <a:pt x="369"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13"/>
            <p:cNvSpPr/>
            <p:nvPr/>
          </p:nvSpPr>
          <p:spPr>
            <a:xfrm>
              <a:off x="5919750" y="4255975"/>
              <a:ext cx="17825" cy="17825"/>
            </a:xfrm>
            <a:custGeom>
              <a:avLst/>
              <a:gdLst/>
              <a:ahLst/>
              <a:cxnLst/>
              <a:rect l="l" t="t" r="r" b="b"/>
              <a:pathLst>
                <a:path w="713" h="713" extrusionOk="0">
                  <a:moveTo>
                    <a:pt x="370" y="0"/>
                  </a:moveTo>
                  <a:lnTo>
                    <a:pt x="1" y="370"/>
                  </a:lnTo>
                  <a:lnTo>
                    <a:pt x="344"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13"/>
            <p:cNvSpPr/>
            <p:nvPr/>
          </p:nvSpPr>
          <p:spPr>
            <a:xfrm>
              <a:off x="6441850" y="4778050"/>
              <a:ext cx="17825" cy="17825"/>
            </a:xfrm>
            <a:custGeom>
              <a:avLst/>
              <a:gdLst/>
              <a:ahLst/>
              <a:cxnLst/>
              <a:rect l="l" t="t" r="r" b="b"/>
              <a:pathLst>
                <a:path w="713" h="713" extrusionOk="0">
                  <a:moveTo>
                    <a:pt x="369" y="1"/>
                  </a:moveTo>
                  <a:lnTo>
                    <a:pt x="0" y="370"/>
                  </a:lnTo>
                  <a:lnTo>
                    <a:pt x="343" y="713"/>
                  </a:lnTo>
                  <a:lnTo>
                    <a:pt x="712" y="343"/>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13"/>
            <p:cNvSpPr/>
            <p:nvPr/>
          </p:nvSpPr>
          <p:spPr>
            <a:xfrm>
              <a:off x="1458950"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13"/>
            <p:cNvSpPr/>
            <p:nvPr/>
          </p:nvSpPr>
          <p:spPr>
            <a:xfrm>
              <a:off x="1752950" y="1133350"/>
              <a:ext cx="522125" cy="522125"/>
            </a:xfrm>
            <a:custGeom>
              <a:avLst/>
              <a:gdLst/>
              <a:ahLst/>
              <a:cxnLst/>
              <a:rect l="l" t="t" r="r" b="b"/>
              <a:pathLst>
                <a:path w="20885" h="20885" extrusionOk="0">
                  <a:moveTo>
                    <a:pt x="370" y="1"/>
                  </a:moveTo>
                  <a:lnTo>
                    <a:pt x="1" y="370"/>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13"/>
            <p:cNvSpPr/>
            <p:nvPr/>
          </p:nvSpPr>
          <p:spPr>
            <a:xfrm>
              <a:off x="3840650" y="3221025"/>
              <a:ext cx="522750" cy="522125"/>
            </a:xfrm>
            <a:custGeom>
              <a:avLst/>
              <a:gdLst/>
              <a:ahLst/>
              <a:cxnLst/>
              <a:rect l="l" t="t" r="r" b="b"/>
              <a:pathLst>
                <a:path w="20910" h="20885" extrusionOk="0">
                  <a:moveTo>
                    <a:pt x="369" y="1"/>
                  </a:moveTo>
                  <a:lnTo>
                    <a:pt x="0" y="370"/>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13"/>
            <p:cNvSpPr/>
            <p:nvPr/>
          </p:nvSpPr>
          <p:spPr>
            <a:xfrm>
              <a:off x="2797125" y="2176875"/>
              <a:ext cx="522125" cy="522750"/>
            </a:xfrm>
            <a:custGeom>
              <a:avLst/>
              <a:gdLst/>
              <a:ahLst/>
              <a:cxnLst/>
              <a:rect l="l" t="t" r="r" b="b"/>
              <a:pathLst>
                <a:path w="20885" h="20910" extrusionOk="0">
                  <a:moveTo>
                    <a:pt x="370" y="0"/>
                  </a:moveTo>
                  <a:lnTo>
                    <a:pt x="1" y="369"/>
                  </a:lnTo>
                  <a:lnTo>
                    <a:pt x="20515" y="20910"/>
                  </a:lnTo>
                  <a:lnTo>
                    <a:pt x="20884"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13"/>
            <p:cNvSpPr/>
            <p:nvPr/>
          </p:nvSpPr>
          <p:spPr>
            <a:xfrm>
              <a:off x="5406900" y="4786625"/>
              <a:ext cx="88350" cy="79775"/>
            </a:xfrm>
            <a:custGeom>
              <a:avLst/>
              <a:gdLst/>
              <a:ahLst/>
              <a:cxnLst/>
              <a:rect l="l" t="t" r="r" b="b"/>
              <a:pathLst>
                <a:path w="3534" h="3191" extrusionOk="0">
                  <a:moveTo>
                    <a:pt x="343" y="0"/>
                  </a:moveTo>
                  <a:lnTo>
                    <a:pt x="0" y="370"/>
                  </a:lnTo>
                  <a:lnTo>
                    <a:pt x="2822" y="3191"/>
                  </a:lnTo>
                  <a:lnTo>
                    <a:pt x="3534" y="3191"/>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13"/>
            <p:cNvSpPr/>
            <p:nvPr/>
          </p:nvSpPr>
          <p:spPr>
            <a:xfrm>
              <a:off x="4362725" y="3743125"/>
              <a:ext cx="522125" cy="522100"/>
            </a:xfrm>
            <a:custGeom>
              <a:avLst/>
              <a:gdLst/>
              <a:ahLst/>
              <a:cxnLst/>
              <a:rect l="l" t="t" r="r" b="b"/>
              <a:pathLst>
                <a:path w="20885" h="20884" extrusionOk="0">
                  <a:moveTo>
                    <a:pt x="370" y="0"/>
                  </a:moveTo>
                  <a:lnTo>
                    <a:pt x="1" y="369"/>
                  </a:lnTo>
                  <a:lnTo>
                    <a:pt x="20515" y="20884"/>
                  </a:lnTo>
                  <a:lnTo>
                    <a:pt x="20884"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13"/>
            <p:cNvSpPr/>
            <p:nvPr/>
          </p:nvSpPr>
          <p:spPr>
            <a:xfrm>
              <a:off x="2275050" y="1655450"/>
              <a:ext cx="522100" cy="522100"/>
            </a:xfrm>
            <a:custGeom>
              <a:avLst/>
              <a:gdLst/>
              <a:ahLst/>
              <a:cxnLst/>
              <a:rect l="l" t="t" r="r" b="b"/>
              <a:pathLst>
                <a:path w="20884" h="20884" extrusionOk="0">
                  <a:moveTo>
                    <a:pt x="369" y="0"/>
                  </a:moveTo>
                  <a:lnTo>
                    <a:pt x="0" y="369"/>
                  </a:lnTo>
                  <a:lnTo>
                    <a:pt x="20514" y="20884"/>
                  </a:lnTo>
                  <a:lnTo>
                    <a:pt x="20884"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13"/>
            <p:cNvSpPr/>
            <p:nvPr/>
          </p:nvSpPr>
          <p:spPr>
            <a:xfrm>
              <a:off x="4884825" y="4265200"/>
              <a:ext cx="522100" cy="522100"/>
            </a:xfrm>
            <a:custGeom>
              <a:avLst/>
              <a:gdLst/>
              <a:ahLst/>
              <a:cxnLst/>
              <a:rect l="l" t="t" r="r" b="b"/>
              <a:pathLst>
                <a:path w="20884" h="20884" extrusionOk="0">
                  <a:moveTo>
                    <a:pt x="369" y="1"/>
                  </a:moveTo>
                  <a:lnTo>
                    <a:pt x="0" y="343"/>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13"/>
            <p:cNvSpPr/>
            <p:nvPr/>
          </p:nvSpPr>
          <p:spPr>
            <a:xfrm>
              <a:off x="3318550" y="2698950"/>
              <a:ext cx="522775" cy="522775"/>
            </a:xfrm>
            <a:custGeom>
              <a:avLst/>
              <a:gdLst/>
              <a:ahLst/>
              <a:cxnLst/>
              <a:rect l="l" t="t" r="r" b="b"/>
              <a:pathLst>
                <a:path w="20911" h="20911" extrusionOk="0">
                  <a:moveTo>
                    <a:pt x="370" y="1"/>
                  </a:moveTo>
                  <a:lnTo>
                    <a:pt x="1" y="370"/>
                  </a:lnTo>
                  <a:lnTo>
                    <a:pt x="20541" y="20910"/>
                  </a:lnTo>
                  <a:lnTo>
                    <a:pt x="20910" y="20541"/>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13"/>
            <p:cNvSpPr/>
            <p:nvPr/>
          </p:nvSpPr>
          <p:spPr>
            <a:xfrm>
              <a:off x="1744375" y="1124800"/>
              <a:ext cx="17825" cy="17825"/>
            </a:xfrm>
            <a:custGeom>
              <a:avLst/>
              <a:gdLst/>
              <a:ahLst/>
              <a:cxnLst/>
              <a:rect l="l" t="t" r="r" b="b"/>
              <a:pathLst>
                <a:path w="713" h="713" extrusionOk="0">
                  <a:moveTo>
                    <a:pt x="370" y="0"/>
                  </a:moveTo>
                  <a:lnTo>
                    <a:pt x="1" y="343"/>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13"/>
            <p:cNvSpPr/>
            <p:nvPr/>
          </p:nvSpPr>
          <p:spPr>
            <a:xfrm>
              <a:off x="2266475" y="1646225"/>
              <a:ext cx="17825" cy="18475"/>
            </a:xfrm>
            <a:custGeom>
              <a:avLst/>
              <a:gdLst/>
              <a:ahLst/>
              <a:cxnLst/>
              <a:rect l="l" t="t" r="r" b="b"/>
              <a:pathLst>
                <a:path w="713" h="739" extrusionOk="0">
                  <a:moveTo>
                    <a:pt x="343" y="0"/>
                  </a:moveTo>
                  <a:lnTo>
                    <a:pt x="0" y="369"/>
                  </a:lnTo>
                  <a:lnTo>
                    <a:pt x="343" y="738"/>
                  </a:lnTo>
                  <a:lnTo>
                    <a:pt x="712" y="369"/>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13"/>
            <p:cNvSpPr/>
            <p:nvPr/>
          </p:nvSpPr>
          <p:spPr>
            <a:xfrm>
              <a:off x="2787900" y="2168300"/>
              <a:ext cx="18475" cy="17825"/>
            </a:xfrm>
            <a:custGeom>
              <a:avLst/>
              <a:gdLst/>
              <a:ahLst/>
              <a:cxnLst/>
              <a:rect l="l" t="t" r="r" b="b"/>
              <a:pathLst>
                <a:path w="739" h="713" extrusionOk="0">
                  <a:moveTo>
                    <a:pt x="370" y="0"/>
                  </a:moveTo>
                  <a:lnTo>
                    <a:pt x="0" y="370"/>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13"/>
            <p:cNvSpPr/>
            <p:nvPr/>
          </p:nvSpPr>
          <p:spPr>
            <a:xfrm>
              <a:off x="3309975" y="2690375"/>
              <a:ext cx="17825" cy="17825"/>
            </a:xfrm>
            <a:custGeom>
              <a:avLst/>
              <a:gdLst/>
              <a:ahLst/>
              <a:cxnLst/>
              <a:rect l="l" t="t" r="r" b="b"/>
              <a:pathLst>
                <a:path w="713" h="713" extrusionOk="0">
                  <a:moveTo>
                    <a:pt x="370" y="1"/>
                  </a:moveTo>
                  <a:lnTo>
                    <a:pt x="1" y="370"/>
                  </a:lnTo>
                  <a:lnTo>
                    <a:pt x="344" y="713"/>
                  </a:lnTo>
                  <a:lnTo>
                    <a:pt x="713"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13"/>
            <p:cNvSpPr/>
            <p:nvPr/>
          </p:nvSpPr>
          <p:spPr>
            <a:xfrm>
              <a:off x="3832075" y="3212475"/>
              <a:ext cx="17825" cy="17825"/>
            </a:xfrm>
            <a:custGeom>
              <a:avLst/>
              <a:gdLst/>
              <a:ahLst/>
              <a:cxnLst/>
              <a:rect l="l" t="t" r="r" b="b"/>
              <a:pathLst>
                <a:path w="713" h="713" extrusionOk="0">
                  <a:moveTo>
                    <a:pt x="369" y="0"/>
                  </a:moveTo>
                  <a:lnTo>
                    <a:pt x="0" y="369"/>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13"/>
            <p:cNvSpPr/>
            <p:nvPr/>
          </p:nvSpPr>
          <p:spPr>
            <a:xfrm>
              <a:off x="4354150" y="3733900"/>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13"/>
            <p:cNvSpPr/>
            <p:nvPr/>
          </p:nvSpPr>
          <p:spPr>
            <a:xfrm>
              <a:off x="4875575" y="4255975"/>
              <a:ext cx="18500" cy="17825"/>
            </a:xfrm>
            <a:custGeom>
              <a:avLst/>
              <a:gdLst/>
              <a:ahLst/>
              <a:cxnLst/>
              <a:rect l="l" t="t" r="r" b="b"/>
              <a:pathLst>
                <a:path w="740" h="713" extrusionOk="0">
                  <a:moveTo>
                    <a:pt x="370" y="0"/>
                  </a:moveTo>
                  <a:lnTo>
                    <a:pt x="1" y="370"/>
                  </a:lnTo>
                  <a:lnTo>
                    <a:pt x="370" y="712"/>
                  </a:lnTo>
                  <a:lnTo>
                    <a:pt x="739"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13"/>
            <p:cNvSpPr/>
            <p:nvPr/>
          </p:nvSpPr>
          <p:spPr>
            <a:xfrm>
              <a:off x="5397675" y="4778050"/>
              <a:ext cx="17825" cy="17825"/>
            </a:xfrm>
            <a:custGeom>
              <a:avLst/>
              <a:gdLst/>
              <a:ahLst/>
              <a:cxnLst/>
              <a:rect l="l" t="t" r="r" b="b"/>
              <a:pathLst>
                <a:path w="713" h="713" extrusionOk="0">
                  <a:moveTo>
                    <a:pt x="369" y="1"/>
                  </a:moveTo>
                  <a:lnTo>
                    <a:pt x="0" y="370"/>
                  </a:lnTo>
                  <a:lnTo>
                    <a:pt x="369" y="713"/>
                  </a:lnTo>
                  <a:lnTo>
                    <a:pt x="712" y="343"/>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13"/>
            <p:cNvSpPr/>
            <p:nvPr/>
          </p:nvSpPr>
          <p:spPr>
            <a:xfrm>
              <a:off x="1230875" y="1655450"/>
              <a:ext cx="522775" cy="522100"/>
            </a:xfrm>
            <a:custGeom>
              <a:avLst/>
              <a:gdLst/>
              <a:ahLst/>
              <a:cxnLst/>
              <a:rect l="l" t="t" r="r" b="b"/>
              <a:pathLst>
                <a:path w="20911" h="20884" extrusionOk="0">
                  <a:moveTo>
                    <a:pt x="369" y="0"/>
                  </a:moveTo>
                  <a:lnTo>
                    <a:pt x="0" y="369"/>
                  </a:lnTo>
                  <a:lnTo>
                    <a:pt x="20541" y="20884"/>
                  </a:lnTo>
                  <a:lnTo>
                    <a:pt x="20910"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13"/>
            <p:cNvSpPr/>
            <p:nvPr/>
          </p:nvSpPr>
          <p:spPr>
            <a:xfrm>
              <a:off x="414775"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13"/>
            <p:cNvSpPr/>
            <p:nvPr/>
          </p:nvSpPr>
          <p:spPr>
            <a:xfrm>
              <a:off x="3318550" y="3743125"/>
              <a:ext cx="522775" cy="522100"/>
            </a:xfrm>
            <a:custGeom>
              <a:avLst/>
              <a:gdLst/>
              <a:ahLst/>
              <a:cxnLst/>
              <a:rect l="l" t="t" r="r" b="b"/>
              <a:pathLst>
                <a:path w="20911" h="20884" extrusionOk="0">
                  <a:moveTo>
                    <a:pt x="370" y="0"/>
                  </a:moveTo>
                  <a:lnTo>
                    <a:pt x="1" y="369"/>
                  </a:lnTo>
                  <a:lnTo>
                    <a:pt x="20541" y="20884"/>
                  </a:lnTo>
                  <a:lnTo>
                    <a:pt x="20910"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13"/>
            <p:cNvSpPr/>
            <p:nvPr/>
          </p:nvSpPr>
          <p:spPr>
            <a:xfrm>
              <a:off x="1752950" y="2176875"/>
              <a:ext cx="522125" cy="522750"/>
            </a:xfrm>
            <a:custGeom>
              <a:avLst/>
              <a:gdLst/>
              <a:ahLst/>
              <a:cxnLst/>
              <a:rect l="l" t="t" r="r" b="b"/>
              <a:pathLst>
                <a:path w="20885" h="20910" extrusionOk="0">
                  <a:moveTo>
                    <a:pt x="370" y="0"/>
                  </a:moveTo>
                  <a:lnTo>
                    <a:pt x="1" y="369"/>
                  </a:lnTo>
                  <a:lnTo>
                    <a:pt x="20541" y="20910"/>
                  </a:lnTo>
                  <a:lnTo>
                    <a:pt x="20884"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13"/>
            <p:cNvSpPr/>
            <p:nvPr/>
          </p:nvSpPr>
          <p:spPr>
            <a:xfrm>
              <a:off x="2797125" y="3221025"/>
              <a:ext cx="522125" cy="522125"/>
            </a:xfrm>
            <a:custGeom>
              <a:avLst/>
              <a:gdLst/>
              <a:ahLst/>
              <a:cxnLst/>
              <a:rect l="l" t="t" r="r" b="b"/>
              <a:pathLst>
                <a:path w="20885" h="20885" extrusionOk="0">
                  <a:moveTo>
                    <a:pt x="370" y="1"/>
                  </a:moveTo>
                  <a:lnTo>
                    <a:pt x="1" y="370"/>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13"/>
            <p:cNvSpPr/>
            <p:nvPr/>
          </p:nvSpPr>
          <p:spPr>
            <a:xfrm>
              <a:off x="4362725" y="4786625"/>
              <a:ext cx="89025" cy="79775"/>
            </a:xfrm>
            <a:custGeom>
              <a:avLst/>
              <a:gdLst/>
              <a:ahLst/>
              <a:cxnLst/>
              <a:rect l="l" t="t" r="r" b="b"/>
              <a:pathLst>
                <a:path w="3561" h="3191" extrusionOk="0">
                  <a:moveTo>
                    <a:pt x="370" y="0"/>
                  </a:moveTo>
                  <a:lnTo>
                    <a:pt x="1" y="370"/>
                  </a:lnTo>
                  <a:lnTo>
                    <a:pt x="2822" y="3191"/>
                  </a:lnTo>
                  <a:lnTo>
                    <a:pt x="3560" y="319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13"/>
            <p:cNvSpPr/>
            <p:nvPr/>
          </p:nvSpPr>
          <p:spPr>
            <a:xfrm>
              <a:off x="3840650" y="4265200"/>
              <a:ext cx="522750" cy="522100"/>
            </a:xfrm>
            <a:custGeom>
              <a:avLst/>
              <a:gdLst/>
              <a:ahLst/>
              <a:cxnLst/>
              <a:rect l="l" t="t" r="r" b="b"/>
              <a:pathLst>
                <a:path w="20910" h="20884" extrusionOk="0">
                  <a:moveTo>
                    <a:pt x="369" y="1"/>
                  </a:moveTo>
                  <a:lnTo>
                    <a:pt x="0" y="343"/>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13"/>
            <p:cNvSpPr/>
            <p:nvPr/>
          </p:nvSpPr>
          <p:spPr>
            <a:xfrm>
              <a:off x="2275050" y="2698950"/>
              <a:ext cx="522100" cy="522775"/>
            </a:xfrm>
            <a:custGeom>
              <a:avLst/>
              <a:gdLst/>
              <a:ahLst/>
              <a:cxnLst/>
              <a:rect l="l" t="t" r="r" b="b"/>
              <a:pathLst>
                <a:path w="20884" h="20911" extrusionOk="0">
                  <a:moveTo>
                    <a:pt x="369" y="1"/>
                  </a:moveTo>
                  <a:lnTo>
                    <a:pt x="0" y="370"/>
                  </a:lnTo>
                  <a:lnTo>
                    <a:pt x="20514" y="20910"/>
                  </a:lnTo>
                  <a:lnTo>
                    <a:pt x="20884"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13"/>
            <p:cNvSpPr/>
            <p:nvPr/>
          </p:nvSpPr>
          <p:spPr>
            <a:xfrm>
              <a:off x="709450" y="1133350"/>
              <a:ext cx="522100" cy="522125"/>
            </a:xfrm>
            <a:custGeom>
              <a:avLst/>
              <a:gdLst/>
              <a:ahLst/>
              <a:cxnLst/>
              <a:rect l="l" t="t" r="r" b="b"/>
              <a:pathLst>
                <a:path w="20884" h="20885" extrusionOk="0">
                  <a:moveTo>
                    <a:pt x="343" y="1"/>
                  </a:moveTo>
                  <a:lnTo>
                    <a:pt x="0" y="370"/>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13"/>
            <p:cNvSpPr/>
            <p:nvPr/>
          </p:nvSpPr>
          <p:spPr>
            <a:xfrm>
              <a:off x="700200" y="1124800"/>
              <a:ext cx="17825" cy="17825"/>
            </a:xfrm>
            <a:custGeom>
              <a:avLst/>
              <a:gdLst/>
              <a:ahLst/>
              <a:cxnLst/>
              <a:rect l="l" t="t" r="r" b="b"/>
              <a:pathLst>
                <a:path w="713" h="713" extrusionOk="0">
                  <a:moveTo>
                    <a:pt x="370" y="0"/>
                  </a:moveTo>
                  <a:lnTo>
                    <a:pt x="1" y="343"/>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13"/>
            <p:cNvSpPr/>
            <p:nvPr/>
          </p:nvSpPr>
          <p:spPr>
            <a:xfrm>
              <a:off x="1222300" y="1646225"/>
              <a:ext cx="17825" cy="18475"/>
            </a:xfrm>
            <a:custGeom>
              <a:avLst/>
              <a:gdLst/>
              <a:ahLst/>
              <a:cxnLst/>
              <a:rect l="l" t="t" r="r" b="b"/>
              <a:pathLst>
                <a:path w="713" h="739" extrusionOk="0">
                  <a:moveTo>
                    <a:pt x="370" y="0"/>
                  </a:moveTo>
                  <a:lnTo>
                    <a:pt x="0" y="369"/>
                  </a:lnTo>
                  <a:lnTo>
                    <a:pt x="343" y="738"/>
                  </a:lnTo>
                  <a:lnTo>
                    <a:pt x="712"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13"/>
            <p:cNvSpPr/>
            <p:nvPr/>
          </p:nvSpPr>
          <p:spPr>
            <a:xfrm>
              <a:off x="1744375" y="2168300"/>
              <a:ext cx="17825" cy="17825"/>
            </a:xfrm>
            <a:custGeom>
              <a:avLst/>
              <a:gdLst/>
              <a:ahLst/>
              <a:cxnLst/>
              <a:rect l="l" t="t" r="r" b="b"/>
              <a:pathLst>
                <a:path w="713" h="713" extrusionOk="0">
                  <a:moveTo>
                    <a:pt x="370" y="0"/>
                  </a:moveTo>
                  <a:lnTo>
                    <a:pt x="1" y="370"/>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13"/>
            <p:cNvSpPr/>
            <p:nvPr/>
          </p:nvSpPr>
          <p:spPr>
            <a:xfrm>
              <a:off x="2266475" y="2690375"/>
              <a:ext cx="17825" cy="17825"/>
            </a:xfrm>
            <a:custGeom>
              <a:avLst/>
              <a:gdLst/>
              <a:ahLst/>
              <a:cxnLst/>
              <a:rect l="l" t="t" r="r" b="b"/>
              <a:pathLst>
                <a:path w="713" h="713" extrusionOk="0">
                  <a:moveTo>
                    <a:pt x="343" y="1"/>
                  </a:moveTo>
                  <a:lnTo>
                    <a:pt x="0" y="370"/>
                  </a:lnTo>
                  <a:lnTo>
                    <a:pt x="343" y="713"/>
                  </a:lnTo>
                  <a:lnTo>
                    <a:pt x="712" y="344"/>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13"/>
            <p:cNvSpPr/>
            <p:nvPr/>
          </p:nvSpPr>
          <p:spPr>
            <a:xfrm>
              <a:off x="2787900" y="3212475"/>
              <a:ext cx="18475" cy="17825"/>
            </a:xfrm>
            <a:custGeom>
              <a:avLst/>
              <a:gdLst/>
              <a:ahLst/>
              <a:cxnLst/>
              <a:rect l="l" t="t" r="r" b="b"/>
              <a:pathLst>
                <a:path w="739" h="713" extrusionOk="0">
                  <a:moveTo>
                    <a:pt x="370" y="0"/>
                  </a:moveTo>
                  <a:lnTo>
                    <a:pt x="0" y="369"/>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13"/>
            <p:cNvSpPr/>
            <p:nvPr/>
          </p:nvSpPr>
          <p:spPr>
            <a:xfrm>
              <a:off x="3309975" y="3733900"/>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13"/>
            <p:cNvSpPr/>
            <p:nvPr/>
          </p:nvSpPr>
          <p:spPr>
            <a:xfrm>
              <a:off x="3832075" y="4255975"/>
              <a:ext cx="17825" cy="17825"/>
            </a:xfrm>
            <a:custGeom>
              <a:avLst/>
              <a:gdLst/>
              <a:ahLst/>
              <a:cxnLst/>
              <a:rect l="l" t="t" r="r" b="b"/>
              <a:pathLst>
                <a:path w="713" h="713" extrusionOk="0">
                  <a:moveTo>
                    <a:pt x="369" y="0"/>
                  </a:moveTo>
                  <a:lnTo>
                    <a:pt x="0" y="370"/>
                  </a:lnTo>
                  <a:lnTo>
                    <a:pt x="343" y="712"/>
                  </a:lnTo>
                  <a:lnTo>
                    <a:pt x="712" y="370"/>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13"/>
            <p:cNvSpPr/>
            <p:nvPr/>
          </p:nvSpPr>
          <p:spPr>
            <a:xfrm>
              <a:off x="4354150" y="4778050"/>
              <a:ext cx="17825" cy="17825"/>
            </a:xfrm>
            <a:custGeom>
              <a:avLst/>
              <a:gdLst/>
              <a:ahLst/>
              <a:cxnLst/>
              <a:rect l="l" t="t" r="r" b="b"/>
              <a:pathLst>
                <a:path w="713" h="713" extrusionOk="0">
                  <a:moveTo>
                    <a:pt x="370" y="1"/>
                  </a:moveTo>
                  <a:lnTo>
                    <a:pt x="1" y="370"/>
                  </a:lnTo>
                  <a:lnTo>
                    <a:pt x="344" y="713"/>
                  </a:lnTo>
                  <a:lnTo>
                    <a:pt x="713"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13"/>
            <p:cNvSpPr/>
            <p:nvPr/>
          </p:nvSpPr>
          <p:spPr>
            <a:xfrm>
              <a:off x="2797125" y="4265200"/>
              <a:ext cx="522125" cy="522100"/>
            </a:xfrm>
            <a:custGeom>
              <a:avLst/>
              <a:gdLst/>
              <a:ahLst/>
              <a:cxnLst/>
              <a:rect l="l" t="t" r="r" b="b"/>
              <a:pathLst>
                <a:path w="20885" h="20884" extrusionOk="0">
                  <a:moveTo>
                    <a:pt x="370" y="1"/>
                  </a:moveTo>
                  <a:lnTo>
                    <a:pt x="1" y="343"/>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13"/>
            <p:cNvSpPr/>
            <p:nvPr/>
          </p:nvSpPr>
          <p:spPr>
            <a:xfrm>
              <a:off x="3318550" y="4786625"/>
              <a:ext cx="89025" cy="79775"/>
            </a:xfrm>
            <a:custGeom>
              <a:avLst/>
              <a:gdLst/>
              <a:ahLst/>
              <a:cxnLst/>
              <a:rect l="l" t="t" r="r" b="b"/>
              <a:pathLst>
                <a:path w="3561" h="3191" extrusionOk="0">
                  <a:moveTo>
                    <a:pt x="370" y="0"/>
                  </a:moveTo>
                  <a:lnTo>
                    <a:pt x="1" y="370"/>
                  </a:lnTo>
                  <a:lnTo>
                    <a:pt x="2822" y="3191"/>
                  </a:lnTo>
                  <a:lnTo>
                    <a:pt x="3560" y="319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13"/>
            <p:cNvSpPr/>
            <p:nvPr/>
          </p:nvSpPr>
          <p:spPr>
            <a:xfrm>
              <a:off x="238125" y="1696975"/>
              <a:ext cx="471350" cy="480575"/>
            </a:xfrm>
            <a:custGeom>
              <a:avLst/>
              <a:gdLst/>
              <a:ahLst/>
              <a:cxnLst/>
              <a:rect l="l" t="t" r="r" b="b"/>
              <a:pathLst>
                <a:path w="18854" h="19223" extrusionOk="0">
                  <a:moveTo>
                    <a:pt x="0" y="0"/>
                  </a:moveTo>
                  <a:lnTo>
                    <a:pt x="0" y="739"/>
                  </a:lnTo>
                  <a:lnTo>
                    <a:pt x="18484" y="19223"/>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13"/>
            <p:cNvSpPr/>
            <p:nvPr/>
          </p:nvSpPr>
          <p:spPr>
            <a:xfrm>
              <a:off x="2275050" y="3743125"/>
              <a:ext cx="522100" cy="522100"/>
            </a:xfrm>
            <a:custGeom>
              <a:avLst/>
              <a:gdLst/>
              <a:ahLst/>
              <a:cxnLst/>
              <a:rect l="l" t="t" r="r" b="b"/>
              <a:pathLst>
                <a:path w="20884" h="20884" extrusionOk="0">
                  <a:moveTo>
                    <a:pt x="369" y="0"/>
                  </a:moveTo>
                  <a:lnTo>
                    <a:pt x="0" y="369"/>
                  </a:lnTo>
                  <a:lnTo>
                    <a:pt x="20514" y="20884"/>
                  </a:lnTo>
                  <a:lnTo>
                    <a:pt x="20884"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13"/>
            <p:cNvSpPr/>
            <p:nvPr/>
          </p:nvSpPr>
          <p:spPr>
            <a:xfrm>
              <a:off x="1230875" y="2698950"/>
              <a:ext cx="522775" cy="522775"/>
            </a:xfrm>
            <a:custGeom>
              <a:avLst/>
              <a:gdLst/>
              <a:ahLst/>
              <a:cxnLst/>
              <a:rect l="l" t="t" r="r" b="b"/>
              <a:pathLst>
                <a:path w="20911" h="20911" extrusionOk="0">
                  <a:moveTo>
                    <a:pt x="369" y="1"/>
                  </a:moveTo>
                  <a:lnTo>
                    <a:pt x="0" y="370"/>
                  </a:lnTo>
                  <a:lnTo>
                    <a:pt x="20541" y="20910"/>
                  </a:lnTo>
                  <a:lnTo>
                    <a:pt x="20910"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13"/>
            <p:cNvSpPr/>
            <p:nvPr/>
          </p:nvSpPr>
          <p:spPr>
            <a:xfrm>
              <a:off x="709450" y="2176875"/>
              <a:ext cx="522100" cy="522750"/>
            </a:xfrm>
            <a:custGeom>
              <a:avLst/>
              <a:gdLst/>
              <a:ahLst/>
              <a:cxnLst/>
              <a:rect l="l" t="t" r="r" b="b"/>
              <a:pathLst>
                <a:path w="20884" h="20910" extrusionOk="0">
                  <a:moveTo>
                    <a:pt x="343" y="0"/>
                  </a:moveTo>
                  <a:lnTo>
                    <a:pt x="0" y="369"/>
                  </a:lnTo>
                  <a:lnTo>
                    <a:pt x="20514" y="20910"/>
                  </a:lnTo>
                  <a:lnTo>
                    <a:pt x="20884" y="20541"/>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13"/>
            <p:cNvSpPr/>
            <p:nvPr/>
          </p:nvSpPr>
          <p:spPr>
            <a:xfrm>
              <a:off x="1752950" y="3221025"/>
              <a:ext cx="522125" cy="522125"/>
            </a:xfrm>
            <a:custGeom>
              <a:avLst/>
              <a:gdLst/>
              <a:ahLst/>
              <a:cxnLst/>
              <a:rect l="l" t="t" r="r" b="b"/>
              <a:pathLst>
                <a:path w="20885" h="20885" extrusionOk="0">
                  <a:moveTo>
                    <a:pt x="370" y="1"/>
                  </a:moveTo>
                  <a:lnTo>
                    <a:pt x="1" y="370"/>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13"/>
            <p:cNvSpPr/>
            <p:nvPr/>
          </p:nvSpPr>
          <p:spPr>
            <a:xfrm>
              <a:off x="700200" y="2168300"/>
              <a:ext cx="17825" cy="17825"/>
            </a:xfrm>
            <a:custGeom>
              <a:avLst/>
              <a:gdLst/>
              <a:ahLst/>
              <a:cxnLst/>
              <a:rect l="l" t="t" r="r" b="b"/>
              <a:pathLst>
                <a:path w="713" h="713" extrusionOk="0">
                  <a:moveTo>
                    <a:pt x="370" y="0"/>
                  </a:moveTo>
                  <a:lnTo>
                    <a:pt x="1" y="370"/>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13"/>
            <p:cNvSpPr/>
            <p:nvPr/>
          </p:nvSpPr>
          <p:spPr>
            <a:xfrm>
              <a:off x="1222300" y="2690375"/>
              <a:ext cx="17825" cy="17825"/>
            </a:xfrm>
            <a:custGeom>
              <a:avLst/>
              <a:gdLst/>
              <a:ahLst/>
              <a:cxnLst/>
              <a:rect l="l" t="t" r="r" b="b"/>
              <a:pathLst>
                <a:path w="713" h="713" extrusionOk="0">
                  <a:moveTo>
                    <a:pt x="370" y="1"/>
                  </a:moveTo>
                  <a:lnTo>
                    <a:pt x="0" y="370"/>
                  </a:lnTo>
                  <a:lnTo>
                    <a:pt x="343" y="713"/>
                  </a:lnTo>
                  <a:lnTo>
                    <a:pt x="712"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13"/>
            <p:cNvSpPr/>
            <p:nvPr/>
          </p:nvSpPr>
          <p:spPr>
            <a:xfrm>
              <a:off x="1744375" y="3212475"/>
              <a:ext cx="17825" cy="17825"/>
            </a:xfrm>
            <a:custGeom>
              <a:avLst/>
              <a:gdLst/>
              <a:ahLst/>
              <a:cxnLst/>
              <a:rect l="l" t="t" r="r" b="b"/>
              <a:pathLst>
                <a:path w="713" h="713" extrusionOk="0">
                  <a:moveTo>
                    <a:pt x="370" y="0"/>
                  </a:moveTo>
                  <a:lnTo>
                    <a:pt x="1" y="369"/>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13"/>
            <p:cNvSpPr/>
            <p:nvPr/>
          </p:nvSpPr>
          <p:spPr>
            <a:xfrm>
              <a:off x="2266475" y="3733900"/>
              <a:ext cx="17825" cy="18475"/>
            </a:xfrm>
            <a:custGeom>
              <a:avLst/>
              <a:gdLst/>
              <a:ahLst/>
              <a:cxnLst/>
              <a:rect l="l" t="t" r="r" b="b"/>
              <a:pathLst>
                <a:path w="713" h="739" extrusionOk="0">
                  <a:moveTo>
                    <a:pt x="343" y="0"/>
                  </a:moveTo>
                  <a:lnTo>
                    <a:pt x="0" y="369"/>
                  </a:lnTo>
                  <a:lnTo>
                    <a:pt x="343" y="738"/>
                  </a:lnTo>
                  <a:lnTo>
                    <a:pt x="712" y="369"/>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13"/>
            <p:cNvSpPr/>
            <p:nvPr/>
          </p:nvSpPr>
          <p:spPr>
            <a:xfrm>
              <a:off x="2787900" y="4255975"/>
              <a:ext cx="18475" cy="17825"/>
            </a:xfrm>
            <a:custGeom>
              <a:avLst/>
              <a:gdLst/>
              <a:ahLst/>
              <a:cxnLst/>
              <a:rect l="l" t="t" r="r" b="b"/>
              <a:pathLst>
                <a:path w="739" h="713" extrusionOk="0">
                  <a:moveTo>
                    <a:pt x="370" y="0"/>
                  </a:moveTo>
                  <a:lnTo>
                    <a:pt x="0" y="370"/>
                  </a:lnTo>
                  <a:lnTo>
                    <a:pt x="370" y="712"/>
                  </a:lnTo>
                  <a:lnTo>
                    <a:pt x="739"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13"/>
            <p:cNvSpPr/>
            <p:nvPr/>
          </p:nvSpPr>
          <p:spPr>
            <a:xfrm>
              <a:off x="3309975" y="4778050"/>
              <a:ext cx="17825" cy="17825"/>
            </a:xfrm>
            <a:custGeom>
              <a:avLst/>
              <a:gdLst/>
              <a:ahLst/>
              <a:cxnLst/>
              <a:rect l="l" t="t" r="r" b="b"/>
              <a:pathLst>
                <a:path w="713" h="713" extrusionOk="0">
                  <a:moveTo>
                    <a:pt x="370" y="1"/>
                  </a:moveTo>
                  <a:lnTo>
                    <a:pt x="1" y="370"/>
                  </a:lnTo>
                  <a:lnTo>
                    <a:pt x="344" y="713"/>
                  </a:lnTo>
                  <a:lnTo>
                    <a:pt x="713"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13"/>
            <p:cNvSpPr/>
            <p:nvPr/>
          </p:nvSpPr>
          <p:spPr>
            <a:xfrm>
              <a:off x="1752950" y="4265200"/>
              <a:ext cx="522125" cy="522100"/>
            </a:xfrm>
            <a:custGeom>
              <a:avLst/>
              <a:gdLst/>
              <a:ahLst/>
              <a:cxnLst/>
              <a:rect l="l" t="t" r="r" b="b"/>
              <a:pathLst>
                <a:path w="20885" h="20884" extrusionOk="0">
                  <a:moveTo>
                    <a:pt x="370" y="1"/>
                  </a:moveTo>
                  <a:lnTo>
                    <a:pt x="1" y="343"/>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13"/>
            <p:cNvSpPr/>
            <p:nvPr/>
          </p:nvSpPr>
          <p:spPr>
            <a:xfrm>
              <a:off x="1230875" y="3743125"/>
              <a:ext cx="522775" cy="522100"/>
            </a:xfrm>
            <a:custGeom>
              <a:avLst/>
              <a:gdLst/>
              <a:ahLst/>
              <a:cxnLst/>
              <a:rect l="l" t="t" r="r" b="b"/>
              <a:pathLst>
                <a:path w="20911" h="20884" extrusionOk="0">
                  <a:moveTo>
                    <a:pt x="369" y="0"/>
                  </a:moveTo>
                  <a:lnTo>
                    <a:pt x="0" y="369"/>
                  </a:lnTo>
                  <a:lnTo>
                    <a:pt x="20541" y="20884"/>
                  </a:lnTo>
                  <a:lnTo>
                    <a:pt x="20910"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13"/>
            <p:cNvSpPr/>
            <p:nvPr/>
          </p:nvSpPr>
          <p:spPr>
            <a:xfrm>
              <a:off x="709450" y="3221025"/>
              <a:ext cx="522100" cy="522125"/>
            </a:xfrm>
            <a:custGeom>
              <a:avLst/>
              <a:gdLst/>
              <a:ahLst/>
              <a:cxnLst/>
              <a:rect l="l" t="t" r="r" b="b"/>
              <a:pathLst>
                <a:path w="20884" h="20885" extrusionOk="0">
                  <a:moveTo>
                    <a:pt x="343" y="1"/>
                  </a:moveTo>
                  <a:lnTo>
                    <a:pt x="0" y="370"/>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13"/>
            <p:cNvSpPr/>
            <p:nvPr/>
          </p:nvSpPr>
          <p:spPr>
            <a:xfrm>
              <a:off x="238125" y="2741150"/>
              <a:ext cx="471350" cy="480575"/>
            </a:xfrm>
            <a:custGeom>
              <a:avLst/>
              <a:gdLst/>
              <a:ahLst/>
              <a:cxnLst/>
              <a:rect l="l" t="t" r="r" b="b"/>
              <a:pathLst>
                <a:path w="18854" h="19223" extrusionOk="0">
                  <a:moveTo>
                    <a:pt x="0" y="0"/>
                  </a:moveTo>
                  <a:lnTo>
                    <a:pt x="0" y="738"/>
                  </a:lnTo>
                  <a:lnTo>
                    <a:pt x="18484" y="19222"/>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13"/>
            <p:cNvSpPr/>
            <p:nvPr/>
          </p:nvSpPr>
          <p:spPr>
            <a:xfrm>
              <a:off x="2275050" y="4786625"/>
              <a:ext cx="89000" cy="79775"/>
            </a:xfrm>
            <a:custGeom>
              <a:avLst/>
              <a:gdLst/>
              <a:ahLst/>
              <a:cxnLst/>
              <a:rect l="l" t="t" r="r" b="b"/>
              <a:pathLst>
                <a:path w="3560" h="3191" extrusionOk="0">
                  <a:moveTo>
                    <a:pt x="369" y="0"/>
                  </a:moveTo>
                  <a:lnTo>
                    <a:pt x="0" y="370"/>
                  </a:lnTo>
                  <a:lnTo>
                    <a:pt x="2821"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13"/>
            <p:cNvSpPr/>
            <p:nvPr/>
          </p:nvSpPr>
          <p:spPr>
            <a:xfrm>
              <a:off x="700200" y="3212475"/>
              <a:ext cx="17825" cy="17825"/>
            </a:xfrm>
            <a:custGeom>
              <a:avLst/>
              <a:gdLst/>
              <a:ahLst/>
              <a:cxnLst/>
              <a:rect l="l" t="t" r="r" b="b"/>
              <a:pathLst>
                <a:path w="713" h="713" extrusionOk="0">
                  <a:moveTo>
                    <a:pt x="370" y="0"/>
                  </a:moveTo>
                  <a:lnTo>
                    <a:pt x="1" y="369"/>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13"/>
            <p:cNvSpPr/>
            <p:nvPr/>
          </p:nvSpPr>
          <p:spPr>
            <a:xfrm>
              <a:off x="1222300" y="3733900"/>
              <a:ext cx="17825" cy="18475"/>
            </a:xfrm>
            <a:custGeom>
              <a:avLst/>
              <a:gdLst/>
              <a:ahLst/>
              <a:cxnLst/>
              <a:rect l="l" t="t" r="r" b="b"/>
              <a:pathLst>
                <a:path w="713" h="739" extrusionOk="0">
                  <a:moveTo>
                    <a:pt x="370" y="0"/>
                  </a:moveTo>
                  <a:lnTo>
                    <a:pt x="0" y="369"/>
                  </a:lnTo>
                  <a:lnTo>
                    <a:pt x="343" y="738"/>
                  </a:lnTo>
                  <a:lnTo>
                    <a:pt x="712"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13"/>
            <p:cNvSpPr/>
            <p:nvPr/>
          </p:nvSpPr>
          <p:spPr>
            <a:xfrm>
              <a:off x="1744375" y="4255975"/>
              <a:ext cx="17825" cy="17825"/>
            </a:xfrm>
            <a:custGeom>
              <a:avLst/>
              <a:gdLst/>
              <a:ahLst/>
              <a:cxnLst/>
              <a:rect l="l" t="t" r="r" b="b"/>
              <a:pathLst>
                <a:path w="713" h="713" extrusionOk="0">
                  <a:moveTo>
                    <a:pt x="370" y="0"/>
                  </a:moveTo>
                  <a:lnTo>
                    <a:pt x="1" y="370"/>
                  </a:lnTo>
                  <a:lnTo>
                    <a:pt x="344"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13"/>
            <p:cNvSpPr/>
            <p:nvPr/>
          </p:nvSpPr>
          <p:spPr>
            <a:xfrm>
              <a:off x="2266475" y="4778050"/>
              <a:ext cx="17825" cy="17825"/>
            </a:xfrm>
            <a:custGeom>
              <a:avLst/>
              <a:gdLst/>
              <a:ahLst/>
              <a:cxnLst/>
              <a:rect l="l" t="t" r="r" b="b"/>
              <a:pathLst>
                <a:path w="713" h="713" extrusionOk="0">
                  <a:moveTo>
                    <a:pt x="343" y="1"/>
                  </a:moveTo>
                  <a:lnTo>
                    <a:pt x="0" y="370"/>
                  </a:lnTo>
                  <a:lnTo>
                    <a:pt x="343" y="713"/>
                  </a:lnTo>
                  <a:lnTo>
                    <a:pt x="712" y="343"/>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13"/>
            <p:cNvSpPr/>
            <p:nvPr/>
          </p:nvSpPr>
          <p:spPr>
            <a:xfrm>
              <a:off x="709450" y="4265200"/>
              <a:ext cx="522100" cy="522100"/>
            </a:xfrm>
            <a:custGeom>
              <a:avLst/>
              <a:gdLst/>
              <a:ahLst/>
              <a:cxnLst/>
              <a:rect l="l" t="t" r="r" b="b"/>
              <a:pathLst>
                <a:path w="20884" h="20884" extrusionOk="0">
                  <a:moveTo>
                    <a:pt x="343" y="1"/>
                  </a:moveTo>
                  <a:lnTo>
                    <a:pt x="0" y="343"/>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13"/>
            <p:cNvSpPr/>
            <p:nvPr/>
          </p:nvSpPr>
          <p:spPr>
            <a:xfrm>
              <a:off x="1230875" y="4786625"/>
              <a:ext cx="89000" cy="79775"/>
            </a:xfrm>
            <a:custGeom>
              <a:avLst/>
              <a:gdLst/>
              <a:ahLst/>
              <a:cxnLst/>
              <a:rect l="l" t="t" r="r" b="b"/>
              <a:pathLst>
                <a:path w="3560" h="3191" extrusionOk="0">
                  <a:moveTo>
                    <a:pt x="369" y="0"/>
                  </a:moveTo>
                  <a:lnTo>
                    <a:pt x="0" y="370"/>
                  </a:lnTo>
                  <a:lnTo>
                    <a:pt x="2822"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13"/>
            <p:cNvSpPr/>
            <p:nvPr/>
          </p:nvSpPr>
          <p:spPr>
            <a:xfrm>
              <a:off x="238125" y="3784650"/>
              <a:ext cx="471350" cy="480575"/>
            </a:xfrm>
            <a:custGeom>
              <a:avLst/>
              <a:gdLst/>
              <a:ahLst/>
              <a:cxnLst/>
              <a:rect l="l" t="t" r="r" b="b"/>
              <a:pathLst>
                <a:path w="18854" h="19223" extrusionOk="0">
                  <a:moveTo>
                    <a:pt x="0" y="0"/>
                  </a:moveTo>
                  <a:lnTo>
                    <a:pt x="0" y="739"/>
                  </a:lnTo>
                  <a:lnTo>
                    <a:pt x="18484" y="19223"/>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13"/>
            <p:cNvSpPr/>
            <p:nvPr/>
          </p:nvSpPr>
          <p:spPr>
            <a:xfrm>
              <a:off x="700200" y="4255975"/>
              <a:ext cx="17825" cy="17825"/>
            </a:xfrm>
            <a:custGeom>
              <a:avLst/>
              <a:gdLst/>
              <a:ahLst/>
              <a:cxnLst/>
              <a:rect l="l" t="t" r="r" b="b"/>
              <a:pathLst>
                <a:path w="713" h="713" extrusionOk="0">
                  <a:moveTo>
                    <a:pt x="370" y="0"/>
                  </a:moveTo>
                  <a:lnTo>
                    <a:pt x="1" y="370"/>
                  </a:lnTo>
                  <a:lnTo>
                    <a:pt x="370"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13"/>
            <p:cNvSpPr/>
            <p:nvPr/>
          </p:nvSpPr>
          <p:spPr>
            <a:xfrm>
              <a:off x="1222300" y="4778050"/>
              <a:ext cx="17825" cy="17825"/>
            </a:xfrm>
            <a:custGeom>
              <a:avLst/>
              <a:gdLst/>
              <a:ahLst/>
              <a:cxnLst/>
              <a:rect l="l" t="t" r="r" b="b"/>
              <a:pathLst>
                <a:path w="713" h="713" extrusionOk="0">
                  <a:moveTo>
                    <a:pt x="370" y="1"/>
                  </a:moveTo>
                  <a:lnTo>
                    <a:pt x="0" y="370"/>
                  </a:lnTo>
                  <a:lnTo>
                    <a:pt x="343" y="713"/>
                  </a:lnTo>
                  <a:lnTo>
                    <a:pt x="712"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3" name="Google Shape;1903;p13"/>
          <p:cNvSpPr txBox="1">
            <a:spLocks noGrp="1"/>
          </p:cNvSpPr>
          <p:nvPr>
            <p:ph type="title"/>
          </p:nvPr>
        </p:nvSpPr>
        <p:spPr>
          <a:xfrm>
            <a:off x="1543137" y="1537464"/>
            <a:ext cx="29949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300" b="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04" name="Google Shape;1904;p13"/>
          <p:cNvSpPr txBox="1">
            <a:spLocks noGrp="1"/>
          </p:cNvSpPr>
          <p:nvPr>
            <p:ph type="subTitle" idx="1"/>
          </p:nvPr>
        </p:nvSpPr>
        <p:spPr>
          <a:xfrm>
            <a:off x="1543137" y="1903603"/>
            <a:ext cx="29949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905" name="Google Shape;1905;p13"/>
          <p:cNvSpPr txBox="1">
            <a:spLocks noGrp="1"/>
          </p:cNvSpPr>
          <p:nvPr>
            <p:ph type="title" idx="2"/>
          </p:nvPr>
        </p:nvSpPr>
        <p:spPr>
          <a:xfrm flipH="1">
            <a:off x="5414943" y="1537468"/>
            <a:ext cx="29949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300" b="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06" name="Google Shape;1906;p13"/>
          <p:cNvSpPr txBox="1">
            <a:spLocks noGrp="1"/>
          </p:cNvSpPr>
          <p:nvPr>
            <p:ph type="subTitle" idx="3"/>
          </p:nvPr>
        </p:nvSpPr>
        <p:spPr>
          <a:xfrm flipH="1">
            <a:off x="5414943" y="1903610"/>
            <a:ext cx="29946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907" name="Google Shape;1907;p13"/>
          <p:cNvSpPr txBox="1">
            <a:spLocks noGrp="1"/>
          </p:cNvSpPr>
          <p:nvPr>
            <p:ph type="title" idx="4" hasCustomPrompt="1"/>
          </p:nvPr>
        </p:nvSpPr>
        <p:spPr>
          <a:xfrm>
            <a:off x="734157" y="1781598"/>
            <a:ext cx="734700" cy="365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08" name="Google Shape;1908;p13"/>
          <p:cNvSpPr txBox="1">
            <a:spLocks noGrp="1"/>
          </p:cNvSpPr>
          <p:nvPr>
            <p:ph type="title" idx="5" hasCustomPrompt="1"/>
          </p:nvPr>
        </p:nvSpPr>
        <p:spPr>
          <a:xfrm flipH="1">
            <a:off x="4609132" y="1781598"/>
            <a:ext cx="734700" cy="365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09" name="Google Shape;1909;p13"/>
          <p:cNvSpPr txBox="1">
            <a:spLocks noGrp="1"/>
          </p:cNvSpPr>
          <p:nvPr>
            <p:ph type="title" idx="6"/>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910" name="Google Shape;1910;p13"/>
          <p:cNvSpPr txBox="1">
            <a:spLocks noGrp="1"/>
          </p:cNvSpPr>
          <p:nvPr>
            <p:ph type="title" idx="7"/>
          </p:nvPr>
        </p:nvSpPr>
        <p:spPr>
          <a:xfrm>
            <a:off x="1543137" y="3070574"/>
            <a:ext cx="29949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300" b="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11" name="Google Shape;1911;p13"/>
          <p:cNvSpPr txBox="1">
            <a:spLocks noGrp="1"/>
          </p:cNvSpPr>
          <p:nvPr>
            <p:ph type="subTitle" idx="8"/>
          </p:nvPr>
        </p:nvSpPr>
        <p:spPr>
          <a:xfrm>
            <a:off x="1543137" y="3437951"/>
            <a:ext cx="29955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912" name="Google Shape;1912;p13"/>
          <p:cNvSpPr txBox="1">
            <a:spLocks noGrp="1"/>
          </p:cNvSpPr>
          <p:nvPr>
            <p:ph type="title" idx="9"/>
          </p:nvPr>
        </p:nvSpPr>
        <p:spPr>
          <a:xfrm flipH="1">
            <a:off x="5414943" y="3070574"/>
            <a:ext cx="29949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300" b="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13" name="Google Shape;1913;p13"/>
          <p:cNvSpPr txBox="1">
            <a:spLocks noGrp="1"/>
          </p:cNvSpPr>
          <p:nvPr>
            <p:ph type="subTitle" idx="13"/>
          </p:nvPr>
        </p:nvSpPr>
        <p:spPr>
          <a:xfrm flipH="1">
            <a:off x="5414943" y="3437951"/>
            <a:ext cx="29946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914" name="Google Shape;1914;p13"/>
          <p:cNvSpPr txBox="1">
            <a:spLocks noGrp="1"/>
          </p:cNvSpPr>
          <p:nvPr>
            <p:ph type="title" idx="14" hasCustomPrompt="1"/>
          </p:nvPr>
        </p:nvSpPr>
        <p:spPr>
          <a:xfrm>
            <a:off x="735745" y="3344247"/>
            <a:ext cx="734700" cy="364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15" name="Google Shape;1915;p13"/>
          <p:cNvSpPr txBox="1">
            <a:spLocks noGrp="1"/>
          </p:cNvSpPr>
          <p:nvPr>
            <p:ph type="title" idx="15" hasCustomPrompt="1"/>
          </p:nvPr>
        </p:nvSpPr>
        <p:spPr>
          <a:xfrm flipH="1">
            <a:off x="4610719" y="3342841"/>
            <a:ext cx="734700" cy="364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16" name="Google Shape;1916;p13"/>
          <p:cNvSpPr/>
          <p:nvPr/>
        </p:nvSpPr>
        <p:spPr>
          <a:xfrm>
            <a:off x="3726450" y="114072"/>
            <a:ext cx="1691100" cy="3153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7" name="Google Shape;1917;p13"/>
          <p:cNvGrpSpPr/>
          <p:nvPr/>
        </p:nvGrpSpPr>
        <p:grpSpPr>
          <a:xfrm>
            <a:off x="220032" y="3881150"/>
            <a:ext cx="315300" cy="1105725"/>
            <a:chOff x="215450" y="125575"/>
            <a:chExt cx="315300" cy="1105725"/>
          </a:xfrm>
        </p:grpSpPr>
        <p:sp>
          <p:nvSpPr>
            <p:cNvPr id="1918" name="Google Shape;1918;p13"/>
            <p:cNvSpPr/>
            <p:nvPr/>
          </p:nvSpPr>
          <p:spPr>
            <a:xfrm>
              <a:off x="215450" y="125575"/>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13"/>
            <p:cNvSpPr/>
            <p:nvPr/>
          </p:nvSpPr>
          <p:spPr>
            <a:xfrm>
              <a:off x="215450" y="520788"/>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13"/>
            <p:cNvSpPr/>
            <p:nvPr/>
          </p:nvSpPr>
          <p:spPr>
            <a:xfrm>
              <a:off x="215450" y="9160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1" name="Google Shape;1921;p13"/>
          <p:cNvGrpSpPr/>
          <p:nvPr/>
        </p:nvGrpSpPr>
        <p:grpSpPr>
          <a:xfrm>
            <a:off x="7892125" y="114080"/>
            <a:ext cx="1077300" cy="315300"/>
            <a:chOff x="4414350" y="4673200"/>
            <a:chExt cx="1077300" cy="315300"/>
          </a:xfrm>
        </p:grpSpPr>
        <p:sp>
          <p:nvSpPr>
            <p:cNvPr id="1922" name="Google Shape;1922;p13"/>
            <p:cNvSpPr/>
            <p:nvPr/>
          </p:nvSpPr>
          <p:spPr>
            <a:xfrm>
              <a:off x="4414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13"/>
            <p:cNvSpPr/>
            <p:nvPr/>
          </p:nvSpPr>
          <p:spPr>
            <a:xfrm>
              <a:off x="4795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13"/>
            <p:cNvSpPr/>
            <p:nvPr/>
          </p:nvSpPr>
          <p:spPr>
            <a:xfrm>
              <a:off x="5176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229"/>
        <p:cNvGrpSpPr/>
        <p:nvPr/>
      </p:nvGrpSpPr>
      <p:grpSpPr>
        <a:xfrm>
          <a:off x="0" y="0"/>
          <a:ext cx="0" cy="0"/>
          <a:chOff x="0" y="0"/>
          <a:chExt cx="0" cy="0"/>
        </a:xfrm>
      </p:grpSpPr>
      <p:grpSp>
        <p:nvGrpSpPr>
          <p:cNvPr id="4230" name="Google Shape;4230;p26"/>
          <p:cNvGrpSpPr/>
          <p:nvPr/>
        </p:nvGrpSpPr>
        <p:grpSpPr>
          <a:xfrm>
            <a:off x="5" y="18"/>
            <a:ext cx="9145429" cy="5143588"/>
            <a:chOff x="238125" y="848600"/>
            <a:chExt cx="7143750" cy="4017800"/>
          </a:xfrm>
        </p:grpSpPr>
        <p:sp>
          <p:nvSpPr>
            <p:cNvPr id="4231" name="Google Shape;4231;p26"/>
            <p:cNvSpPr/>
            <p:nvPr/>
          </p:nvSpPr>
          <p:spPr>
            <a:xfrm>
              <a:off x="709450" y="848600"/>
              <a:ext cx="294025" cy="284775"/>
            </a:xfrm>
            <a:custGeom>
              <a:avLst/>
              <a:gdLst/>
              <a:ahLst/>
              <a:cxnLst/>
              <a:rect l="l" t="t" r="r" b="b"/>
              <a:pathLst>
                <a:path w="11761" h="11391" extrusionOk="0">
                  <a:moveTo>
                    <a:pt x="11048" y="0"/>
                  </a:moveTo>
                  <a:lnTo>
                    <a:pt x="0" y="11048"/>
                  </a:lnTo>
                  <a:lnTo>
                    <a:pt x="343" y="11391"/>
                  </a:lnTo>
                  <a:lnTo>
                    <a:pt x="1176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26"/>
            <p:cNvSpPr/>
            <p:nvPr/>
          </p:nvSpPr>
          <p:spPr>
            <a:xfrm>
              <a:off x="238125" y="1133350"/>
              <a:ext cx="471350" cy="479925"/>
            </a:xfrm>
            <a:custGeom>
              <a:avLst/>
              <a:gdLst/>
              <a:ahLst/>
              <a:cxnLst/>
              <a:rect l="l" t="t" r="r" b="b"/>
              <a:pathLst>
                <a:path w="18854" h="19197" extrusionOk="0">
                  <a:moveTo>
                    <a:pt x="18484" y="1"/>
                  </a:moveTo>
                  <a:lnTo>
                    <a:pt x="0" y="18485"/>
                  </a:lnTo>
                  <a:lnTo>
                    <a:pt x="0" y="19197"/>
                  </a:lnTo>
                  <a:lnTo>
                    <a:pt x="18853" y="370"/>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26"/>
            <p:cNvSpPr/>
            <p:nvPr/>
          </p:nvSpPr>
          <p:spPr>
            <a:xfrm>
              <a:off x="709450" y="1655450"/>
              <a:ext cx="521450" cy="521450"/>
            </a:xfrm>
            <a:custGeom>
              <a:avLst/>
              <a:gdLst/>
              <a:ahLst/>
              <a:cxnLst/>
              <a:rect l="l" t="t" r="r" b="b"/>
              <a:pathLst>
                <a:path w="20858" h="20858" extrusionOk="0">
                  <a:moveTo>
                    <a:pt x="20514" y="0"/>
                  </a:moveTo>
                  <a:lnTo>
                    <a:pt x="0" y="20514"/>
                  </a:lnTo>
                  <a:lnTo>
                    <a:pt x="343" y="20857"/>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26"/>
            <p:cNvSpPr/>
            <p:nvPr/>
          </p:nvSpPr>
          <p:spPr>
            <a:xfrm>
              <a:off x="1753625" y="848600"/>
              <a:ext cx="293350" cy="284775"/>
            </a:xfrm>
            <a:custGeom>
              <a:avLst/>
              <a:gdLst/>
              <a:ahLst/>
              <a:cxnLst/>
              <a:rect l="l" t="t" r="r" b="b"/>
              <a:pathLst>
                <a:path w="11734" h="11391" extrusionOk="0">
                  <a:moveTo>
                    <a:pt x="11048" y="0"/>
                  </a:moveTo>
                  <a:lnTo>
                    <a:pt x="0" y="11048"/>
                  </a:lnTo>
                  <a:lnTo>
                    <a:pt x="343" y="11391"/>
                  </a:lnTo>
                  <a:lnTo>
                    <a:pt x="1173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26"/>
            <p:cNvSpPr/>
            <p:nvPr/>
          </p:nvSpPr>
          <p:spPr>
            <a:xfrm>
              <a:off x="238125" y="2177525"/>
              <a:ext cx="471350" cy="479925"/>
            </a:xfrm>
            <a:custGeom>
              <a:avLst/>
              <a:gdLst/>
              <a:ahLst/>
              <a:cxnLst/>
              <a:rect l="l" t="t" r="r" b="b"/>
              <a:pathLst>
                <a:path w="18854" h="19197" extrusionOk="0">
                  <a:moveTo>
                    <a:pt x="18484" y="1"/>
                  </a:moveTo>
                  <a:lnTo>
                    <a:pt x="0" y="18484"/>
                  </a:lnTo>
                  <a:lnTo>
                    <a:pt x="0" y="19196"/>
                  </a:lnTo>
                  <a:lnTo>
                    <a:pt x="18853" y="343"/>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26"/>
            <p:cNvSpPr/>
            <p:nvPr/>
          </p:nvSpPr>
          <p:spPr>
            <a:xfrm>
              <a:off x="1231525" y="1133350"/>
              <a:ext cx="521450" cy="522125"/>
            </a:xfrm>
            <a:custGeom>
              <a:avLst/>
              <a:gdLst/>
              <a:ahLst/>
              <a:cxnLst/>
              <a:rect l="l" t="t" r="r" b="b"/>
              <a:pathLst>
                <a:path w="20858" h="20885" extrusionOk="0">
                  <a:moveTo>
                    <a:pt x="20515" y="1"/>
                  </a:moveTo>
                  <a:lnTo>
                    <a:pt x="1" y="20515"/>
                  </a:lnTo>
                  <a:lnTo>
                    <a:pt x="343" y="20884"/>
                  </a:lnTo>
                  <a:lnTo>
                    <a:pt x="20858"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26"/>
            <p:cNvSpPr/>
            <p:nvPr/>
          </p:nvSpPr>
          <p:spPr>
            <a:xfrm>
              <a:off x="2275050" y="1133350"/>
              <a:ext cx="522100" cy="522125"/>
            </a:xfrm>
            <a:custGeom>
              <a:avLst/>
              <a:gdLst/>
              <a:ahLst/>
              <a:cxnLst/>
              <a:rect l="l" t="t" r="r" b="b"/>
              <a:pathLst>
                <a:path w="20884" h="20885" extrusionOk="0">
                  <a:moveTo>
                    <a:pt x="20514" y="1"/>
                  </a:moveTo>
                  <a:lnTo>
                    <a:pt x="0" y="20515"/>
                  </a:lnTo>
                  <a:lnTo>
                    <a:pt x="369" y="20884"/>
                  </a:lnTo>
                  <a:lnTo>
                    <a:pt x="20884" y="370"/>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26"/>
            <p:cNvSpPr/>
            <p:nvPr/>
          </p:nvSpPr>
          <p:spPr>
            <a:xfrm>
              <a:off x="1231525" y="2177525"/>
              <a:ext cx="521450" cy="521450"/>
            </a:xfrm>
            <a:custGeom>
              <a:avLst/>
              <a:gdLst/>
              <a:ahLst/>
              <a:cxnLst/>
              <a:rect l="l" t="t" r="r" b="b"/>
              <a:pathLst>
                <a:path w="20858" h="20858" extrusionOk="0">
                  <a:moveTo>
                    <a:pt x="20515" y="1"/>
                  </a:moveTo>
                  <a:lnTo>
                    <a:pt x="1" y="20515"/>
                  </a:lnTo>
                  <a:lnTo>
                    <a:pt x="343" y="20858"/>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26"/>
            <p:cNvSpPr/>
            <p:nvPr/>
          </p:nvSpPr>
          <p:spPr>
            <a:xfrm>
              <a:off x="709450" y="2699600"/>
              <a:ext cx="521450" cy="521450"/>
            </a:xfrm>
            <a:custGeom>
              <a:avLst/>
              <a:gdLst/>
              <a:ahLst/>
              <a:cxnLst/>
              <a:rect l="l" t="t" r="r" b="b"/>
              <a:pathLst>
                <a:path w="20858" h="20858" extrusionOk="0">
                  <a:moveTo>
                    <a:pt x="20514" y="1"/>
                  </a:moveTo>
                  <a:lnTo>
                    <a:pt x="0" y="20515"/>
                  </a:lnTo>
                  <a:lnTo>
                    <a:pt x="343" y="20858"/>
                  </a:lnTo>
                  <a:lnTo>
                    <a:pt x="20857"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26"/>
            <p:cNvSpPr/>
            <p:nvPr/>
          </p:nvSpPr>
          <p:spPr>
            <a:xfrm>
              <a:off x="238125" y="3221700"/>
              <a:ext cx="471350" cy="479250"/>
            </a:xfrm>
            <a:custGeom>
              <a:avLst/>
              <a:gdLst/>
              <a:ahLst/>
              <a:cxnLst/>
              <a:rect l="l" t="t" r="r" b="b"/>
              <a:pathLst>
                <a:path w="18854" h="19170" extrusionOk="0">
                  <a:moveTo>
                    <a:pt x="18484" y="0"/>
                  </a:moveTo>
                  <a:lnTo>
                    <a:pt x="0" y="18458"/>
                  </a:lnTo>
                  <a:lnTo>
                    <a:pt x="0" y="19170"/>
                  </a:lnTo>
                  <a:lnTo>
                    <a:pt x="18853" y="343"/>
                  </a:lnTo>
                  <a:lnTo>
                    <a:pt x="1848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26"/>
            <p:cNvSpPr/>
            <p:nvPr/>
          </p:nvSpPr>
          <p:spPr>
            <a:xfrm>
              <a:off x="1753625" y="1655450"/>
              <a:ext cx="521450" cy="521450"/>
            </a:xfrm>
            <a:custGeom>
              <a:avLst/>
              <a:gdLst/>
              <a:ahLst/>
              <a:cxnLst/>
              <a:rect l="l" t="t" r="r" b="b"/>
              <a:pathLst>
                <a:path w="20858" h="20858" extrusionOk="0">
                  <a:moveTo>
                    <a:pt x="20514" y="0"/>
                  </a:moveTo>
                  <a:lnTo>
                    <a:pt x="0" y="20514"/>
                  </a:lnTo>
                  <a:lnTo>
                    <a:pt x="343" y="20857"/>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26"/>
            <p:cNvSpPr/>
            <p:nvPr/>
          </p:nvSpPr>
          <p:spPr>
            <a:xfrm>
              <a:off x="2797125" y="848600"/>
              <a:ext cx="294025" cy="284775"/>
            </a:xfrm>
            <a:custGeom>
              <a:avLst/>
              <a:gdLst/>
              <a:ahLst/>
              <a:cxnLst/>
              <a:rect l="l" t="t" r="r" b="b"/>
              <a:pathLst>
                <a:path w="11761" h="11391" extrusionOk="0">
                  <a:moveTo>
                    <a:pt x="11049" y="0"/>
                  </a:moveTo>
                  <a:lnTo>
                    <a:pt x="1" y="11048"/>
                  </a:lnTo>
                  <a:lnTo>
                    <a:pt x="370"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26"/>
            <p:cNvSpPr/>
            <p:nvPr/>
          </p:nvSpPr>
          <p:spPr>
            <a:xfrm>
              <a:off x="238125" y="4265200"/>
              <a:ext cx="471350" cy="479925"/>
            </a:xfrm>
            <a:custGeom>
              <a:avLst/>
              <a:gdLst/>
              <a:ahLst/>
              <a:cxnLst/>
              <a:rect l="l" t="t" r="r" b="b"/>
              <a:pathLst>
                <a:path w="18854" h="19197" extrusionOk="0">
                  <a:moveTo>
                    <a:pt x="18484" y="1"/>
                  </a:moveTo>
                  <a:lnTo>
                    <a:pt x="0" y="18484"/>
                  </a:lnTo>
                  <a:lnTo>
                    <a:pt x="0" y="19196"/>
                  </a:lnTo>
                  <a:lnTo>
                    <a:pt x="18853" y="343"/>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26"/>
            <p:cNvSpPr/>
            <p:nvPr/>
          </p:nvSpPr>
          <p:spPr>
            <a:xfrm>
              <a:off x="3319225" y="1133350"/>
              <a:ext cx="521450" cy="522125"/>
            </a:xfrm>
            <a:custGeom>
              <a:avLst/>
              <a:gdLst/>
              <a:ahLst/>
              <a:cxnLst/>
              <a:rect l="l" t="t" r="r" b="b"/>
              <a:pathLst>
                <a:path w="20858" h="20885" extrusionOk="0">
                  <a:moveTo>
                    <a:pt x="20514" y="1"/>
                  </a:moveTo>
                  <a:lnTo>
                    <a:pt x="0" y="20515"/>
                  </a:lnTo>
                  <a:lnTo>
                    <a:pt x="343" y="20884"/>
                  </a:lnTo>
                  <a:lnTo>
                    <a:pt x="20857" y="370"/>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26"/>
            <p:cNvSpPr/>
            <p:nvPr/>
          </p:nvSpPr>
          <p:spPr>
            <a:xfrm>
              <a:off x="3841300" y="848600"/>
              <a:ext cx="293375" cy="284775"/>
            </a:xfrm>
            <a:custGeom>
              <a:avLst/>
              <a:gdLst/>
              <a:ahLst/>
              <a:cxnLst/>
              <a:rect l="l" t="t" r="r" b="b"/>
              <a:pathLst>
                <a:path w="11735" h="11391" extrusionOk="0">
                  <a:moveTo>
                    <a:pt x="11049" y="0"/>
                  </a:moveTo>
                  <a:lnTo>
                    <a:pt x="0" y="11048"/>
                  </a:lnTo>
                  <a:lnTo>
                    <a:pt x="343" y="11391"/>
                  </a:lnTo>
                  <a:lnTo>
                    <a:pt x="1173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26"/>
            <p:cNvSpPr/>
            <p:nvPr/>
          </p:nvSpPr>
          <p:spPr>
            <a:xfrm>
              <a:off x="2797125" y="1655450"/>
              <a:ext cx="521450" cy="521450"/>
            </a:xfrm>
            <a:custGeom>
              <a:avLst/>
              <a:gdLst/>
              <a:ahLst/>
              <a:cxnLst/>
              <a:rect l="l" t="t" r="r" b="b"/>
              <a:pathLst>
                <a:path w="20858" h="20858" extrusionOk="0">
                  <a:moveTo>
                    <a:pt x="20515" y="0"/>
                  </a:moveTo>
                  <a:lnTo>
                    <a:pt x="1" y="20514"/>
                  </a:lnTo>
                  <a:lnTo>
                    <a:pt x="370"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26"/>
            <p:cNvSpPr/>
            <p:nvPr/>
          </p:nvSpPr>
          <p:spPr>
            <a:xfrm>
              <a:off x="1231525" y="3221700"/>
              <a:ext cx="521450" cy="521450"/>
            </a:xfrm>
            <a:custGeom>
              <a:avLst/>
              <a:gdLst/>
              <a:ahLst/>
              <a:cxnLst/>
              <a:rect l="l" t="t" r="r" b="b"/>
              <a:pathLst>
                <a:path w="20858" h="20858" extrusionOk="0">
                  <a:moveTo>
                    <a:pt x="20515" y="0"/>
                  </a:moveTo>
                  <a:lnTo>
                    <a:pt x="1" y="20488"/>
                  </a:lnTo>
                  <a:lnTo>
                    <a:pt x="343" y="20857"/>
                  </a:lnTo>
                  <a:lnTo>
                    <a:pt x="20858"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26"/>
            <p:cNvSpPr/>
            <p:nvPr/>
          </p:nvSpPr>
          <p:spPr>
            <a:xfrm>
              <a:off x="2275050" y="2177525"/>
              <a:ext cx="522100" cy="521450"/>
            </a:xfrm>
            <a:custGeom>
              <a:avLst/>
              <a:gdLst/>
              <a:ahLst/>
              <a:cxnLst/>
              <a:rect l="l" t="t" r="r" b="b"/>
              <a:pathLst>
                <a:path w="20884" h="20858" extrusionOk="0">
                  <a:moveTo>
                    <a:pt x="20514" y="1"/>
                  </a:moveTo>
                  <a:lnTo>
                    <a:pt x="0" y="20515"/>
                  </a:lnTo>
                  <a:lnTo>
                    <a:pt x="369" y="20858"/>
                  </a:lnTo>
                  <a:lnTo>
                    <a:pt x="20884"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26"/>
            <p:cNvSpPr/>
            <p:nvPr/>
          </p:nvSpPr>
          <p:spPr>
            <a:xfrm>
              <a:off x="1753625" y="2699600"/>
              <a:ext cx="521450" cy="521450"/>
            </a:xfrm>
            <a:custGeom>
              <a:avLst/>
              <a:gdLst/>
              <a:ahLst/>
              <a:cxnLst/>
              <a:rect l="l" t="t" r="r" b="b"/>
              <a:pathLst>
                <a:path w="20858" h="20858" extrusionOk="0">
                  <a:moveTo>
                    <a:pt x="20514" y="1"/>
                  </a:moveTo>
                  <a:lnTo>
                    <a:pt x="0" y="20515"/>
                  </a:lnTo>
                  <a:lnTo>
                    <a:pt x="343" y="20858"/>
                  </a:lnTo>
                  <a:lnTo>
                    <a:pt x="20857"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26"/>
            <p:cNvSpPr/>
            <p:nvPr/>
          </p:nvSpPr>
          <p:spPr>
            <a:xfrm>
              <a:off x="709450" y="3743125"/>
              <a:ext cx="521450" cy="522100"/>
            </a:xfrm>
            <a:custGeom>
              <a:avLst/>
              <a:gdLst/>
              <a:ahLst/>
              <a:cxnLst/>
              <a:rect l="l" t="t" r="r" b="b"/>
              <a:pathLst>
                <a:path w="20858" h="20884" extrusionOk="0">
                  <a:moveTo>
                    <a:pt x="20514" y="0"/>
                  </a:moveTo>
                  <a:lnTo>
                    <a:pt x="0" y="20514"/>
                  </a:lnTo>
                  <a:lnTo>
                    <a:pt x="343" y="20884"/>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26"/>
            <p:cNvSpPr/>
            <p:nvPr/>
          </p:nvSpPr>
          <p:spPr>
            <a:xfrm>
              <a:off x="1753625" y="3743125"/>
              <a:ext cx="521450" cy="522100"/>
            </a:xfrm>
            <a:custGeom>
              <a:avLst/>
              <a:gdLst/>
              <a:ahLst/>
              <a:cxnLst/>
              <a:rect l="l" t="t" r="r" b="b"/>
              <a:pathLst>
                <a:path w="20858" h="20884" extrusionOk="0">
                  <a:moveTo>
                    <a:pt x="20514" y="0"/>
                  </a:moveTo>
                  <a:lnTo>
                    <a:pt x="0" y="20514"/>
                  </a:lnTo>
                  <a:lnTo>
                    <a:pt x="343" y="20884"/>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26"/>
            <p:cNvSpPr/>
            <p:nvPr/>
          </p:nvSpPr>
          <p:spPr>
            <a:xfrm>
              <a:off x="2275050" y="3221700"/>
              <a:ext cx="522100" cy="521450"/>
            </a:xfrm>
            <a:custGeom>
              <a:avLst/>
              <a:gdLst/>
              <a:ahLst/>
              <a:cxnLst/>
              <a:rect l="l" t="t" r="r" b="b"/>
              <a:pathLst>
                <a:path w="20884" h="20858" extrusionOk="0">
                  <a:moveTo>
                    <a:pt x="20514" y="0"/>
                  </a:moveTo>
                  <a:lnTo>
                    <a:pt x="0" y="20488"/>
                  </a:lnTo>
                  <a:lnTo>
                    <a:pt x="369" y="20857"/>
                  </a:lnTo>
                  <a:lnTo>
                    <a:pt x="20884" y="343"/>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26"/>
            <p:cNvSpPr/>
            <p:nvPr/>
          </p:nvSpPr>
          <p:spPr>
            <a:xfrm>
              <a:off x="4884825" y="848600"/>
              <a:ext cx="294025" cy="284775"/>
            </a:xfrm>
            <a:custGeom>
              <a:avLst/>
              <a:gdLst/>
              <a:ahLst/>
              <a:cxnLst/>
              <a:rect l="l" t="t" r="r" b="b"/>
              <a:pathLst>
                <a:path w="11761" h="11391" extrusionOk="0">
                  <a:moveTo>
                    <a:pt x="11048" y="0"/>
                  </a:moveTo>
                  <a:lnTo>
                    <a:pt x="0" y="11048"/>
                  </a:lnTo>
                  <a:lnTo>
                    <a:pt x="369" y="11391"/>
                  </a:lnTo>
                  <a:lnTo>
                    <a:pt x="1176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26"/>
            <p:cNvSpPr/>
            <p:nvPr/>
          </p:nvSpPr>
          <p:spPr>
            <a:xfrm>
              <a:off x="3319225" y="2177525"/>
              <a:ext cx="521450" cy="521450"/>
            </a:xfrm>
            <a:custGeom>
              <a:avLst/>
              <a:gdLst/>
              <a:ahLst/>
              <a:cxnLst/>
              <a:rect l="l" t="t" r="r" b="b"/>
              <a:pathLst>
                <a:path w="20858" h="20858" extrusionOk="0">
                  <a:moveTo>
                    <a:pt x="20514" y="1"/>
                  </a:moveTo>
                  <a:lnTo>
                    <a:pt x="0" y="20515"/>
                  </a:lnTo>
                  <a:lnTo>
                    <a:pt x="343" y="20858"/>
                  </a:lnTo>
                  <a:lnTo>
                    <a:pt x="20857"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26"/>
            <p:cNvSpPr/>
            <p:nvPr/>
          </p:nvSpPr>
          <p:spPr>
            <a:xfrm>
              <a:off x="1231525" y="4265200"/>
              <a:ext cx="521450" cy="521450"/>
            </a:xfrm>
            <a:custGeom>
              <a:avLst/>
              <a:gdLst/>
              <a:ahLst/>
              <a:cxnLst/>
              <a:rect l="l" t="t" r="r" b="b"/>
              <a:pathLst>
                <a:path w="20858" h="20858" extrusionOk="0">
                  <a:moveTo>
                    <a:pt x="20515" y="1"/>
                  </a:moveTo>
                  <a:lnTo>
                    <a:pt x="1" y="20515"/>
                  </a:lnTo>
                  <a:lnTo>
                    <a:pt x="343" y="20857"/>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26"/>
            <p:cNvSpPr/>
            <p:nvPr/>
          </p:nvSpPr>
          <p:spPr>
            <a:xfrm>
              <a:off x="3841300" y="1655450"/>
              <a:ext cx="521450" cy="521450"/>
            </a:xfrm>
            <a:custGeom>
              <a:avLst/>
              <a:gdLst/>
              <a:ahLst/>
              <a:cxnLst/>
              <a:rect l="l" t="t" r="r" b="b"/>
              <a:pathLst>
                <a:path w="20858" h="20858" extrusionOk="0">
                  <a:moveTo>
                    <a:pt x="20515" y="0"/>
                  </a:moveTo>
                  <a:lnTo>
                    <a:pt x="0" y="20514"/>
                  </a:lnTo>
                  <a:lnTo>
                    <a:pt x="343"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26"/>
            <p:cNvSpPr/>
            <p:nvPr/>
          </p:nvSpPr>
          <p:spPr>
            <a:xfrm>
              <a:off x="2797125" y="2699600"/>
              <a:ext cx="521450" cy="521450"/>
            </a:xfrm>
            <a:custGeom>
              <a:avLst/>
              <a:gdLst/>
              <a:ahLst/>
              <a:cxnLst/>
              <a:rect l="l" t="t" r="r" b="b"/>
              <a:pathLst>
                <a:path w="20858" h="20858" extrusionOk="0">
                  <a:moveTo>
                    <a:pt x="20515" y="1"/>
                  </a:moveTo>
                  <a:lnTo>
                    <a:pt x="1" y="20515"/>
                  </a:lnTo>
                  <a:lnTo>
                    <a:pt x="370"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26"/>
            <p:cNvSpPr/>
            <p:nvPr/>
          </p:nvSpPr>
          <p:spPr>
            <a:xfrm>
              <a:off x="1143200" y="4787275"/>
              <a:ext cx="87700" cy="79125"/>
            </a:xfrm>
            <a:custGeom>
              <a:avLst/>
              <a:gdLst/>
              <a:ahLst/>
              <a:cxnLst/>
              <a:rect l="l" t="t" r="r" b="b"/>
              <a:pathLst>
                <a:path w="3508" h="3165" extrusionOk="0">
                  <a:moveTo>
                    <a:pt x="3164" y="1"/>
                  </a:moveTo>
                  <a:lnTo>
                    <a:pt x="0" y="3165"/>
                  </a:lnTo>
                  <a:lnTo>
                    <a:pt x="686" y="3165"/>
                  </a:lnTo>
                  <a:lnTo>
                    <a:pt x="3507" y="344"/>
                  </a:lnTo>
                  <a:lnTo>
                    <a:pt x="316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26"/>
            <p:cNvSpPr/>
            <p:nvPr/>
          </p:nvSpPr>
          <p:spPr>
            <a:xfrm>
              <a:off x="4363375" y="1133350"/>
              <a:ext cx="521475" cy="522125"/>
            </a:xfrm>
            <a:custGeom>
              <a:avLst/>
              <a:gdLst/>
              <a:ahLst/>
              <a:cxnLst/>
              <a:rect l="l" t="t" r="r" b="b"/>
              <a:pathLst>
                <a:path w="20859" h="20885" extrusionOk="0">
                  <a:moveTo>
                    <a:pt x="20489" y="1"/>
                  </a:moveTo>
                  <a:lnTo>
                    <a:pt x="1" y="20515"/>
                  </a:lnTo>
                  <a:lnTo>
                    <a:pt x="344" y="20884"/>
                  </a:lnTo>
                  <a:lnTo>
                    <a:pt x="20858" y="370"/>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26"/>
            <p:cNvSpPr/>
            <p:nvPr/>
          </p:nvSpPr>
          <p:spPr>
            <a:xfrm>
              <a:off x="3319225" y="3221700"/>
              <a:ext cx="521450" cy="521450"/>
            </a:xfrm>
            <a:custGeom>
              <a:avLst/>
              <a:gdLst/>
              <a:ahLst/>
              <a:cxnLst/>
              <a:rect l="l" t="t" r="r" b="b"/>
              <a:pathLst>
                <a:path w="20858" h="20858" extrusionOk="0">
                  <a:moveTo>
                    <a:pt x="20514" y="0"/>
                  </a:moveTo>
                  <a:lnTo>
                    <a:pt x="0" y="20488"/>
                  </a:lnTo>
                  <a:lnTo>
                    <a:pt x="343" y="20857"/>
                  </a:lnTo>
                  <a:lnTo>
                    <a:pt x="20857" y="343"/>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26"/>
            <p:cNvSpPr/>
            <p:nvPr/>
          </p:nvSpPr>
          <p:spPr>
            <a:xfrm>
              <a:off x="2275050" y="4265200"/>
              <a:ext cx="522100" cy="521450"/>
            </a:xfrm>
            <a:custGeom>
              <a:avLst/>
              <a:gdLst/>
              <a:ahLst/>
              <a:cxnLst/>
              <a:rect l="l" t="t" r="r" b="b"/>
              <a:pathLst>
                <a:path w="20884" h="20858" extrusionOk="0">
                  <a:moveTo>
                    <a:pt x="20514" y="1"/>
                  </a:moveTo>
                  <a:lnTo>
                    <a:pt x="0" y="20515"/>
                  </a:lnTo>
                  <a:lnTo>
                    <a:pt x="369" y="20857"/>
                  </a:lnTo>
                  <a:lnTo>
                    <a:pt x="20884"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26"/>
            <p:cNvSpPr/>
            <p:nvPr/>
          </p:nvSpPr>
          <p:spPr>
            <a:xfrm>
              <a:off x="2797125" y="3743125"/>
              <a:ext cx="521450" cy="522100"/>
            </a:xfrm>
            <a:custGeom>
              <a:avLst/>
              <a:gdLst/>
              <a:ahLst/>
              <a:cxnLst/>
              <a:rect l="l" t="t" r="r" b="b"/>
              <a:pathLst>
                <a:path w="20858" h="20884" extrusionOk="0">
                  <a:moveTo>
                    <a:pt x="20515" y="0"/>
                  </a:moveTo>
                  <a:lnTo>
                    <a:pt x="1" y="20514"/>
                  </a:lnTo>
                  <a:lnTo>
                    <a:pt x="370"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26"/>
            <p:cNvSpPr/>
            <p:nvPr/>
          </p:nvSpPr>
          <p:spPr>
            <a:xfrm>
              <a:off x="3841300" y="2699600"/>
              <a:ext cx="521450" cy="521450"/>
            </a:xfrm>
            <a:custGeom>
              <a:avLst/>
              <a:gdLst/>
              <a:ahLst/>
              <a:cxnLst/>
              <a:rect l="l" t="t" r="r" b="b"/>
              <a:pathLst>
                <a:path w="20858" h="20858" extrusionOk="0">
                  <a:moveTo>
                    <a:pt x="20515" y="1"/>
                  </a:moveTo>
                  <a:lnTo>
                    <a:pt x="0" y="20515"/>
                  </a:lnTo>
                  <a:lnTo>
                    <a:pt x="343"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26"/>
            <p:cNvSpPr/>
            <p:nvPr/>
          </p:nvSpPr>
          <p:spPr>
            <a:xfrm>
              <a:off x="5928975" y="848600"/>
              <a:ext cx="294050" cy="284775"/>
            </a:xfrm>
            <a:custGeom>
              <a:avLst/>
              <a:gdLst/>
              <a:ahLst/>
              <a:cxnLst/>
              <a:rect l="l" t="t" r="r" b="b"/>
              <a:pathLst>
                <a:path w="11762" h="11391" extrusionOk="0">
                  <a:moveTo>
                    <a:pt x="11049" y="0"/>
                  </a:moveTo>
                  <a:lnTo>
                    <a:pt x="1" y="11048"/>
                  </a:lnTo>
                  <a:lnTo>
                    <a:pt x="344"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26"/>
            <p:cNvSpPr/>
            <p:nvPr/>
          </p:nvSpPr>
          <p:spPr>
            <a:xfrm>
              <a:off x="4363375" y="2177525"/>
              <a:ext cx="521475" cy="521450"/>
            </a:xfrm>
            <a:custGeom>
              <a:avLst/>
              <a:gdLst/>
              <a:ahLst/>
              <a:cxnLst/>
              <a:rect l="l" t="t" r="r" b="b"/>
              <a:pathLst>
                <a:path w="20859" h="20858" extrusionOk="0">
                  <a:moveTo>
                    <a:pt x="20489" y="1"/>
                  </a:moveTo>
                  <a:lnTo>
                    <a:pt x="1" y="20515"/>
                  </a:lnTo>
                  <a:lnTo>
                    <a:pt x="344" y="20858"/>
                  </a:lnTo>
                  <a:lnTo>
                    <a:pt x="20858" y="343"/>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26"/>
            <p:cNvSpPr/>
            <p:nvPr/>
          </p:nvSpPr>
          <p:spPr>
            <a:xfrm>
              <a:off x="2186700" y="4787275"/>
              <a:ext cx="88375" cy="79125"/>
            </a:xfrm>
            <a:custGeom>
              <a:avLst/>
              <a:gdLst/>
              <a:ahLst/>
              <a:cxnLst/>
              <a:rect l="l" t="t" r="r" b="b"/>
              <a:pathLst>
                <a:path w="3535" h="3165" extrusionOk="0">
                  <a:moveTo>
                    <a:pt x="3191" y="1"/>
                  </a:moveTo>
                  <a:lnTo>
                    <a:pt x="1" y="3165"/>
                  </a:lnTo>
                  <a:lnTo>
                    <a:pt x="713"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26"/>
            <p:cNvSpPr/>
            <p:nvPr/>
          </p:nvSpPr>
          <p:spPr>
            <a:xfrm>
              <a:off x="5406900" y="1133350"/>
              <a:ext cx="521450" cy="522125"/>
            </a:xfrm>
            <a:custGeom>
              <a:avLst/>
              <a:gdLst/>
              <a:ahLst/>
              <a:cxnLst/>
              <a:rect l="l" t="t" r="r" b="b"/>
              <a:pathLst>
                <a:path w="20858" h="20885" extrusionOk="0">
                  <a:moveTo>
                    <a:pt x="20515" y="1"/>
                  </a:moveTo>
                  <a:lnTo>
                    <a:pt x="0" y="20515"/>
                  </a:lnTo>
                  <a:lnTo>
                    <a:pt x="343" y="20884"/>
                  </a:lnTo>
                  <a:lnTo>
                    <a:pt x="20858"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26"/>
            <p:cNvSpPr/>
            <p:nvPr/>
          </p:nvSpPr>
          <p:spPr>
            <a:xfrm>
              <a:off x="4884825" y="1655450"/>
              <a:ext cx="522100" cy="521450"/>
            </a:xfrm>
            <a:custGeom>
              <a:avLst/>
              <a:gdLst/>
              <a:ahLst/>
              <a:cxnLst/>
              <a:rect l="l" t="t" r="r" b="b"/>
              <a:pathLst>
                <a:path w="20884" h="20858" extrusionOk="0">
                  <a:moveTo>
                    <a:pt x="20514" y="0"/>
                  </a:moveTo>
                  <a:lnTo>
                    <a:pt x="0" y="20514"/>
                  </a:lnTo>
                  <a:lnTo>
                    <a:pt x="369" y="20857"/>
                  </a:lnTo>
                  <a:lnTo>
                    <a:pt x="20883"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26"/>
            <p:cNvSpPr/>
            <p:nvPr/>
          </p:nvSpPr>
          <p:spPr>
            <a:xfrm>
              <a:off x="6451075" y="1133350"/>
              <a:ext cx="521450" cy="522125"/>
            </a:xfrm>
            <a:custGeom>
              <a:avLst/>
              <a:gdLst/>
              <a:ahLst/>
              <a:cxnLst/>
              <a:rect l="l" t="t" r="r" b="b"/>
              <a:pathLst>
                <a:path w="20858" h="20885" extrusionOk="0">
                  <a:moveTo>
                    <a:pt x="20515" y="1"/>
                  </a:moveTo>
                  <a:lnTo>
                    <a:pt x="0" y="20515"/>
                  </a:lnTo>
                  <a:lnTo>
                    <a:pt x="343" y="20884"/>
                  </a:lnTo>
                  <a:lnTo>
                    <a:pt x="20857"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26"/>
            <p:cNvSpPr/>
            <p:nvPr/>
          </p:nvSpPr>
          <p:spPr>
            <a:xfrm>
              <a:off x="5928975" y="1655450"/>
              <a:ext cx="521475" cy="521450"/>
            </a:xfrm>
            <a:custGeom>
              <a:avLst/>
              <a:gdLst/>
              <a:ahLst/>
              <a:cxnLst/>
              <a:rect l="l" t="t" r="r" b="b"/>
              <a:pathLst>
                <a:path w="20859" h="20858" extrusionOk="0">
                  <a:moveTo>
                    <a:pt x="20515" y="0"/>
                  </a:moveTo>
                  <a:lnTo>
                    <a:pt x="1" y="20514"/>
                  </a:lnTo>
                  <a:lnTo>
                    <a:pt x="344"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26"/>
            <p:cNvSpPr/>
            <p:nvPr/>
          </p:nvSpPr>
          <p:spPr>
            <a:xfrm>
              <a:off x="3319225" y="4265200"/>
              <a:ext cx="521450" cy="521450"/>
            </a:xfrm>
            <a:custGeom>
              <a:avLst/>
              <a:gdLst/>
              <a:ahLst/>
              <a:cxnLst/>
              <a:rect l="l" t="t" r="r" b="b"/>
              <a:pathLst>
                <a:path w="20858" h="20858" extrusionOk="0">
                  <a:moveTo>
                    <a:pt x="20514" y="1"/>
                  </a:moveTo>
                  <a:lnTo>
                    <a:pt x="0" y="20515"/>
                  </a:lnTo>
                  <a:lnTo>
                    <a:pt x="343" y="20857"/>
                  </a:lnTo>
                  <a:lnTo>
                    <a:pt x="20857"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26"/>
            <p:cNvSpPr/>
            <p:nvPr/>
          </p:nvSpPr>
          <p:spPr>
            <a:xfrm>
              <a:off x="4884825" y="2699600"/>
              <a:ext cx="522100" cy="521450"/>
            </a:xfrm>
            <a:custGeom>
              <a:avLst/>
              <a:gdLst/>
              <a:ahLst/>
              <a:cxnLst/>
              <a:rect l="l" t="t" r="r" b="b"/>
              <a:pathLst>
                <a:path w="20884" h="20858" extrusionOk="0">
                  <a:moveTo>
                    <a:pt x="20514" y="1"/>
                  </a:moveTo>
                  <a:lnTo>
                    <a:pt x="0" y="20515"/>
                  </a:lnTo>
                  <a:lnTo>
                    <a:pt x="369" y="20858"/>
                  </a:lnTo>
                  <a:lnTo>
                    <a:pt x="20883"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26"/>
            <p:cNvSpPr/>
            <p:nvPr/>
          </p:nvSpPr>
          <p:spPr>
            <a:xfrm>
              <a:off x="6972500" y="848600"/>
              <a:ext cx="294025" cy="284775"/>
            </a:xfrm>
            <a:custGeom>
              <a:avLst/>
              <a:gdLst/>
              <a:ahLst/>
              <a:cxnLst/>
              <a:rect l="l" t="t" r="r" b="b"/>
              <a:pathLst>
                <a:path w="11761" h="11391" extrusionOk="0">
                  <a:moveTo>
                    <a:pt x="11049" y="0"/>
                  </a:moveTo>
                  <a:lnTo>
                    <a:pt x="0" y="11048"/>
                  </a:lnTo>
                  <a:lnTo>
                    <a:pt x="370"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26"/>
            <p:cNvSpPr/>
            <p:nvPr/>
          </p:nvSpPr>
          <p:spPr>
            <a:xfrm>
              <a:off x="3230875" y="4787275"/>
              <a:ext cx="87700" cy="79125"/>
            </a:xfrm>
            <a:custGeom>
              <a:avLst/>
              <a:gdLst/>
              <a:ahLst/>
              <a:cxnLst/>
              <a:rect l="l" t="t" r="r" b="b"/>
              <a:pathLst>
                <a:path w="3508" h="3165" extrusionOk="0">
                  <a:moveTo>
                    <a:pt x="3165" y="1"/>
                  </a:moveTo>
                  <a:lnTo>
                    <a:pt x="1" y="3165"/>
                  </a:lnTo>
                  <a:lnTo>
                    <a:pt x="686" y="3165"/>
                  </a:lnTo>
                  <a:lnTo>
                    <a:pt x="3508" y="344"/>
                  </a:lnTo>
                  <a:lnTo>
                    <a:pt x="316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26"/>
            <p:cNvSpPr/>
            <p:nvPr/>
          </p:nvSpPr>
          <p:spPr>
            <a:xfrm>
              <a:off x="5406900" y="2177525"/>
              <a:ext cx="521450" cy="521450"/>
            </a:xfrm>
            <a:custGeom>
              <a:avLst/>
              <a:gdLst/>
              <a:ahLst/>
              <a:cxnLst/>
              <a:rect l="l" t="t" r="r" b="b"/>
              <a:pathLst>
                <a:path w="20858" h="20858" extrusionOk="0">
                  <a:moveTo>
                    <a:pt x="20515" y="1"/>
                  </a:moveTo>
                  <a:lnTo>
                    <a:pt x="0" y="20515"/>
                  </a:lnTo>
                  <a:lnTo>
                    <a:pt x="343" y="20858"/>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26"/>
            <p:cNvSpPr/>
            <p:nvPr/>
          </p:nvSpPr>
          <p:spPr>
            <a:xfrm>
              <a:off x="3841300" y="3743125"/>
              <a:ext cx="521450" cy="522100"/>
            </a:xfrm>
            <a:custGeom>
              <a:avLst/>
              <a:gdLst/>
              <a:ahLst/>
              <a:cxnLst/>
              <a:rect l="l" t="t" r="r" b="b"/>
              <a:pathLst>
                <a:path w="20858" h="20884" extrusionOk="0">
                  <a:moveTo>
                    <a:pt x="20515" y="0"/>
                  </a:moveTo>
                  <a:lnTo>
                    <a:pt x="0" y="20514"/>
                  </a:lnTo>
                  <a:lnTo>
                    <a:pt x="343"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26"/>
            <p:cNvSpPr/>
            <p:nvPr/>
          </p:nvSpPr>
          <p:spPr>
            <a:xfrm>
              <a:off x="4363375" y="3221700"/>
              <a:ext cx="521475" cy="521450"/>
            </a:xfrm>
            <a:custGeom>
              <a:avLst/>
              <a:gdLst/>
              <a:ahLst/>
              <a:cxnLst/>
              <a:rect l="l" t="t" r="r" b="b"/>
              <a:pathLst>
                <a:path w="20859" h="20858" extrusionOk="0">
                  <a:moveTo>
                    <a:pt x="20489" y="0"/>
                  </a:moveTo>
                  <a:lnTo>
                    <a:pt x="1" y="20488"/>
                  </a:lnTo>
                  <a:lnTo>
                    <a:pt x="344" y="20857"/>
                  </a:lnTo>
                  <a:lnTo>
                    <a:pt x="20858" y="343"/>
                  </a:lnTo>
                  <a:lnTo>
                    <a:pt x="2048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26"/>
            <p:cNvSpPr/>
            <p:nvPr/>
          </p:nvSpPr>
          <p:spPr>
            <a:xfrm>
              <a:off x="5406900" y="3221700"/>
              <a:ext cx="521450" cy="521450"/>
            </a:xfrm>
            <a:custGeom>
              <a:avLst/>
              <a:gdLst/>
              <a:ahLst/>
              <a:cxnLst/>
              <a:rect l="l" t="t" r="r" b="b"/>
              <a:pathLst>
                <a:path w="20858" h="20858" extrusionOk="0">
                  <a:moveTo>
                    <a:pt x="20515" y="0"/>
                  </a:moveTo>
                  <a:lnTo>
                    <a:pt x="0" y="20488"/>
                  </a:lnTo>
                  <a:lnTo>
                    <a:pt x="343" y="20857"/>
                  </a:lnTo>
                  <a:lnTo>
                    <a:pt x="20858"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26"/>
            <p:cNvSpPr/>
            <p:nvPr/>
          </p:nvSpPr>
          <p:spPr>
            <a:xfrm>
              <a:off x="6451075" y="2177525"/>
              <a:ext cx="521450" cy="521450"/>
            </a:xfrm>
            <a:custGeom>
              <a:avLst/>
              <a:gdLst/>
              <a:ahLst/>
              <a:cxnLst/>
              <a:rect l="l" t="t" r="r" b="b"/>
              <a:pathLst>
                <a:path w="20858" h="20858" extrusionOk="0">
                  <a:moveTo>
                    <a:pt x="20515" y="1"/>
                  </a:moveTo>
                  <a:lnTo>
                    <a:pt x="0" y="20515"/>
                  </a:lnTo>
                  <a:lnTo>
                    <a:pt x="343" y="20858"/>
                  </a:lnTo>
                  <a:lnTo>
                    <a:pt x="20857"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26"/>
            <p:cNvSpPr/>
            <p:nvPr/>
          </p:nvSpPr>
          <p:spPr>
            <a:xfrm>
              <a:off x="4884825" y="3743125"/>
              <a:ext cx="522100" cy="522100"/>
            </a:xfrm>
            <a:custGeom>
              <a:avLst/>
              <a:gdLst/>
              <a:ahLst/>
              <a:cxnLst/>
              <a:rect l="l" t="t" r="r" b="b"/>
              <a:pathLst>
                <a:path w="20884" h="20884" extrusionOk="0">
                  <a:moveTo>
                    <a:pt x="20514" y="0"/>
                  </a:moveTo>
                  <a:lnTo>
                    <a:pt x="0" y="20514"/>
                  </a:lnTo>
                  <a:lnTo>
                    <a:pt x="369" y="20884"/>
                  </a:lnTo>
                  <a:lnTo>
                    <a:pt x="20883"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26"/>
            <p:cNvSpPr/>
            <p:nvPr/>
          </p:nvSpPr>
          <p:spPr>
            <a:xfrm>
              <a:off x="5928975" y="2699600"/>
              <a:ext cx="521475" cy="521450"/>
            </a:xfrm>
            <a:custGeom>
              <a:avLst/>
              <a:gdLst/>
              <a:ahLst/>
              <a:cxnLst/>
              <a:rect l="l" t="t" r="r" b="b"/>
              <a:pathLst>
                <a:path w="20859" h="20858" extrusionOk="0">
                  <a:moveTo>
                    <a:pt x="20515" y="1"/>
                  </a:moveTo>
                  <a:lnTo>
                    <a:pt x="1" y="20515"/>
                  </a:lnTo>
                  <a:lnTo>
                    <a:pt x="344"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26"/>
            <p:cNvSpPr/>
            <p:nvPr/>
          </p:nvSpPr>
          <p:spPr>
            <a:xfrm>
              <a:off x="6972500" y="1759600"/>
              <a:ext cx="409375" cy="417300"/>
            </a:xfrm>
            <a:custGeom>
              <a:avLst/>
              <a:gdLst/>
              <a:ahLst/>
              <a:cxnLst/>
              <a:rect l="l" t="t" r="r" b="b"/>
              <a:pathLst>
                <a:path w="16375" h="16692" extrusionOk="0">
                  <a:moveTo>
                    <a:pt x="16375" y="0"/>
                  </a:moveTo>
                  <a:lnTo>
                    <a:pt x="0" y="16348"/>
                  </a:lnTo>
                  <a:lnTo>
                    <a:pt x="370" y="16691"/>
                  </a:lnTo>
                  <a:lnTo>
                    <a:pt x="16375" y="686"/>
                  </a:lnTo>
                  <a:lnTo>
                    <a:pt x="1637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26"/>
            <p:cNvSpPr/>
            <p:nvPr/>
          </p:nvSpPr>
          <p:spPr>
            <a:xfrm>
              <a:off x="4363375" y="4265200"/>
              <a:ext cx="521475" cy="521450"/>
            </a:xfrm>
            <a:custGeom>
              <a:avLst/>
              <a:gdLst/>
              <a:ahLst/>
              <a:cxnLst/>
              <a:rect l="l" t="t" r="r" b="b"/>
              <a:pathLst>
                <a:path w="20859" h="20858" extrusionOk="0">
                  <a:moveTo>
                    <a:pt x="20489" y="1"/>
                  </a:moveTo>
                  <a:lnTo>
                    <a:pt x="1" y="20515"/>
                  </a:lnTo>
                  <a:lnTo>
                    <a:pt x="344" y="20857"/>
                  </a:lnTo>
                  <a:lnTo>
                    <a:pt x="20858" y="343"/>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26"/>
            <p:cNvSpPr/>
            <p:nvPr/>
          </p:nvSpPr>
          <p:spPr>
            <a:xfrm>
              <a:off x="4274400" y="4787275"/>
              <a:ext cx="88350" cy="79125"/>
            </a:xfrm>
            <a:custGeom>
              <a:avLst/>
              <a:gdLst/>
              <a:ahLst/>
              <a:cxnLst/>
              <a:rect l="l" t="t" r="r" b="b"/>
              <a:pathLst>
                <a:path w="3534" h="3165" extrusionOk="0">
                  <a:moveTo>
                    <a:pt x="3191" y="1"/>
                  </a:moveTo>
                  <a:lnTo>
                    <a:pt x="0" y="3165"/>
                  </a:lnTo>
                  <a:lnTo>
                    <a:pt x="712"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26"/>
            <p:cNvSpPr/>
            <p:nvPr/>
          </p:nvSpPr>
          <p:spPr>
            <a:xfrm>
              <a:off x="5928975" y="3743125"/>
              <a:ext cx="521475" cy="522100"/>
            </a:xfrm>
            <a:custGeom>
              <a:avLst/>
              <a:gdLst/>
              <a:ahLst/>
              <a:cxnLst/>
              <a:rect l="l" t="t" r="r" b="b"/>
              <a:pathLst>
                <a:path w="20859" h="20884" extrusionOk="0">
                  <a:moveTo>
                    <a:pt x="20515" y="0"/>
                  </a:moveTo>
                  <a:lnTo>
                    <a:pt x="1" y="20514"/>
                  </a:lnTo>
                  <a:lnTo>
                    <a:pt x="344"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26"/>
            <p:cNvSpPr/>
            <p:nvPr/>
          </p:nvSpPr>
          <p:spPr>
            <a:xfrm>
              <a:off x="6451075" y="3221700"/>
              <a:ext cx="521450" cy="521450"/>
            </a:xfrm>
            <a:custGeom>
              <a:avLst/>
              <a:gdLst/>
              <a:ahLst/>
              <a:cxnLst/>
              <a:rect l="l" t="t" r="r" b="b"/>
              <a:pathLst>
                <a:path w="20858" h="20858" extrusionOk="0">
                  <a:moveTo>
                    <a:pt x="20515" y="0"/>
                  </a:moveTo>
                  <a:lnTo>
                    <a:pt x="0" y="20488"/>
                  </a:lnTo>
                  <a:lnTo>
                    <a:pt x="343" y="20857"/>
                  </a:lnTo>
                  <a:lnTo>
                    <a:pt x="20857"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26"/>
            <p:cNvSpPr/>
            <p:nvPr/>
          </p:nvSpPr>
          <p:spPr>
            <a:xfrm>
              <a:off x="6972500" y="2803100"/>
              <a:ext cx="409375" cy="417950"/>
            </a:xfrm>
            <a:custGeom>
              <a:avLst/>
              <a:gdLst/>
              <a:ahLst/>
              <a:cxnLst/>
              <a:rect l="l" t="t" r="r" b="b"/>
              <a:pathLst>
                <a:path w="16375" h="16718" extrusionOk="0">
                  <a:moveTo>
                    <a:pt x="16375" y="1"/>
                  </a:moveTo>
                  <a:lnTo>
                    <a:pt x="0" y="16375"/>
                  </a:lnTo>
                  <a:lnTo>
                    <a:pt x="370" y="16718"/>
                  </a:lnTo>
                  <a:lnTo>
                    <a:pt x="16375" y="713"/>
                  </a:lnTo>
                  <a:lnTo>
                    <a:pt x="1637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26"/>
            <p:cNvSpPr/>
            <p:nvPr/>
          </p:nvSpPr>
          <p:spPr>
            <a:xfrm>
              <a:off x="5406900" y="4265200"/>
              <a:ext cx="521450" cy="521450"/>
            </a:xfrm>
            <a:custGeom>
              <a:avLst/>
              <a:gdLst/>
              <a:ahLst/>
              <a:cxnLst/>
              <a:rect l="l" t="t" r="r" b="b"/>
              <a:pathLst>
                <a:path w="20858" h="20858" extrusionOk="0">
                  <a:moveTo>
                    <a:pt x="20515" y="1"/>
                  </a:moveTo>
                  <a:lnTo>
                    <a:pt x="0" y="20515"/>
                  </a:lnTo>
                  <a:lnTo>
                    <a:pt x="343" y="20857"/>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26"/>
            <p:cNvSpPr/>
            <p:nvPr/>
          </p:nvSpPr>
          <p:spPr>
            <a:xfrm>
              <a:off x="5318575" y="4787275"/>
              <a:ext cx="88350" cy="79125"/>
            </a:xfrm>
            <a:custGeom>
              <a:avLst/>
              <a:gdLst/>
              <a:ahLst/>
              <a:cxnLst/>
              <a:rect l="l" t="t" r="r" b="b"/>
              <a:pathLst>
                <a:path w="3534" h="3165" extrusionOk="0">
                  <a:moveTo>
                    <a:pt x="3164" y="1"/>
                  </a:moveTo>
                  <a:lnTo>
                    <a:pt x="0" y="3165"/>
                  </a:lnTo>
                  <a:lnTo>
                    <a:pt x="712" y="3165"/>
                  </a:lnTo>
                  <a:lnTo>
                    <a:pt x="3533" y="344"/>
                  </a:lnTo>
                  <a:lnTo>
                    <a:pt x="316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26"/>
            <p:cNvSpPr/>
            <p:nvPr/>
          </p:nvSpPr>
          <p:spPr>
            <a:xfrm>
              <a:off x="6972500" y="3847275"/>
              <a:ext cx="409375" cy="417950"/>
            </a:xfrm>
            <a:custGeom>
              <a:avLst/>
              <a:gdLst/>
              <a:ahLst/>
              <a:cxnLst/>
              <a:rect l="l" t="t" r="r" b="b"/>
              <a:pathLst>
                <a:path w="16375" h="16718" extrusionOk="0">
                  <a:moveTo>
                    <a:pt x="16375" y="0"/>
                  </a:moveTo>
                  <a:lnTo>
                    <a:pt x="0" y="16348"/>
                  </a:lnTo>
                  <a:lnTo>
                    <a:pt x="370" y="16718"/>
                  </a:lnTo>
                  <a:lnTo>
                    <a:pt x="16375" y="686"/>
                  </a:lnTo>
                  <a:lnTo>
                    <a:pt x="1637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26"/>
            <p:cNvSpPr/>
            <p:nvPr/>
          </p:nvSpPr>
          <p:spPr>
            <a:xfrm>
              <a:off x="6362075" y="4787275"/>
              <a:ext cx="88375" cy="79125"/>
            </a:xfrm>
            <a:custGeom>
              <a:avLst/>
              <a:gdLst/>
              <a:ahLst/>
              <a:cxnLst/>
              <a:rect l="l" t="t" r="r" b="b"/>
              <a:pathLst>
                <a:path w="3535" h="3165" extrusionOk="0">
                  <a:moveTo>
                    <a:pt x="3191" y="1"/>
                  </a:moveTo>
                  <a:lnTo>
                    <a:pt x="1" y="3165"/>
                  </a:lnTo>
                  <a:lnTo>
                    <a:pt x="713"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26"/>
            <p:cNvSpPr/>
            <p:nvPr/>
          </p:nvSpPr>
          <p:spPr>
            <a:xfrm>
              <a:off x="6451075" y="4265200"/>
              <a:ext cx="521450" cy="521450"/>
            </a:xfrm>
            <a:custGeom>
              <a:avLst/>
              <a:gdLst/>
              <a:ahLst/>
              <a:cxnLst/>
              <a:rect l="l" t="t" r="r" b="b"/>
              <a:pathLst>
                <a:path w="20858" h="20858" extrusionOk="0">
                  <a:moveTo>
                    <a:pt x="20515" y="1"/>
                  </a:moveTo>
                  <a:lnTo>
                    <a:pt x="0" y="20515"/>
                  </a:lnTo>
                  <a:lnTo>
                    <a:pt x="343" y="20857"/>
                  </a:lnTo>
                  <a:lnTo>
                    <a:pt x="20857"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26"/>
            <p:cNvSpPr/>
            <p:nvPr/>
          </p:nvSpPr>
          <p:spPr>
            <a:xfrm>
              <a:off x="6972500" y="1133350"/>
              <a:ext cx="409375" cy="418625"/>
            </a:xfrm>
            <a:custGeom>
              <a:avLst/>
              <a:gdLst/>
              <a:ahLst/>
              <a:cxnLst/>
              <a:rect l="l" t="t" r="r" b="b"/>
              <a:pathLst>
                <a:path w="16375" h="16745" extrusionOk="0">
                  <a:moveTo>
                    <a:pt x="370" y="1"/>
                  </a:moveTo>
                  <a:lnTo>
                    <a:pt x="0" y="370"/>
                  </a:lnTo>
                  <a:lnTo>
                    <a:pt x="16375" y="16744"/>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26"/>
            <p:cNvSpPr/>
            <p:nvPr/>
          </p:nvSpPr>
          <p:spPr>
            <a:xfrm>
              <a:off x="6678500" y="848600"/>
              <a:ext cx="294025" cy="284775"/>
            </a:xfrm>
            <a:custGeom>
              <a:avLst/>
              <a:gdLst/>
              <a:ahLst/>
              <a:cxnLst/>
              <a:rect l="l" t="t" r="r" b="b"/>
              <a:pathLst>
                <a:path w="11761" h="11391" extrusionOk="0">
                  <a:moveTo>
                    <a:pt x="0" y="0"/>
                  </a:moveTo>
                  <a:lnTo>
                    <a:pt x="11418" y="11391"/>
                  </a:lnTo>
                  <a:lnTo>
                    <a:pt x="11760"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26"/>
            <p:cNvSpPr/>
            <p:nvPr/>
          </p:nvSpPr>
          <p:spPr>
            <a:xfrm>
              <a:off x="6963925" y="1124800"/>
              <a:ext cx="17825" cy="17825"/>
            </a:xfrm>
            <a:custGeom>
              <a:avLst/>
              <a:gdLst/>
              <a:ahLst/>
              <a:cxnLst/>
              <a:rect l="l" t="t" r="r" b="b"/>
              <a:pathLst>
                <a:path w="713" h="713" extrusionOk="0">
                  <a:moveTo>
                    <a:pt x="343" y="0"/>
                  </a:moveTo>
                  <a:lnTo>
                    <a:pt x="1" y="343"/>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26"/>
            <p:cNvSpPr/>
            <p:nvPr/>
          </p:nvSpPr>
          <p:spPr>
            <a:xfrm>
              <a:off x="5634325" y="848600"/>
              <a:ext cx="294675" cy="284775"/>
            </a:xfrm>
            <a:custGeom>
              <a:avLst/>
              <a:gdLst/>
              <a:ahLst/>
              <a:cxnLst/>
              <a:rect l="l" t="t" r="r" b="b"/>
              <a:pathLst>
                <a:path w="11787" h="11391" extrusionOk="0">
                  <a:moveTo>
                    <a:pt x="0"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26"/>
            <p:cNvSpPr/>
            <p:nvPr/>
          </p:nvSpPr>
          <p:spPr>
            <a:xfrm>
              <a:off x="6972500" y="2176875"/>
              <a:ext cx="409375" cy="418600"/>
            </a:xfrm>
            <a:custGeom>
              <a:avLst/>
              <a:gdLst/>
              <a:ahLst/>
              <a:cxnLst/>
              <a:rect l="l" t="t" r="r" b="b"/>
              <a:pathLst>
                <a:path w="16375" h="16744" extrusionOk="0">
                  <a:moveTo>
                    <a:pt x="370" y="0"/>
                  </a:moveTo>
                  <a:lnTo>
                    <a:pt x="0" y="369"/>
                  </a:lnTo>
                  <a:lnTo>
                    <a:pt x="16375" y="16744"/>
                  </a:lnTo>
                  <a:lnTo>
                    <a:pt x="16375" y="16032"/>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26"/>
            <p:cNvSpPr/>
            <p:nvPr/>
          </p:nvSpPr>
          <p:spPr>
            <a:xfrm>
              <a:off x="5928325" y="1133350"/>
              <a:ext cx="522775" cy="522125"/>
            </a:xfrm>
            <a:custGeom>
              <a:avLst/>
              <a:gdLst/>
              <a:ahLst/>
              <a:cxnLst/>
              <a:rect l="l" t="t" r="r" b="b"/>
              <a:pathLst>
                <a:path w="20911" h="20885" extrusionOk="0">
                  <a:moveTo>
                    <a:pt x="370" y="1"/>
                  </a:moveTo>
                  <a:lnTo>
                    <a:pt x="1" y="370"/>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26"/>
            <p:cNvSpPr/>
            <p:nvPr/>
          </p:nvSpPr>
          <p:spPr>
            <a:xfrm>
              <a:off x="6450425" y="1655450"/>
              <a:ext cx="522100" cy="522100"/>
            </a:xfrm>
            <a:custGeom>
              <a:avLst/>
              <a:gdLst/>
              <a:ahLst/>
              <a:cxnLst/>
              <a:rect l="l" t="t" r="r" b="b"/>
              <a:pathLst>
                <a:path w="20884" h="20884" extrusionOk="0">
                  <a:moveTo>
                    <a:pt x="369" y="0"/>
                  </a:moveTo>
                  <a:lnTo>
                    <a:pt x="0" y="369"/>
                  </a:lnTo>
                  <a:lnTo>
                    <a:pt x="20541" y="20884"/>
                  </a:lnTo>
                  <a:lnTo>
                    <a:pt x="20883"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26"/>
            <p:cNvSpPr/>
            <p:nvPr/>
          </p:nvSpPr>
          <p:spPr>
            <a:xfrm>
              <a:off x="5919750" y="1124800"/>
              <a:ext cx="17825" cy="17825"/>
            </a:xfrm>
            <a:custGeom>
              <a:avLst/>
              <a:gdLst/>
              <a:ahLst/>
              <a:cxnLst/>
              <a:rect l="l" t="t" r="r" b="b"/>
              <a:pathLst>
                <a:path w="713" h="713" extrusionOk="0">
                  <a:moveTo>
                    <a:pt x="370" y="0"/>
                  </a:moveTo>
                  <a:lnTo>
                    <a:pt x="1" y="343"/>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26"/>
            <p:cNvSpPr/>
            <p:nvPr/>
          </p:nvSpPr>
          <p:spPr>
            <a:xfrm>
              <a:off x="6441850" y="1646225"/>
              <a:ext cx="17825" cy="18475"/>
            </a:xfrm>
            <a:custGeom>
              <a:avLst/>
              <a:gdLst/>
              <a:ahLst/>
              <a:cxnLst/>
              <a:rect l="l" t="t" r="r" b="b"/>
              <a:pathLst>
                <a:path w="713" h="739" extrusionOk="0">
                  <a:moveTo>
                    <a:pt x="369" y="0"/>
                  </a:moveTo>
                  <a:lnTo>
                    <a:pt x="0" y="369"/>
                  </a:lnTo>
                  <a:lnTo>
                    <a:pt x="343"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26"/>
            <p:cNvSpPr/>
            <p:nvPr/>
          </p:nvSpPr>
          <p:spPr>
            <a:xfrm>
              <a:off x="6963925" y="2168300"/>
              <a:ext cx="17825" cy="17825"/>
            </a:xfrm>
            <a:custGeom>
              <a:avLst/>
              <a:gdLst/>
              <a:ahLst/>
              <a:cxnLst/>
              <a:rect l="l" t="t" r="r" b="b"/>
              <a:pathLst>
                <a:path w="713" h="713" extrusionOk="0">
                  <a:moveTo>
                    <a:pt x="343" y="0"/>
                  </a:moveTo>
                  <a:lnTo>
                    <a:pt x="1" y="370"/>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26"/>
            <p:cNvSpPr/>
            <p:nvPr/>
          </p:nvSpPr>
          <p:spPr>
            <a:xfrm>
              <a:off x="6450425" y="2698950"/>
              <a:ext cx="522100" cy="522775"/>
            </a:xfrm>
            <a:custGeom>
              <a:avLst/>
              <a:gdLst/>
              <a:ahLst/>
              <a:cxnLst/>
              <a:rect l="l" t="t" r="r" b="b"/>
              <a:pathLst>
                <a:path w="20884" h="20911" extrusionOk="0">
                  <a:moveTo>
                    <a:pt x="369" y="1"/>
                  </a:moveTo>
                  <a:lnTo>
                    <a:pt x="0" y="370"/>
                  </a:lnTo>
                  <a:lnTo>
                    <a:pt x="20541" y="20910"/>
                  </a:lnTo>
                  <a:lnTo>
                    <a:pt x="20883"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26"/>
            <p:cNvSpPr/>
            <p:nvPr/>
          </p:nvSpPr>
          <p:spPr>
            <a:xfrm>
              <a:off x="5406900" y="1655450"/>
              <a:ext cx="522100" cy="522100"/>
            </a:xfrm>
            <a:custGeom>
              <a:avLst/>
              <a:gdLst/>
              <a:ahLst/>
              <a:cxnLst/>
              <a:rect l="l" t="t" r="r" b="b"/>
              <a:pathLst>
                <a:path w="20884" h="20884" extrusionOk="0">
                  <a:moveTo>
                    <a:pt x="343" y="0"/>
                  </a:moveTo>
                  <a:lnTo>
                    <a:pt x="0" y="369"/>
                  </a:lnTo>
                  <a:lnTo>
                    <a:pt x="20515" y="20884"/>
                  </a:lnTo>
                  <a:lnTo>
                    <a:pt x="20884" y="20514"/>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26"/>
            <p:cNvSpPr/>
            <p:nvPr/>
          </p:nvSpPr>
          <p:spPr>
            <a:xfrm>
              <a:off x="5928325" y="2176875"/>
              <a:ext cx="522775" cy="522750"/>
            </a:xfrm>
            <a:custGeom>
              <a:avLst/>
              <a:gdLst/>
              <a:ahLst/>
              <a:cxnLst/>
              <a:rect l="l" t="t" r="r" b="b"/>
              <a:pathLst>
                <a:path w="20911" h="20910" extrusionOk="0">
                  <a:moveTo>
                    <a:pt x="370" y="0"/>
                  </a:moveTo>
                  <a:lnTo>
                    <a:pt x="1" y="369"/>
                  </a:lnTo>
                  <a:lnTo>
                    <a:pt x="20541" y="20910"/>
                  </a:lnTo>
                  <a:lnTo>
                    <a:pt x="20910"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26"/>
            <p:cNvSpPr/>
            <p:nvPr/>
          </p:nvSpPr>
          <p:spPr>
            <a:xfrm>
              <a:off x="6972500" y="3221025"/>
              <a:ext cx="409375" cy="418625"/>
            </a:xfrm>
            <a:custGeom>
              <a:avLst/>
              <a:gdLst/>
              <a:ahLst/>
              <a:cxnLst/>
              <a:rect l="l" t="t" r="r" b="b"/>
              <a:pathLst>
                <a:path w="16375" h="16745" extrusionOk="0">
                  <a:moveTo>
                    <a:pt x="370" y="1"/>
                  </a:moveTo>
                  <a:lnTo>
                    <a:pt x="0" y="370"/>
                  </a:lnTo>
                  <a:lnTo>
                    <a:pt x="16375" y="16744"/>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26"/>
            <p:cNvSpPr/>
            <p:nvPr/>
          </p:nvSpPr>
          <p:spPr>
            <a:xfrm>
              <a:off x="4590800" y="848600"/>
              <a:ext cx="294050" cy="284775"/>
            </a:xfrm>
            <a:custGeom>
              <a:avLst/>
              <a:gdLst/>
              <a:ahLst/>
              <a:cxnLst/>
              <a:rect l="l" t="t" r="r" b="b"/>
              <a:pathLst>
                <a:path w="11762" h="11391" extrusionOk="0">
                  <a:moveTo>
                    <a:pt x="1" y="0"/>
                  </a:moveTo>
                  <a:lnTo>
                    <a:pt x="11392" y="11391"/>
                  </a:lnTo>
                  <a:lnTo>
                    <a:pt x="11761" y="11048"/>
                  </a:lnTo>
                  <a:lnTo>
                    <a:pt x="71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26"/>
            <p:cNvSpPr/>
            <p:nvPr/>
          </p:nvSpPr>
          <p:spPr>
            <a:xfrm>
              <a:off x="4884825" y="1133350"/>
              <a:ext cx="522100" cy="522125"/>
            </a:xfrm>
            <a:custGeom>
              <a:avLst/>
              <a:gdLst/>
              <a:ahLst/>
              <a:cxnLst/>
              <a:rect l="l" t="t" r="r" b="b"/>
              <a:pathLst>
                <a:path w="20884" h="20885" extrusionOk="0">
                  <a:moveTo>
                    <a:pt x="369" y="1"/>
                  </a:moveTo>
                  <a:lnTo>
                    <a:pt x="0" y="370"/>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26"/>
            <p:cNvSpPr/>
            <p:nvPr/>
          </p:nvSpPr>
          <p:spPr>
            <a:xfrm>
              <a:off x="4875575" y="1124800"/>
              <a:ext cx="18500" cy="17825"/>
            </a:xfrm>
            <a:custGeom>
              <a:avLst/>
              <a:gdLst/>
              <a:ahLst/>
              <a:cxnLst/>
              <a:rect l="l" t="t" r="r" b="b"/>
              <a:pathLst>
                <a:path w="740" h="713" extrusionOk="0">
                  <a:moveTo>
                    <a:pt x="370" y="0"/>
                  </a:moveTo>
                  <a:lnTo>
                    <a:pt x="1" y="343"/>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26"/>
            <p:cNvSpPr/>
            <p:nvPr/>
          </p:nvSpPr>
          <p:spPr>
            <a:xfrm>
              <a:off x="5397675" y="1646225"/>
              <a:ext cx="17825" cy="18475"/>
            </a:xfrm>
            <a:custGeom>
              <a:avLst/>
              <a:gdLst/>
              <a:ahLst/>
              <a:cxnLst/>
              <a:rect l="l" t="t" r="r" b="b"/>
              <a:pathLst>
                <a:path w="713" h="739" extrusionOk="0">
                  <a:moveTo>
                    <a:pt x="369" y="0"/>
                  </a:moveTo>
                  <a:lnTo>
                    <a:pt x="0" y="369"/>
                  </a:lnTo>
                  <a:lnTo>
                    <a:pt x="369"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26"/>
            <p:cNvSpPr/>
            <p:nvPr/>
          </p:nvSpPr>
          <p:spPr>
            <a:xfrm>
              <a:off x="5919750" y="2168300"/>
              <a:ext cx="17825" cy="17825"/>
            </a:xfrm>
            <a:custGeom>
              <a:avLst/>
              <a:gdLst/>
              <a:ahLst/>
              <a:cxnLst/>
              <a:rect l="l" t="t" r="r" b="b"/>
              <a:pathLst>
                <a:path w="713" h="713" extrusionOk="0">
                  <a:moveTo>
                    <a:pt x="370" y="0"/>
                  </a:moveTo>
                  <a:lnTo>
                    <a:pt x="1" y="370"/>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26"/>
            <p:cNvSpPr/>
            <p:nvPr/>
          </p:nvSpPr>
          <p:spPr>
            <a:xfrm>
              <a:off x="6441850" y="2690375"/>
              <a:ext cx="17825" cy="17825"/>
            </a:xfrm>
            <a:custGeom>
              <a:avLst/>
              <a:gdLst/>
              <a:ahLst/>
              <a:cxnLst/>
              <a:rect l="l" t="t" r="r" b="b"/>
              <a:pathLst>
                <a:path w="713" h="713" extrusionOk="0">
                  <a:moveTo>
                    <a:pt x="369" y="1"/>
                  </a:moveTo>
                  <a:lnTo>
                    <a:pt x="0" y="370"/>
                  </a:lnTo>
                  <a:lnTo>
                    <a:pt x="343" y="713"/>
                  </a:lnTo>
                  <a:lnTo>
                    <a:pt x="712" y="344"/>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26"/>
            <p:cNvSpPr/>
            <p:nvPr/>
          </p:nvSpPr>
          <p:spPr>
            <a:xfrm>
              <a:off x="6963925" y="3212475"/>
              <a:ext cx="17825" cy="17825"/>
            </a:xfrm>
            <a:custGeom>
              <a:avLst/>
              <a:gdLst/>
              <a:ahLst/>
              <a:cxnLst/>
              <a:rect l="l" t="t" r="r" b="b"/>
              <a:pathLst>
                <a:path w="713" h="713" extrusionOk="0">
                  <a:moveTo>
                    <a:pt x="343" y="0"/>
                  </a:moveTo>
                  <a:lnTo>
                    <a:pt x="1" y="369"/>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26"/>
            <p:cNvSpPr/>
            <p:nvPr/>
          </p:nvSpPr>
          <p:spPr>
            <a:xfrm>
              <a:off x="4362725" y="1655450"/>
              <a:ext cx="522125" cy="522100"/>
            </a:xfrm>
            <a:custGeom>
              <a:avLst/>
              <a:gdLst/>
              <a:ahLst/>
              <a:cxnLst/>
              <a:rect l="l" t="t" r="r" b="b"/>
              <a:pathLst>
                <a:path w="20885" h="20884" extrusionOk="0">
                  <a:moveTo>
                    <a:pt x="370" y="0"/>
                  </a:moveTo>
                  <a:lnTo>
                    <a:pt x="1" y="369"/>
                  </a:lnTo>
                  <a:lnTo>
                    <a:pt x="20515" y="20884"/>
                  </a:lnTo>
                  <a:lnTo>
                    <a:pt x="20884"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26"/>
            <p:cNvSpPr/>
            <p:nvPr/>
          </p:nvSpPr>
          <p:spPr>
            <a:xfrm>
              <a:off x="3840650" y="1133350"/>
              <a:ext cx="522750" cy="522125"/>
            </a:xfrm>
            <a:custGeom>
              <a:avLst/>
              <a:gdLst/>
              <a:ahLst/>
              <a:cxnLst/>
              <a:rect l="l" t="t" r="r" b="b"/>
              <a:pathLst>
                <a:path w="20910" h="20885" extrusionOk="0">
                  <a:moveTo>
                    <a:pt x="369" y="1"/>
                  </a:moveTo>
                  <a:lnTo>
                    <a:pt x="0" y="370"/>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26"/>
            <p:cNvSpPr/>
            <p:nvPr/>
          </p:nvSpPr>
          <p:spPr>
            <a:xfrm>
              <a:off x="5406900" y="2698950"/>
              <a:ext cx="522100" cy="522775"/>
            </a:xfrm>
            <a:custGeom>
              <a:avLst/>
              <a:gdLst/>
              <a:ahLst/>
              <a:cxnLst/>
              <a:rect l="l" t="t" r="r" b="b"/>
              <a:pathLst>
                <a:path w="20884" h="20911" extrusionOk="0">
                  <a:moveTo>
                    <a:pt x="343" y="1"/>
                  </a:moveTo>
                  <a:lnTo>
                    <a:pt x="0" y="370"/>
                  </a:lnTo>
                  <a:lnTo>
                    <a:pt x="20515" y="20910"/>
                  </a:lnTo>
                  <a:lnTo>
                    <a:pt x="20884" y="20541"/>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26"/>
            <p:cNvSpPr/>
            <p:nvPr/>
          </p:nvSpPr>
          <p:spPr>
            <a:xfrm>
              <a:off x="3546625"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26"/>
            <p:cNvSpPr/>
            <p:nvPr/>
          </p:nvSpPr>
          <p:spPr>
            <a:xfrm>
              <a:off x="6450425" y="3743125"/>
              <a:ext cx="522100" cy="522100"/>
            </a:xfrm>
            <a:custGeom>
              <a:avLst/>
              <a:gdLst/>
              <a:ahLst/>
              <a:cxnLst/>
              <a:rect l="l" t="t" r="r" b="b"/>
              <a:pathLst>
                <a:path w="20884" h="20884" extrusionOk="0">
                  <a:moveTo>
                    <a:pt x="369" y="0"/>
                  </a:moveTo>
                  <a:lnTo>
                    <a:pt x="0" y="369"/>
                  </a:lnTo>
                  <a:lnTo>
                    <a:pt x="20541" y="20884"/>
                  </a:lnTo>
                  <a:lnTo>
                    <a:pt x="20883"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26"/>
            <p:cNvSpPr/>
            <p:nvPr/>
          </p:nvSpPr>
          <p:spPr>
            <a:xfrm>
              <a:off x="5928325" y="3221025"/>
              <a:ext cx="522775" cy="522125"/>
            </a:xfrm>
            <a:custGeom>
              <a:avLst/>
              <a:gdLst/>
              <a:ahLst/>
              <a:cxnLst/>
              <a:rect l="l" t="t" r="r" b="b"/>
              <a:pathLst>
                <a:path w="20911" h="20885" extrusionOk="0">
                  <a:moveTo>
                    <a:pt x="370" y="1"/>
                  </a:moveTo>
                  <a:lnTo>
                    <a:pt x="1" y="370"/>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26"/>
            <p:cNvSpPr/>
            <p:nvPr/>
          </p:nvSpPr>
          <p:spPr>
            <a:xfrm>
              <a:off x="6972500" y="4265200"/>
              <a:ext cx="409375" cy="417950"/>
            </a:xfrm>
            <a:custGeom>
              <a:avLst/>
              <a:gdLst/>
              <a:ahLst/>
              <a:cxnLst/>
              <a:rect l="l" t="t" r="r" b="b"/>
              <a:pathLst>
                <a:path w="16375" h="16718" extrusionOk="0">
                  <a:moveTo>
                    <a:pt x="370" y="1"/>
                  </a:moveTo>
                  <a:lnTo>
                    <a:pt x="0" y="343"/>
                  </a:lnTo>
                  <a:lnTo>
                    <a:pt x="16375" y="16718"/>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26"/>
            <p:cNvSpPr/>
            <p:nvPr/>
          </p:nvSpPr>
          <p:spPr>
            <a:xfrm>
              <a:off x="4884825" y="2176875"/>
              <a:ext cx="522100" cy="522750"/>
            </a:xfrm>
            <a:custGeom>
              <a:avLst/>
              <a:gdLst/>
              <a:ahLst/>
              <a:cxnLst/>
              <a:rect l="l" t="t" r="r" b="b"/>
              <a:pathLst>
                <a:path w="20884" h="20910" extrusionOk="0">
                  <a:moveTo>
                    <a:pt x="369" y="0"/>
                  </a:moveTo>
                  <a:lnTo>
                    <a:pt x="0" y="369"/>
                  </a:lnTo>
                  <a:lnTo>
                    <a:pt x="20514" y="20910"/>
                  </a:lnTo>
                  <a:lnTo>
                    <a:pt x="20883" y="2054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26"/>
            <p:cNvSpPr/>
            <p:nvPr/>
          </p:nvSpPr>
          <p:spPr>
            <a:xfrm>
              <a:off x="3832075" y="1124800"/>
              <a:ext cx="17825" cy="17825"/>
            </a:xfrm>
            <a:custGeom>
              <a:avLst/>
              <a:gdLst/>
              <a:ahLst/>
              <a:cxnLst/>
              <a:rect l="l" t="t" r="r" b="b"/>
              <a:pathLst>
                <a:path w="713" h="713" extrusionOk="0">
                  <a:moveTo>
                    <a:pt x="369" y="0"/>
                  </a:moveTo>
                  <a:lnTo>
                    <a:pt x="0" y="343"/>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26"/>
            <p:cNvSpPr/>
            <p:nvPr/>
          </p:nvSpPr>
          <p:spPr>
            <a:xfrm>
              <a:off x="4354150" y="1646225"/>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26"/>
            <p:cNvSpPr/>
            <p:nvPr/>
          </p:nvSpPr>
          <p:spPr>
            <a:xfrm>
              <a:off x="4875575" y="2168300"/>
              <a:ext cx="18500" cy="17825"/>
            </a:xfrm>
            <a:custGeom>
              <a:avLst/>
              <a:gdLst/>
              <a:ahLst/>
              <a:cxnLst/>
              <a:rect l="l" t="t" r="r" b="b"/>
              <a:pathLst>
                <a:path w="740" h="713" extrusionOk="0">
                  <a:moveTo>
                    <a:pt x="370" y="0"/>
                  </a:moveTo>
                  <a:lnTo>
                    <a:pt x="1" y="370"/>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26"/>
            <p:cNvSpPr/>
            <p:nvPr/>
          </p:nvSpPr>
          <p:spPr>
            <a:xfrm>
              <a:off x="5397675" y="2690375"/>
              <a:ext cx="17825" cy="17825"/>
            </a:xfrm>
            <a:custGeom>
              <a:avLst/>
              <a:gdLst/>
              <a:ahLst/>
              <a:cxnLst/>
              <a:rect l="l" t="t" r="r" b="b"/>
              <a:pathLst>
                <a:path w="713" h="713" extrusionOk="0">
                  <a:moveTo>
                    <a:pt x="369" y="1"/>
                  </a:moveTo>
                  <a:lnTo>
                    <a:pt x="0" y="370"/>
                  </a:lnTo>
                  <a:lnTo>
                    <a:pt x="369" y="713"/>
                  </a:lnTo>
                  <a:lnTo>
                    <a:pt x="712" y="344"/>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26"/>
            <p:cNvSpPr/>
            <p:nvPr/>
          </p:nvSpPr>
          <p:spPr>
            <a:xfrm>
              <a:off x="5919750" y="3212475"/>
              <a:ext cx="17825" cy="17825"/>
            </a:xfrm>
            <a:custGeom>
              <a:avLst/>
              <a:gdLst/>
              <a:ahLst/>
              <a:cxnLst/>
              <a:rect l="l" t="t" r="r" b="b"/>
              <a:pathLst>
                <a:path w="713" h="713" extrusionOk="0">
                  <a:moveTo>
                    <a:pt x="370" y="0"/>
                  </a:moveTo>
                  <a:lnTo>
                    <a:pt x="1" y="369"/>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26"/>
            <p:cNvSpPr/>
            <p:nvPr/>
          </p:nvSpPr>
          <p:spPr>
            <a:xfrm>
              <a:off x="6441850" y="3733900"/>
              <a:ext cx="17825" cy="18475"/>
            </a:xfrm>
            <a:custGeom>
              <a:avLst/>
              <a:gdLst/>
              <a:ahLst/>
              <a:cxnLst/>
              <a:rect l="l" t="t" r="r" b="b"/>
              <a:pathLst>
                <a:path w="713" h="739" extrusionOk="0">
                  <a:moveTo>
                    <a:pt x="369" y="0"/>
                  </a:moveTo>
                  <a:lnTo>
                    <a:pt x="0" y="369"/>
                  </a:lnTo>
                  <a:lnTo>
                    <a:pt x="343"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26"/>
            <p:cNvSpPr/>
            <p:nvPr/>
          </p:nvSpPr>
          <p:spPr>
            <a:xfrm>
              <a:off x="6963925" y="4255975"/>
              <a:ext cx="17825" cy="17825"/>
            </a:xfrm>
            <a:custGeom>
              <a:avLst/>
              <a:gdLst/>
              <a:ahLst/>
              <a:cxnLst/>
              <a:rect l="l" t="t" r="r" b="b"/>
              <a:pathLst>
                <a:path w="713" h="713" extrusionOk="0">
                  <a:moveTo>
                    <a:pt x="343" y="0"/>
                  </a:moveTo>
                  <a:lnTo>
                    <a:pt x="1" y="370"/>
                  </a:lnTo>
                  <a:lnTo>
                    <a:pt x="343" y="712"/>
                  </a:lnTo>
                  <a:lnTo>
                    <a:pt x="713" y="370"/>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26"/>
            <p:cNvSpPr/>
            <p:nvPr/>
          </p:nvSpPr>
          <p:spPr>
            <a:xfrm>
              <a:off x="6450425" y="4786625"/>
              <a:ext cx="89000" cy="79775"/>
            </a:xfrm>
            <a:custGeom>
              <a:avLst/>
              <a:gdLst/>
              <a:ahLst/>
              <a:cxnLst/>
              <a:rect l="l" t="t" r="r" b="b"/>
              <a:pathLst>
                <a:path w="3560" h="3191" extrusionOk="0">
                  <a:moveTo>
                    <a:pt x="369" y="0"/>
                  </a:moveTo>
                  <a:lnTo>
                    <a:pt x="0" y="370"/>
                  </a:lnTo>
                  <a:lnTo>
                    <a:pt x="2821"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26"/>
            <p:cNvSpPr/>
            <p:nvPr/>
          </p:nvSpPr>
          <p:spPr>
            <a:xfrm>
              <a:off x="4362725" y="2698950"/>
              <a:ext cx="522125" cy="522775"/>
            </a:xfrm>
            <a:custGeom>
              <a:avLst/>
              <a:gdLst/>
              <a:ahLst/>
              <a:cxnLst/>
              <a:rect l="l" t="t" r="r" b="b"/>
              <a:pathLst>
                <a:path w="20885" h="20911" extrusionOk="0">
                  <a:moveTo>
                    <a:pt x="370" y="1"/>
                  </a:moveTo>
                  <a:lnTo>
                    <a:pt x="1" y="370"/>
                  </a:lnTo>
                  <a:lnTo>
                    <a:pt x="20515" y="20910"/>
                  </a:lnTo>
                  <a:lnTo>
                    <a:pt x="20884" y="20541"/>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26"/>
            <p:cNvSpPr/>
            <p:nvPr/>
          </p:nvSpPr>
          <p:spPr>
            <a:xfrm>
              <a:off x="5928325" y="4265200"/>
              <a:ext cx="522775" cy="522100"/>
            </a:xfrm>
            <a:custGeom>
              <a:avLst/>
              <a:gdLst/>
              <a:ahLst/>
              <a:cxnLst/>
              <a:rect l="l" t="t" r="r" b="b"/>
              <a:pathLst>
                <a:path w="20911" h="20884" extrusionOk="0">
                  <a:moveTo>
                    <a:pt x="370" y="1"/>
                  </a:moveTo>
                  <a:lnTo>
                    <a:pt x="1" y="343"/>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26"/>
            <p:cNvSpPr/>
            <p:nvPr/>
          </p:nvSpPr>
          <p:spPr>
            <a:xfrm>
              <a:off x="3318550" y="1655450"/>
              <a:ext cx="522775" cy="522100"/>
            </a:xfrm>
            <a:custGeom>
              <a:avLst/>
              <a:gdLst/>
              <a:ahLst/>
              <a:cxnLst/>
              <a:rect l="l" t="t" r="r" b="b"/>
              <a:pathLst>
                <a:path w="20911" h="20884" extrusionOk="0">
                  <a:moveTo>
                    <a:pt x="370" y="0"/>
                  </a:moveTo>
                  <a:lnTo>
                    <a:pt x="1" y="369"/>
                  </a:lnTo>
                  <a:lnTo>
                    <a:pt x="20541" y="20884"/>
                  </a:lnTo>
                  <a:lnTo>
                    <a:pt x="20910"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26"/>
            <p:cNvSpPr/>
            <p:nvPr/>
          </p:nvSpPr>
          <p:spPr>
            <a:xfrm>
              <a:off x="4884825" y="3221025"/>
              <a:ext cx="522100" cy="522125"/>
            </a:xfrm>
            <a:custGeom>
              <a:avLst/>
              <a:gdLst/>
              <a:ahLst/>
              <a:cxnLst/>
              <a:rect l="l" t="t" r="r" b="b"/>
              <a:pathLst>
                <a:path w="20884" h="20885" extrusionOk="0">
                  <a:moveTo>
                    <a:pt x="369" y="1"/>
                  </a:moveTo>
                  <a:lnTo>
                    <a:pt x="0" y="370"/>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26"/>
            <p:cNvSpPr/>
            <p:nvPr/>
          </p:nvSpPr>
          <p:spPr>
            <a:xfrm>
              <a:off x="3840650" y="2176875"/>
              <a:ext cx="522750" cy="522750"/>
            </a:xfrm>
            <a:custGeom>
              <a:avLst/>
              <a:gdLst/>
              <a:ahLst/>
              <a:cxnLst/>
              <a:rect l="l" t="t" r="r" b="b"/>
              <a:pathLst>
                <a:path w="20910" h="20910" extrusionOk="0">
                  <a:moveTo>
                    <a:pt x="369" y="0"/>
                  </a:moveTo>
                  <a:lnTo>
                    <a:pt x="0" y="369"/>
                  </a:lnTo>
                  <a:lnTo>
                    <a:pt x="20541" y="20910"/>
                  </a:lnTo>
                  <a:lnTo>
                    <a:pt x="20910" y="2054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26"/>
            <p:cNvSpPr/>
            <p:nvPr/>
          </p:nvSpPr>
          <p:spPr>
            <a:xfrm>
              <a:off x="2503125" y="848600"/>
              <a:ext cx="294025" cy="284775"/>
            </a:xfrm>
            <a:custGeom>
              <a:avLst/>
              <a:gdLst/>
              <a:ahLst/>
              <a:cxnLst/>
              <a:rect l="l" t="t" r="r" b="b"/>
              <a:pathLst>
                <a:path w="11761" h="11391" extrusionOk="0">
                  <a:moveTo>
                    <a:pt x="0" y="0"/>
                  </a:moveTo>
                  <a:lnTo>
                    <a:pt x="11391" y="11391"/>
                  </a:lnTo>
                  <a:lnTo>
                    <a:pt x="11761" y="11048"/>
                  </a:lnTo>
                  <a:lnTo>
                    <a:pt x="712"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26"/>
            <p:cNvSpPr/>
            <p:nvPr/>
          </p:nvSpPr>
          <p:spPr>
            <a:xfrm>
              <a:off x="5406900" y="3743125"/>
              <a:ext cx="522100" cy="522100"/>
            </a:xfrm>
            <a:custGeom>
              <a:avLst/>
              <a:gdLst/>
              <a:ahLst/>
              <a:cxnLst/>
              <a:rect l="l" t="t" r="r" b="b"/>
              <a:pathLst>
                <a:path w="20884" h="20884" extrusionOk="0">
                  <a:moveTo>
                    <a:pt x="343" y="0"/>
                  </a:moveTo>
                  <a:lnTo>
                    <a:pt x="0" y="369"/>
                  </a:lnTo>
                  <a:lnTo>
                    <a:pt x="20515" y="20884"/>
                  </a:lnTo>
                  <a:lnTo>
                    <a:pt x="20884" y="20514"/>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26"/>
            <p:cNvSpPr/>
            <p:nvPr/>
          </p:nvSpPr>
          <p:spPr>
            <a:xfrm>
              <a:off x="2797125" y="1133350"/>
              <a:ext cx="522125" cy="522125"/>
            </a:xfrm>
            <a:custGeom>
              <a:avLst/>
              <a:gdLst/>
              <a:ahLst/>
              <a:cxnLst/>
              <a:rect l="l" t="t" r="r" b="b"/>
              <a:pathLst>
                <a:path w="20885" h="20885" extrusionOk="0">
                  <a:moveTo>
                    <a:pt x="370" y="1"/>
                  </a:moveTo>
                  <a:lnTo>
                    <a:pt x="1" y="370"/>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26"/>
            <p:cNvSpPr/>
            <p:nvPr/>
          </p:nvSpPr>
          <p:spPr>
            <a:xfrm>
              <a:off x="2787900" y="1124800"/>
              <a:ext cx="18475" cy="17825"/>
            </a:xfrm>
            <a:custGeom>
              <a:avLst/>
              <a:gdLst/>
              <a:ahLst/>
              <a:cxnLst/>
              <a:rect l="l" t="t" r="r" b="b"/>
              <a:pathLst>
                <a:path w="739" h="713" extrusionOk="0">
                  <a:moveTo>
                    <a:pt x="370" y="0"/>
                  </a:moveTo>
                  <a:lnTo>
                    <a:pt x="0" y="343"/>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26"/>
            <p:cNvSpPr/>
            <p:nvPr/>
          </p:nvSpPr>
          <p:spPr>
            <a:xfrm>
              <a:off x="3309975" y="1646225"/>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26"/>
            <p:cNvSpPr/>
            <p:nvPr/>
          </p:nvSpPr>
          <p:spPr>
            <a:xfrm>
              <a:off x="3832075" y="2168300"/>
              <a:ext cx="17825" cy="17825"/>
            </a:xfrm>
            <a:custGeom>
              <a:avLst/>
              <a:gdLst/>
              <a:ahLst/>
              <a:cxnLst/>
              <a:rect l="l" t="t" r="r" b="b"/>
              <a:pathLst>
                <a:path w="713" h="713" extrusionOk="0">
                  <a:moveTo>
                    <a:pt x="369" y="0"/>
                  </a:moveTo>
                  <a:lnTo>
                    <a:pt x="0" y="370"/>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26"/>
            <p:cNvSpPr/>
            <p:nvPr/>
          </p:nvSpPr>
          <p:spPr>
            <a:xfrm>
              <a:off x="4354150" y="2690375"/>
              <a:ext cx="17825" cy="17825"/>
            </a:xfrm>
            <a:custGeom>
              <a:avLst/>
              <a:gdLst/>
              <a:ahLst/>
              <a:cxnLst/>
              <a:rect l="l" t="t" r="r" b="b"/>
              <a:pathLst>
                <a:path w="713" h="713" extrusionOk="0">
                  <a:moveTo>
                    <a:pt x="370" y="1"/>
                  </a:moveTo>
                  <a:lnTo>
                    <a:pt x="1" y="370"/>
                  </a:lnTo>
                  <a:lnTo>
                    <a:pt x="344" y="713"/>
                  </a:lnTo>
                  <a:lnTo>
                    <a:pt x="713"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26"/>
            <p:cNvSpPr/>
            <p:nvPr/>
          </p:nvSpPr>
          <p:spPr>
            <a:xfrm>
              <a:off x="4875575" y="3212475"/>
              <a:ext cx="18500" cy="17825"/>
            </a:xfrm>
            <a:custGeom>
              <a:avLst/>
              <a:gdLst/>
              <a:ahLst/>
              <a:cxnLst/>
              <a:rect l="l" t="t" r="r" b="b"/>
              <a:pathLst>
                <a:path w="740" h="713" extrusionOk="0">
                  <a:moveTo>
                    <a:pt x="370" y="0"/>
                  </a:moveTo>
                  <a:lnTo>
                    <a:pt x="1" y="369"/>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26"/>
            <p:cNvSpPr/>
            <p:nvPr/>
          </p:nvSpPr>
          <p:spPr>
            <a:xfrm>
              <a:off x="5397675" y="3733900"/>
              <a:ext cx="17825" cy="18475"/>
            </a:xfrm>
            <a:custGeom>
              <a:avLst/>
              <a:gdLst/>
              <a:ahLst/>
              <a:cxnLst/>
              <a:rect l="l" t="t" r="r" b="b"/>
              <a:pathLst>
                <a:path w="713" h="739" extrusionOk="0">
                  <a:moveTo>
                    <a:pt x="369" y="0"/>
                  </a:moveTo>
                  <a:lnTo>
                    <a:pt x="0" y="369"/>
                  </a:lnTo>
                  <a:lnTo>
                    <a:pt x="369"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26"/>
            <p:cNvSpPr/>
            <p:nvPr/>
          </p:nvSpPr>
          <p:spPr>
            <a:xfrm>
              <a:off x="5919750" y="4255975"/>
              <a:ext cx="17825" cy="17825"/>
            </a:xfrm>
            <a:custGeom>
              <a:avLst/>
              <a:gdLst/>
              <a:ahLst/>
              <a:cxnLst/>
              <a:rect l="l" t="t" r="r" b="b"/>
              <a:pathLst>
                <a:path w="713" h="713" extrusionOk="0">
                  <a:moveTo>
                    <a:pt x="370" y="0"/>
                  </a:moveTo>
                  <a:lnTo>
                    <a:pt x="1" y="370"/>
                  </a:lnTo>
                  <a:lnTo>
                    <a:pt x="344"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26"/>
            <p:cNvSpPr/>
            <p:nvPr/>
          </p:nvSpPr>
          <p:spPr>
            <a:xfrm>
              <a:off x="6441850" y="4778050"/>
              <a:ext cx="17825" cy="17825"/>
            </a:xfrm>
            <a:custGeom>
              <a:avLst/>
              <a:gdLst/>
              <a:ahLst/>
              <a:cxnLst/>
              <a:rect l="l" t="t" r="r" b="b"/>
              <a:pathLst>
                <a:path w="713" h="713" extrusionOk="0">
                  <a:moveTo>
                    <a:pt x="369" y="1"/>
                  </a:moveTo>
                  <a:lnTo>
                    <a:pt x="0" y="370"/>
                  </a:lnTo>
                  <a:lnTo>
                    <a:pt x="343" y="713"/>
                  </a:lnTo>
                  <a:lnTo>
                    <a:pt x="712" y="343"/>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26"/>
            <p:cNvSpPr/>
            <p:nvPr/>
          </p:nvSpPr>
          <p:spPr>
            <a:xfrm>
              <a:off x="1458950"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26"/>
            <p:cNvSpPr/>
            <p:nvPr/>
          </p:nvSpPr>
          <p:spPr>
            <a:xfrm>
              <a:off x="1752950" y="1133350"/>
              <a:ext cx="522125" cy="522125"/>
            </a:xfrm>
            <a:custGeom>
              <a:avLst/>
              <a:gdLst/>
              <a:ahLst/>
              <a:cxnLst/>
              <a:rect l="l" t="t" r="r" b="b"/>
              <a:pathLst>
                <a:path w="20885" h="20885" extrusionOk="0">
                  <a:moveTo>
                    <a:pt x="370" y="1"/>
                  </a:moveTo>
                  <a:lnTo>
                    <a:pt x="1" y="370"/>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26"/>
            <p:cNvSpPr/>
            <p:nvPr/>
          </p:nvSpPr>
          <p:spPr>
            <a:xfrm>
              <a:off x="3840650" y="3221025"/>
              <a:ext cx="522750" cy="522125"/>
            </a:xfrm>
            <a:custGeom>
              <a:avLst/>
              <a:gdLst/>
              <a:ahLst/>
              <a:cxnLst/>
              <a:rect l="l" t="t" r="r" b="b"/>
              <a:pathLst>
                <a:path w="20910" h="20885" extrusionOk="0">
                  <a:moveTo>
                    <a:pt x="369" y="1"/>
                  </a:moveTo>
                  <a:lnTo>
                    <a:pt x="0" y="370"/>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26"/>
            <p:cNvSpPr/>
            <p:nvPr/>
          </p:nvSpPr>
          <p:spPr>
            <a:xfrm>
              <a:off x="2797125" y="2176875"/>
              <a:ext cx="522125" cy="522750"/>
            </a:xfrm>
            <a:custGeom>
              <a:avLst/>
              <a:gdLst/>
              <a:ahLst/>
              <a:cxnLst/>
              <a:rect l="l" t="t" r="r" b="b"/>
              <a:pathLst>
                <a:path w="20885" h="20910" extrusionOk="0">
                  <a:moveTo>
                    <a:pt x="370" y="0"/>
                  </a:moveTo>
                  <a:lnTo>
                    <a:pt x="1" y="369"/>
                  </a:lnTo>
                  <a:lnTo>
                    <a:pt x="20515" y="20910"/>
                  </a:lnTo>
                  <a:lnTo>
                    <a:pt x="20884"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26"/>
            <p:cNvSpPr/>
            <p:nvPr/>
          </p:nvSpPr>
          <p:spPr>
            <a:xfrm>
              <a:off x="5406900" y="4786625"/>
              <a:ext cx="88350" cy="79775"/>
            </a:xfrm>
            <a:custGeom>
              <a:avLst/>
              <a:gdLst/>
              <a:ahLst/>
              <a:cxnLst/>
              <a:rect l="l" t="t" r="r" b="b"/>
              <a:pathLst>
                <a:path w="3534" h="3191" extrusionOk="0">
                  <a:moveTo>
                    <a:pt x="343" y="0"/>
                  </a:moveTo>
                  <a:lnTo>
                    <a:pt x="0" y="370"/>
                  </a:lnTo>
                  <a:lnTo>
                    <a:pt x="2822" y="3191"/>
                  </a:lnTo>
                  <a:lnTo>
                    <a:pt x="3534" y="3191"/>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26"/>
            <p:cNvSpPr/>
            <p:nvPr/>
          </p:nvSpPr>
          <p:spPr>
            <a:xfrm>
              <a:off x="4362725" y="3743125"/>
              <a:ext cx="522125" cy="522100"/>
            </a:xfrm>
            <a:custGeom>
              <a:avLst/>
              <a:gdLst/>
              <a:ahLst/>
              <a:cxnLst/>
              <a:rect l="l" t="t" r="r" b="b"/>
              <a:pathLst>
                <a:path w="20885" h="20884" extrusionOk="0">
                  <a:moveTo>
                    <a:pt x="370" y="0"/>
                  </a:moveTo>
                  <a:lnTo>
                    <a:pt x="1" y="369"/>
                  </a:lnTo>
                  <a:lnTo>
                    <a:pt x="20515" y="20884"/>
                  </a:lnTo>
                  <a:lnTo>
                    <a:pt x="20884"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26"/>
            <p:cNvSpPr/>
            <p:nvPr/>
          </p:nvSpPr>
          <p:spPr>
            <a:xfrm>
              <a:off x="2275050" y="1655450"/>
              <a:ext cx="522100" cy="522100"/>
            </a:xfrm>
            <a:custGeom>
              <a:avLst/>
              <a:gdLst/>
              <a:ahLst/>
              <a:cxnLst/>
              <a:rect l="l" t="t" r="r" b="b"/>
              <a:pathLst>
                <a:path w="20884" h="20884" extrusionOk="0">
                  <a:moveTo>
                    <a:pt x="369" y="0"/>
                  </a:moveTo>
                  <a:lnTo>
                    <a:pt x="0" y="369"/>
                  </a:lnTo>
                  <a:lnTo>
                    <a:pt x="20514" y="20884"/>
                  </a:lnTo>
                  <a:lnTo>
                    <a:pt x="20884"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26"/>
            <p:cNvSpPr/>
            <p:nvPr/>
          </p:nvSpPr>
          <p:spPr>
            <a:xfrm>
              <a:off x="4884825" y="4265200"/>
              <a:ext cx="522100" cy="522100"/>
            </a:xfrm>
            <a:custGeom>
              <a:avLst/>
              <a:gdLst/>
              <a:ahLst/>
              <a:cxnLst/>
              <a:rect l="l" t="t" r="r" b="b"/>
              <a:pathLst>
                <a:path w="20884" h="20884" extrusionOk="0">
                  <a:moveTo>
                    <a:pt x="369" y="1"/>
                  </a:moveTo>
                  <a:lnTo>
                    <a:pt x="0" y="343"/>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26"/>
            <p:cNvSpPr/>
            <p:nvPr/>
          </p:nvSpPr>
          <p:spPr>
            <a:xfrm>
              <a:off x="3318550" y="2698950"/>
              <a:ext cx="522775" cy="522775"/>
            </a:xfrm>
            <a:custGeom>
              <a:avLst/>
              <a:gdLst/>
              <a:ahLst/>
              <a:cxnLst/>
              <a:rect l="l" t="t" r="r" b="b"/>
              <a:pathLst>
                <a:path w="20911" h="20911" extrusionOk="0">
                  <a:moveTo>
                    <a:pt x="370" y="1"/>
                  </a:moveTo>
                  <a:lnTo>
                    <a:pt x="1" y="370"/>
                  </a:lnTo>
                  <a:lnTo>
                    <a:pt x="20541" y="20910"/>
                  </a:lnTo>
                  <a:lnTo>
                    <a:pt x="20910" y="20541"/>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26"/>
            <p:cNvSpPr/>
            <p:nvPr/>
          </p:nvSpPr>
          <p:spPr>
            <a:xfrm>
              <a:off x="1744375" y="1124800"/>
              <a:ext cx="17825" cy="17825"/>
            </a:xfrm>
            <a:custGeom>
              <a:avLst/>
              <a:gdLst/>
              <a:ahLst/>
              <a:cxnLst/>
              <a:rect l="l" t="t" r="r" b="b"/>
              <a:pathLst>
                <a:path w="713" h="713" extrusionOk="0">
                  <a:moveTo>
                    <a:pt x="370" y="0"/>
                  </a:moveTo>
                  <a:lnTo>
                    <a:pt x="1" y="343"/>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26"/>
            <p:cNvSpPr/>
            <p:nvPr/>
          </p:nvSpPr>
          <p:spPr>
            <a:xfrm>
              <a:off x="2266475" y="1646225"/>
              <a:ext cx="17825" cy="18475"/>
            </a:xfrm>
            <a:custGeom>
              <a:avLst/>
              <a:gdLst/>
              <a:ahLst/>
              <a:cxnLst/>
              <a:rect l="l" t="t" r="r" b="b"/>
              <a:pathLst>
                <a:path w="713" h="739" extrusionOk="0">
                  <a:moveTo>
                    <a:pt x="343" y="0"/>
                  </a:moveTo>
                  <a:lnTo>
                    <a:pt x="0" y="369"/>
                  </a:lnTo>
                  <a:lnTo>
                    <a:pt x="343" y="738"/>
                  </a:lnTo>
                  <a:lnTo>
                    <a:pt x="712" y="369"/>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26"/>
            <p:cNvSpPr/>
            <p:nvPr/>
          </p:nvSpPr>
          <p:spPr>
            <a:xfrm>
              <a:off x="2787900" y="2168300"/>
              <a:ext cx="18475" cy="17825"/>
            </a:xfrm>
            <a:custGeom>
              <a:avLst/>
              <a:gdLst/>
              <a:ahLst/>
              <a:cxnLst/>
              <a:rect l="l" t="t" r="r" b="b"/>
              <a:pathLst>
                <a:path w="739" h="713" extrusionOk="0">
                  <a:moveTo>
                    <a:pt x="370" y="0"/>
                  </a:moveTo>
                  <a:lnTo>
                    <a:pt x="0" y="370"/>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26"/>
            <p:cNvSpPr/>
            <p:nvPr/>
          </p:nvSpPr>
          <p:spPr>
            <a:xfrm>
              <a:off x="3309975" y="2690375"/>
              <a:ext cx="17825" cy="17825"/>
            </a:xfrm>
            <a:custGeom>
              <a:avLst/>
              <a:gdLst/>
              <a:ahLst/>
              <a:cxnLst/>
              <a:rect l="l" t="t" r="r" b="b"/>
              <a:pathLst>
                <a:path w="713" h="713" extrusionOk="0">
                  <a:moveTo>
                    <a:pt x="370" y="1"/>
                  </a:moveTo>
                  <a:lnTo>
                    <a:pt x="1" y="370"/>
                  </a:lnTo>
                  <a:lnTo>
                    <a:pt x="344" y="713"/>
                  </a:lnTo>
                  <a:lnTo>
                    <a:pt x="713"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26"/>
            <p:cNvSpPr/>
            <p:nvPr/>
          </p:nvSpPr>
          <p:spPr>
            <a:xfrm>
              <a:off x="3832075" y="3212475"/>
              <a:ext cx="17825" cy="17825"/>
            </a:xfrm>
            <a:custGeom>
              <a:avLst/>
              <a:gdLst/>
              <a:ahLst/>
              <a:cxnLst/>
              <a:rect l="l" t="t" r="r" b="b"/>
              <a:pathLst>
                <a:path w="713" h="713" extrusionOk="0">
                  <a:moveTo>
                    <a:pt x="369" y="0"/>
                  </a:moveTo>
                  <a:lnTo>
                    <a:pt x="0" y="369"/>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26"/>
            <p:cNvSpPr/>
            <p:nvPr/>
          </p:nvSpPr>
          <p:spPr>
            <a:xfrm>
              <a:off x="4354150" y="3733900"/>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26"/>
            <p:cNvSpPr/>
            <p:nvPr/>
          </p:nvSpPr>
          <p:spPr>
            <a:xfrm>
              <a:off x="4875575" y="4255975"/>
              <a:ext cx="18500" cy="17825"/>
            </a:xfrm>
            <a:custGeom>
              <a:avLst/>
              <a:gdLst/>
              <a:ahLst/>
              <a:cxnLst/>
              <a:rect l="l" t="t" r="r" b="b"/>
              <a:pathLst>
                <a:path w="740" h="713" extrusionOk="0">
                  <a:moveTo>
                    <a:pt x="370" y="0"/>
                  </a:moveTo>
                  <a:lnTo>
                    <a:pt x="1" y="370"/>
                  </a:lnTo>
                  <a:lnTo>
                    <a:pt x="370" y="712"/>
                  </a:lnTo>
                  <a:lnTo>
                    <a:pt x="739"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26"/>
            <p:cNvSpPr/>
            <p:nvPr/>
          </p:nvSpPr>
          <p:spPr>
            <a:xfrm>
              <a:off x="5397675" y="4778050"/>
              <a:ext cx="17825" cy="17825"/>
            </a:xfrm>
            <a:custGeom>
              <a:avLst/>
              <a:gdLst/>
              <a:ahLst/>
              <a:cxnLst/>
              <a:rect l="l" t="t" r="r" b="b"/>
              <a:pathLst>
                <a:path w="713" h="713" extrusionOk="0">
                  <a:moveTo>
                    <a:pt x="369" y="1"/>
                  </a:moveTo>
                  <a:lnTo>
                    <a:pt x="0" y="370"/>
                  </a:lnTo>
                  <a:lnTo>
                    <a:pt x="369" y="713"/>
                  </a:lnTo>
                  <a:lnTo>
                    <a:pt x="712" y="343"/>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26"/>
            <p:cNvSpPr/>
            <p:nvPr/>
          </p:nvSpPr>
          <p:spPr>
            <a:xfrm>
              <a:off x="1230875" y="1655450"/>
              <a:ext cx="522775" cy="522100"/>
            </a:xfrm>
            <a:custGeom>
              <a:avLst/>
              <a:gdLst/>
              <a:ahLst/>
              <a:cxnLst/>
              <a:rect l="l" t="t" r="r" b="b"/>
              <a:pathLst>
                <a:path w="20911" h="20884" extrusionOk="0">
                  <a:moveTo>
                    <a:pt x="369" y="0"/>
                  </a:moveTo>
                  <a:lnTo>
                    <a:pt x="0" y="369"/>
                  </a:lnTo>
                  <a:lnTo>
                    <a:pt x="20541" y="20884"/>
                  </a:lnTo>
                  <a:lnTo>
                    <a:pt x="20910"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26"/>
            <p:cNvSpPr/>
            <p:nvPr/>
          </p:nvSpPr>
          <p:spPr>
            <a:xfrm>
              <a:off x="414775"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26"/>
            <p:cNvSpPr/>
            <p:nvPr/>
          </p:nvSpPr>
          <p:spPr>
            <a:xfrm>
              <a:off x="3318550" y="3743125"/>
              <a:ext cx="522775" cy="522100"/>
            </a:xfrm>
            <a:custGeom>
              <a:avLst/>
              <a:gdLst/>
              <a:ahLst/>
              <a:cxnLst/>
              <a:rect l="l" t="t" r="r" b="b"/>
              <a:pathLst>
                <a:path w="20911" h="20884" extrusionOk="0">
                  <a:moveTo>
                    <a:pt x="370" y="0"/>
                  </a:moveTo>
                  <a:lnTo>
                    <a:pt x="1" y="369"/>
                  </a:lnTo>
                  <a:lnTo>
                    <a:pt x="20541" y="20884"/>
                  </a:lnTo>
                  <a:lnTo>
                    <a:pt x="20910"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26"/>
            <p:cNvSpPr/>
            <p:nvPr/>
          </p:nvSpPr>
          <p:spPr>
            <a:xfrm>
              <a:off x="1752950" y="2176875"/>
              <a:ext cx="522125" cy="522750"/>
            </a:xfrm>
            <a:custGeom>
              <a:avLst/>
              <a:gdLst/>
              <a:ahLst/>
              <a:cxnLst/>
              <a:rect l="l" t="t" r="r" b="b"/>
              <a:pathLst>
                <a:path w="20885" h="20910" extrusionOk="0">
                  <a:moveTo>
                    <a:pt x="370" y="0"/>
                  </a:moveTo>
                  <a:lnTo>
                    <a:pt x="1" y="369"/>
                  </a:lnTo>
                  <a:lnTo>
                    <a:pt x="20541" y="20910"/>
                  </a:lnTo>
                  <a:lnTo>
                    <a:pt x="20884"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26"/>
            <p:cNvSpPr/>
            <p:nvPr/>
          </p:nvSpPr>
          <p:spPr>
            <a:xfrm>
              <a:off x="2797125" y="3221025"/>
              <a:ext cx="522125" cy="522125"/>
            </a:xfrm>
            <a:custGeom>
              <a:avLst/>
              <a:gdLst/>
              <a:ahLst/>
              <a:cxnLst/>
              <a:rect l="l" t="t" r="r" b="b"/>
              <a:pathLst>
                <a:path w="20885" h="20885" extrusionOk="0">
                  <a:moveTo>
                    <a:pt x="370" y="1"/>
                  </a:moveTo>
                  <a:lnTo>
                    <a:pt x="1" y="370"/>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26"/>
            <p:cNvSpPr/>
            <p:nvPr/>
          </p:nvSpPr>
          <p:spPr>
            <a:xfrm>
              <a:off x="4362725" y="4786625"/>
              <a:ext cx="89025" cy="79775"/>
            </a:xfrm>
            <a:custGeom>
              <a:avLst/>
              <a:gdLst/>
              <a:ahLst/>
              <a:cxnLst/>
              <a:rect l="l" t="t" r="r" b="b"/>
              <a:pathLst>
                <a:path w="3561" h="3191" extrusionOk="0">
                  <a:moveTo>
                    <a:pt x="370" y="0"/>
                  </a:moveTo>
                  <a:lnTo>
                    <a:pt x="1" y="370"/>
                  </a:lnTo>
                  <a:lnTo>
                    <a:pt x="2822" y="3191"/>
                  </a:lnTo>
                  <a:lnTo>
                    <a:pt x="3560" y="319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26"/>
            <p:cNvSpPr/>
            <p:nvPr/>
          </p:nvSpPr>
          <p:spPr>
            <a:xfrm>
              <a:off x="3840650" y="4265200"/>
              <a:ext cx="522750" cy="522100"/>
            </a:xfrm>
            <a:custGeom>
              <a:avLst/>
              <a:gdLst/>
              <a:ahLst/>
              <a:cxnLst/>
              <a:rect l="l" t="t" r="r" b="b"/>
              <a:pathLst>
                <a:path w="20910" h="20884" extrusionOk="0">
                  <a:moveTo>
                    <a:pt x="369" y="1"/>
                  </a:moveTo>
                  <a:lnTo>
                    <a:pt x="0" y="343"/>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26"/>
            <p:cNvSpPr/>
            <p:nvPr/>
          </p:nvSpPr>
          <p:spPr>
            <a:xfrm>
              <a:off x="2275050" y="2698950"/>
              <a:ext cx="522100" cy="522775"/>
            </a:xfrm>
            <a:custGeom>
              <a:avLst/>
              <a:gdLst/>
              <a:ahLst/>
              <a:cxnLst/>
              <a:rect l="l" t="t" r="r" b="b"/>
              <a:pathLst>
                <a:path w="20884" h="20911" extrusionOk="0">
                  <a:moveTo>
                    <a:pt x="369" y="1"/>
                  </a:moveTo>
                  <a:lnTo>
                    <a:pt x="0" y="370"/>
                  </a:lnTo>
                  <a:lnTo>
                    <a:pt x="20514" y="20910"/>
                  </a:lnTo>
                  <a:lnTo>
                    <a:pt x="20884"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26"/>
            <p:cNvSpPr/>
            <p:nvPr/>
          </p:nvSpPr>
          <p:spPr>
            <a:xfrm>
              <a:off x="709450" y="1133350"/>
              <a:ext cx="522100" cy="522125"/>
            </a:xfrm>
            <a:custGeom>
              <a:avLst/>
              <a:gdLst/>
              <a:ahLst/>
              <a:cxnLst/>
              <a:rect l="l" t="t" r="r" b="b"/>
              <a:pathLst>
                <a:path w="20884" h="20885" extrusionOk="0">
                  <a:moveTo>
                    <a:pt x="343" y="1"/>
                  </a:moveTo>
                  <a:lnTo>
                    <a:pt x="0" y="370"/>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26"/>
            <p:cNvSpPr/>
            <p:nvPr/>
          </p:nvSpPr>
          <p:spPr>
            <a:xfrm>
              <a:off x="700200" y="1124800"/>
              <a:ext cx="17825" cy="17825"/>
            </a:xfrm>
            <a:custGeom>
              <a:avLst/>
              <a:gdLst/>
              <a:ahLst/>
              <a:cxnLst/>
              <a:rect l="l" t="t" r="r" b="b"/>
              <a:pathLst>
                <a:path w="713" h="713" extrusionOk="0">
                  <a:moveTo>
                    <a:pt x="370" y="0"/>
                  </a:moveTo>
                  <a:lnTo>
                    <a:pt x="1" y="343"/>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26"/>
            <p:cNvSpPr/>
            <p:nvPr/>
          </p:nvSpPr>
          <p:spPr>
            <a:xfrm>
              <a:off x="1222300" y="1646225"/>
              <a:ext cx="17825" cy="18475"/>
            </a:xfrm>
            <a:custGeom>
              <a:avLst/>
              <a:gdLst/>
              <a:ahLst/>
              <a:cxnLst/>
              <a:rect l="l" t="t" r="r" b="b"/>
              <a:pathLst>
                <a:path w="713" h="739" extrusionOk="0">
                  <a:moveTo>
                    <a:pt x="370" y="0"/>
                  </a:moveTo>
                  <a:lnTo>
                    <a:pt x="0" y="369"/>
                  </a:lnTo>
                  <a:lnTo>
                    <a:pt x="343" y="738"/>
                  </a:lnTo>
                  <a:lnTo>
                    <a:pt x="712"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26"/>
            <p:cNvSpPr/>
            <p:nvPr/>
          </p:nvSpPr>
          <p:spPr>
            <a:xfrm>
              <a:off x="1744375" y="2168300"/>
              <a:ext cx="17825" cy="17825"/>
            </a:xfrm>
            <a:custGeom>
              <a:avLst/>
              <a:gdLst/>
              <a:ahLst/>
              <a:cxnLst/>
              <a:rect l="l" t="t" r="r" b="b"/>
              <a:pathLst>
                <a:path w="713" h="713" extrusionOk="0">
                  <a:moveTo>
                    <a:pt x="370" y="0"/>
                  </a:moveTo>
                  <a:lnTo>
                    <a:pt x="1" y="370"/>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26"/>
            <p:cNvSpPr/>
            <p:nvPr/>
          </p:nvSpPr>
          <p:spPr>
            <a:xfrm>
              <a:off x="2266475" y="2690375"/>
              <a:ext cx="17825" cy="17825"/>
            </a:xfrm>
            <a:custGeom>
              <a:avLst/>
              <a:gdLst/>
              <a:ahLst/>
              <a:cxnLst/>
              <a:rect l="l" t="t" r="r" b="b"/>
              <a:pathLst>
                <a:path w="713" h="713" extrusionOk="0">
                  <a:moveTo>
                    <a:pt x="343" y="1"/>
                  </a:moveTo>
                  <a:lnTo>
                    <a:pt x="0" y="370"/>
                  </a:lnTo>
                  <a:lnTo>
                    <a:pt x="343" y="713"/>
                  </a:lnTo>
                  <a:lnTo>
                    <a:pt x="712" y="344"/>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26"/>
            <p:cNvSpPr/>
            <p:nvPr/>
          </p:nvSpPr>
          <p:spPr>
            <a:xfrm>
              <a:off x="2787900" y="3212475"/>
              <a:ext cx="18475" cy="17825"/>
            </a:xfrm>
            <a:custGeom>
              <a:avLst/>
              <a:gdLst/>
              <a:ahLst/>
              <a:cxnLst/>
              <a:rect l="l" t="t" r="r" b="b"/>
              <a:pathLst>
                <a:path w="739" h="713" extrusionOk="0">
                  <a:moveTo>
                    <a:pt x="370" y="0"/>
                  </a:moveTo>
                  <a:lnTo>
                    <a:pt x="0" y="369"/>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26"/>
            <p:cNvSpPr/>
            <p:nvPr/>
          </p:nvSpPr>
          <p:spPr>
            <a:xfrm>
              <a:off x="3309975" y="3733900"/>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26"/>
            <p:cNvSpPr/>
            <p:nvPr/>
          </p:nvSpPr>
          <p:spPr>
            <a:xfrm>
              <a:off x="3832075" y="4255975"/>
              <a:ext cx="17825" cy="17825"/>
            </a:xfrm>
            <a:custGeom>
              <a:avLst/>
              <a:gdLst/>
              <a:ahLst/>
              <a:cxnLst/>
              <a:rect l="l" t="t" r="r" b="b"/>
              <a:pathLst>
                <a:path w="713" h="713" extrusionOk="0">
                  <a:moveTo>
                    <a:pt x="369" y="0"/>
                  </a:moveTo>
                  <a:lnTo>
                    <a:pt x="0" y="370"/>
                  </a:lnTo>
                  <a:lnTo>
                    <a:pt x="343" y="712"/>
                  </a:lnTo>
                  <a:lnTo>
                    <a:pt x="712" y="370"/>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26"/>
            <p:cNvSpPr/>
            <p:nvPr/>
          </p:nvSpPr>
          <p:spPr>
            <a:xfrm>
              <a:off x="4354150" y="4778050"/>
              <a:ext cx="17825" cy="17825"/>
            </a:xfrm>
            <a:custGeom>
              <a:avLst/>
              <a:gdLst/>
              <a:ahLst/>
              <a:cxnLst/>
              <a:rect l="l" t="t" r="r" b="b"/>
              <a:pathLst>
                <a:path w="713" h="713" extrusionOk="0">
                  <a:moveTo>
                    <a:pt x="370" y="1"/>
                  </a:moveTo>
                  <a:lnTo>
                    <a:pt x="1" y="370"/>
                  </a:lnTo>
                  <a:lnTo>
                    <a:pt x="344" y="713"/>
                  </a:lnTo>
                  <a:lnTo>
                    <a:pt x="713"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26"/>
            <p:cNvSpPr/>
            <p:nvPr/>
          </p:nvSpPr>
          <p:spPr>
            <a:xfrm>
              <a:off x="2797125" y="4265200"/>
              <a:ext cx="522125" cy="522100"/>
            </a:xfrm>
            <a:custGeom>
              <a:avLst/>
              <a:gdLst/>
              <a:ahLst/>
              <a:cxnLst/>
              <a:rect l="l" t="t" r="r" b="b"/>
              <a:pathLst>
                <a:path w="20885" h="20884" extrusionOk="0">
                  <a:moveTo>
                    <a:pt x="370" y="1"/>
                  </a:moveTo>
                  <a:lnTo>
                    <a:pt x="1" y="343"/>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26"/>
            <p:cNvSpPr/>
            <p:nvPr/>
          </p:nvSpPr>
          <p:spPr>
            <a:xfrm>
              <a:off x="3318550" y="4786625"/>
              <a:ext cx="89025" cy="79775"/>
            </a:xfrm>
            <a:custGeom>
              <a:avLst/>
              <a:gdLst/>
              <a:ahLst/>
              <a:cxnLst/>
              <a:rect l="l" t="t" r="r" b="b"/>
              <a:pathLst>
                <a:path w="3561" h="3191" extrusionOk="0">
                  <a:moveTo>
                    <a:pt x="370" y="0"/>
                  </a:moveTo>
                  <a:lnTo>
                    <a:pt x="1" y="370"/>
                  </a:lnTo>
                  <a:lnTo>
                    <a:pt x="2822" y="3191"/>
                  </a:lnTo>
                  <a:lnTo>
                    <a:pt x="3560" y="319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26"/>
            <p:cNvSpPr/>
            <p:nvPr/>
          </p:nvSpPr>
          <p:spPr>
            <a:xfrm>
              <a:off x="238125" y="1696975"/>
              <a:ext cx="471350" cy="480575"/>
            </a:xfrm>
            <a:custGeom>
              <a:avLst/>
              <a:gdLst/>
              <a:ahLst/>
              <a:cxnLst/>
              <a:rect l="l" t="t" r="r" b="b"/>
              <a:pathLst>
                <a:path w="18854" h="19223" extrusionOk="0">
                  <a:moveTo>
                    <a:pt x="0" y="0"/>
                  </a:moveTo>
                  <a:lnTo>
                    <a:pt x="0" y="739"/>
                  </a:lnTo>
                  <a:lnTo>
                    <a:pt x="18484" y="19223"/>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26"/>
            <p:cNvSpPr/>
            <p:nvPr/>
          </p:nvSpPr>
          <p:spPr>
            <a:xfrm>
              <a:off x="2275050" y="3743125"/>
              <a:ext cx="522100" cy="522100"/>
            </a:xfrm>
            <a:custGeom>
              <a:avLst/>
              <a:gdLst/>
              <a:ahLst/>
              <a:cxnLst/>
              <a:rect l="l" t="t" r="r" b="b"/>
              <a:pathLst>
                <a:path w="20884" h="20884" extrusionOk="0">
                  <a:moveTo>
                    <a:pt x="369" y="0"/>
                  </a:moveTo>
                  <a:lnTo>
                    <a:pt x="0" y="369"/>
                  </a:lnTo>
                  <a:lnTo>
                    <a:pt x="20514" y="20884"/>
                  </a:lnTo>
                  <a:lnTo>
                    <a:pt x="20884"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26"/>
            <p:cNvSpPr/>
            <p:nvPr/>
          </p:nvSpPr>
          <p:spPr>
            <a:xfrm>
              <a:off x="1230875" y="2698950"/>
              <a:ext cx="522775" cy="522775"/>
            </a:xfrm>
            <a:custGeom>
              <a:avLst/>
              <a:gdLst/>
              <a:ahLst/>
              <a:cxnLst/>
              <a:rect l="l" t="t" r="r" b="b"/>
              <a:pathLst>
                <a:path w="20911" h="20911" extrusionOk="0">
                  <a:moveTo>
                    <a:pt x="369" y="1"/>
                  </a:moveTo>
                  <a:lnTo>
                    <a:pt x="0" y="370"/>
                  </a:lnTo>
                  <a:lnTo>
                    <a:pt x="20541" y="20910"/>
                  </a:lnTo>
                  <a:lnTo>
                    <a:pt x="20910"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26"/>
            <p:cNvSpPr/>
            <p:nvPr/>
          </p:nvSpPr>
          <p:spPr>
            <a:xfrm>
              <a:off x="709450" y="2176875"/>
              <a:ext cx="522100" cy="522750"/>
            </a:xfrm>
            <a:custGeom>
              <a:avLst/>
              <a:gdLst/>
              <a:ahLst/>
              <a:cxnLst/>
              <a:rect l="l" t="t" r="r" b="b"/>
              <a:pathLst>
                <a:path w="20884" h="20910" extrusionOk="0">
                  <a:moveTo>
                    <a:pt x="343" y="0"/>
                  </a:moveTo>
                  <a:lnTo>
                    <a:pt x="0" y="369"/>
                  </a:lnTo>
                  <a:lnTo>
                    <a:pt x="20514" y="20910"/>
                  </a:lnTo>
                  <a:lnTo>
                    <a:pt x="20884" y="20541"/>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26"/>
            <p:cNvSpPr/>
            <p:nvPr/>
          </p:nvSpPr>
          <p:spPr>
            <a:xfrm>
              <a:off x="1752950" y="3221025"/>
              <a:ext cx="522125" cy="522125"/>
            </a:xfrm>
            <a:custGeom>
              <a:avLst/>
              <a:gdLst/>
              <a:ahLst/>
              <a:cxnLst/>
              <a:rect l="l" t="t" r="r" b="b"/>
              <a:pathLst>
                <a:path w="20885" h="20885" extrusionOk="0">
                  <a:moveTo>
                    <a:pt x="370" y="1"/>
                  </a:moveTo>
                  <a:lnTo>
                    <a:pt x="1" y="370"/>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26"/>
            <p:cNvSpPr/>
            <p:nvPr/>
          </p:nvSpPr>
          <p:spPr>
            <a:xfrm>
              <a:off x="700200" y="2168300"/>
              <a:ext cx="17825" cy="17825"/>
            </a:xfrm>
            <a:custGeom>
              <a:avLst/>
              <a:gdLst/>
              <a:ahLst/>
              <a:cxnLst/>
              <a:rect l="l" t="t" r="r" b="b"/>
              <a:pathLst>
                <a:path w="713" h="713" extrusionOk="0">
                  <a:moveTo>
                    <a:pt x="370" y="0"/>
                  </a:moveTo>
                  <a:lnTo>
                    <a:pt x="1" y="370"/>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26"/>
            <p:cNvSpPr/>
            <p:nvPr/>
          </p:nvSpPr>
          <p:spPr>
            <a:xfrm>
              <a:off x="1222300" y="2690375"/>
              <a:ext cx="17825" cy="17825"/>
            </a:xfrm>
            <a:custGeom>
              <a:avLst/>
              <a:gdLst/>
              <a:ahLst/>
              <a:cxnLst/>
              <a:rect l="l" t="t" r="r" b="b"/>
              <a:pathLst>
                <a:path w="713" h="713" extrusionOk="0">
                  <a:moveTo>
                    <a:pt x="370" y="1"/>
                  </a:moveTo>
                  <a:lnTo>
                    <a:pt x="0" y="370"/>
                  </a:lnTo>
                  <a:lnTo>
                    <a:pt x="343" y="713"/>
                  </a:lnTo>
                  <a:lnTo>
                    <a:pt x="712"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26"/>
            <p:cNvSpPr/>
            <p:nvPr/>
          </p:nvSpPr>
          <p:spPr>
            <a:xfrm>
              <a:off x="1744375" y="3212475"/>
              <a:ext cx="17825" cy="17825"/>
            </a:xfrm>
            <a:custGeom>
              <a:avLst/>
              <a:gdLst/>
              <a:ahLst/>
              <a:cxnLst/>
              <a:rect l="l" t="t" r="r" b="b"/>
              <a:pathLst>
                <a:path w="713" h="713" extrusionOk="0">
                  <a:moveTo>
                    <a:pt x="370" y="0"/>
                  </a:moveTo>
                  <a:lnTo>
                    <a:pt x="1" y="369"/>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26"/>
            <p:cNvSpPr/>
            <p:nvPr/>
          </p:nvSpPr>
          <p:spPr>
            <a:xfrm>
              <a:off x="2266475" y="3733900"/>
              <a:ext cx="17825" cy="18475"/>
            </a:xfrm>
            <a:custGeom>
              <a:avLst/>
              <a:gdLst/>
              <a:ahLst/>
              <a:cxnLst/>
              <a:rect l="l" t="t" r="r" b="b"/>
              <a:pathLst>
                <a:path w="713" h="739" extrusionOk="0">
                  <a:moveTo>
                    <a:pt x="343" y="0"/>
                  </a:moveTo>
                  <a:lnTo>
                    <a:pt x="0" y="369"/>
                  </a:lnTo>
                  <a:lnTo>
                    <a:pt x="343" y="738"/>
                  </a:lnTo>
                  <a:lnTo>
                    <a:pt x="712" y="369"/>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26"/>
            <p:cNvSpPr/>
            <p:nvPr/>
          </p:nvSpPr>
          <p:spPr>
            <a:xfrm>
              <a:off x="2787900" y="4255975"/>
              <a:ext cx="18475" cy="17825"/>
            </a:xfrm>
            <a:custGeom>
              <a:avLst/>
              <a:gdLst/>
              <a:ahLst/>
              <a:cxnLst/>
              <a:rect l="l" t="t" r="r" b="b"/>
              <a:pathLst>
                <a:path w="739" h="713" extrusionOk="0">
                  <a:moveTo>
                    <a:pt x="370" y="0"/>
                  </a:moveTo>
                  <a:lnTo>
                    <a:pt x="0" y="370"/>
                  </a:lnTo>
                  <a:lnTo>
                    <a:pt x="370" y="712"/>
                  </a:lnTo>
                  <a:lnTo>
                    <a:pt x="739"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26"/>
            <p:cNvSpPr/>
            <p:nvPr/>
          </p:nvSpPr>
          <p:spPr>
            <a:xfrm>
              <a:off x="3309975" y="4778050"/>
              <a:ext cx="17825" cy="17825"/>
            </a:xfrm>
            <a:custGeom>
              <a:avLst/>
              <a:gdLst/>
              <a:ahLst/>
              <a:cxnLst/>
              <a:rect l="l" t="t" r="r" b="b"/>
              <a:pathLst>
                <a:path w="713" h="713" extrusionOk="0">
                  <a:moveTo>
                    <a:pt x="370" y="1"/>
                  </a:moveTo>
                  <a:lnTo>
                    <a:pt x="1" y="370"/>
                  </a:lnTo>
                  <a:lnTo>
                    <a:pt x="344" y="713"/>
                  </a:lnTo>
                  <a:lnTo>
                    <a:pt x="713"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26"/>
            <p:cNvSpPr/>
            <p:nvPr/>
          </p:nvSpPr>
          <p:spPr>
            <a:xfrm>
              <a:off x="1752950" y="4265200"/>
              <a:ext cx="522125" cy="522100"/>
            </a:xfrm>
            <a:custGeom>
              <a:avLst/>
              <a:gdLst/>
              <a:ahLst/>
              <a:cxnLst/>
              <a:rect l="l" t="t" r="r" b="b"/>
              <a:pathLst>
                <a:path w="20885" h="20884" extrusionOk="0">
                  <a:moveTo>
                    <a:pt x="370" y="1"/>
                  </a:moveTo>
                  <a:lnTo>
                    <a:pt x="1" y="343"/>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26"/>
            <p:cNvSpPr/>
            <p:nvPr/>
          </p:nvSpPr>
          <p:spPr>
            <a:xfrm>
              <a:off x="1230875" y="3743125"/>
              <a:ext cx="522775" cy="522100"/>
            </a:xfrm>
            <a:custGeom>
              <a:avLst/>
              <a:gdLst/>
              <a:ahLst/>
              <a:cxnLst/>
              <a:rect l="l" t="t" r="r" b="b"/>
              <a:pathLst>
                <a:path w="20911" h="20884" extrusionOk="0">
                  <a:moveTo>
                    <a:pt x="369" y="0"/>
                  </a:moveTo>
                  <a:lnTo>
                    <a:pt x="0" y="369"/>
                  </a:lnTo>
                  <a:lnTo>
                    <a:pt x="20541" y="20884"/>
                  </a:lnTo>
                  <a:lnTo>
                    <a:pt x="20910"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26"/>
            <p:cNvSpPr/>
            <p:nvPr/>
          </p:nvSpPr>
          <p:spPr>
            <a:xfrm>
              <a:off x="709450" y="3221025"/>
              <a:ext cx="522100" cy="522125"/>
            </a:xfrm>
            <a:custGeom>
              <a:avLst/>
              <a:gdLst/>
              <a:ahLst/>
              <a:cxnLst/>
              <a:rect l="l" t="t" r="r" b="b"/>
              <a:pathLst>
                <a:path w="20884" h="20885" extrusionOk="0">
                  <a:moveTo>
                    <a:pt x="343" y="1"/>
                  </a:moveTo>
                  <a:lnTo>
                    <a:pt x="0" y="370"/>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26"/>
            <p:cNvSpPr/>
            <p:nvPr/>
          </p:nvSpPr>
          <p:spPr>
            <a:xfrm>
              <a:off x="238125" y="2741150"/>
              <a:ext cx="471350" cy="480575"/>
            </a:xfrm>
            <a:custGeom>
              <a:avLst/>
              <a:gdLst/>
              <a:ahLst/>
              <a:cxnLst/>
              <a:rect l="l" t="t" r="r" b="b"/>
              <a:pathLst>
                <a:path w="18854" h="19223" extrusionOk="0">
                  <a:moveTo>
                    <a:pt x="0" y="0"/>
                  </a:moveTo>
                  <a:lnTo>
                    <a:pt x="0" y="738"/>
                  </a:lnTo>
                  <a:lnTo>
                    <a:pt x="18484" y="19222"/>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26"/>
            <p:cNvSpPr/>
            <p:nvPr/>
          </p:nvSpPr>
          <p:spPr>
            <a:xfrm>
              <a:off x="2275050" y="4786625"/>
              <a:ext cx="89000" cy="79775"/>
            </a:xfrm>
            <a:custGeom>
              <a:avLst/>
              <a:gdLst/>
              <a:ahLst/>
              <a:cxnLst/>
              <a:rect l="l" t="t" r="r" b="b"/>
              <a:pathLst>
                <a:path w="3560" h="3191" extrusionOk="0">
                  <a:moveTo>
                    <a:pt x="369" y="0"/>
                  </a:moveTo>
                  <a:lnTo>
                    <a:pt x="0" y="370"/>
                  </a:lnTo>
                  <a:lnTo>
                    <a:pt x="2821"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26"/>
            <p:cNvSpPr/>
            <p:nvPr/>
          </p:nvSpPr>
          <p:spPr>
            <a:xfrm>
              <a:off x="700200" y="3212475"/>
              <a:ext cx="17825" cy="17825"/>
            </a:xfrm>
            <a:custGeom>
              <a:avLst/>
              <a:gdLst/>
              <a:ahLst/>
              <a:cxnLst/>
              <a:rect l="l" t="t" r="r" b="b"/>
              <a:pathLst>
                <a:path w="713" h="713" extrusionOk="0">
                  <a:moveTo>
                    <a:pt x="370" y="0"/>
                  </a:moveTo>
                  <a:lnTo>
                    <a:pt x="1" y="369"/>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26"/>
            <p:cNvSpPr/>
            <p:nvPr/>
          </p:nvSpPr>
          <p:spPr>
            <a:xfrm>
              <a:off x="1222300" y="3733900"/>
              <a:ext cx="17825" cy="18475"/>
            </a:xfrm>
            <a:custGeom>
              <a:avLst/>
              <a:gdLst/>
              <a:ahLst/>
              <a:cxnLst/>
              <a:rect l="l" t="t" r="r" b="b"/>
              <a:pathLst>
                <a:path w="713" h="739" extrusionOk="0">
                  <a:moveTo>
                    <a:pt x="370" y="0"/>
                  </a:moveTo>
                  <a:lnTo>
                    <a:pt x="0" y="369"/>
                  </a:lnTo>
                  <a:lnTo>
                    <a:pt x="343" y="738"/>
                  </a:lnTo>
                  <a:lnTo>
                    <a:pt x="712"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26"/>
            <p:cNvSpPr/>
            <p:nvPr/>
          </p:nvSpPr>
          <p:spPr>
            <a:xfrm>
              <a:off x="1744375" y="4255975"/>
              <a:ext cx="17825" cy="17825"/>
            </a:xfrm>
            <a:custGeom>
              <a:avLst/>
              <a:gdLst/>
              <a:ahLst/>
              <a:cxnLst/>
              <a:rect l="l" t="t" r="r" b="b"/>
              <a:pathLst>
                <a:path w="713" h="713" extrusionOk="0">
                  <a:moveTo>
                    <a:pt x="370" y="0"/>
                  </a:moveTo>
                  <a:lnTo>
                    <a:pt x="1" y="370"/>
                  </a:lnTo>
                  <a:lnTo>
                    <a:pt x="344"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26"/>
            <p:cNvSpPr/>
            <p:nvPr/>
          </p:nvSpPr>
          <p:spPr>
            <a:xfrm>
              <a:off x="2266475" y="4778050"/>
              <a:ext cx="17825" cy="17825"/>
            </a:xfrm>
            <a:custGeom>
              <a:avLst/>
              <a:gdLst/>
              <a:ahLst/>
              <a:cxnLst/>
              <a:rect l="l" t="t" r="r" b="b"/>
              <a:pathLst>
                <a:path w="713" h="713" extrusionOk="0">
                  <a:moveTo>
                    <a:pt x="343" y="1"/>
                  </a:moveTo>
                  <a:lnTo>
                    <a:pt x="0" y="370"/>
                  </a:lnTo>
                  <a:lnTo>
                    <a:pt x="343" y="713"/>
                  </a:lnTo>
                  <a:lnTo>
                    <a:pt x="712" y="343"/>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26"/>
            <p:cNvSpPr/>
            <p:nvPr/>
          </p:nvSpPr>
          <p:spPr>
            <a:xfrm>
              <a:off x="709450" y="4265200"/>
              <a:ext cx="522100" cy="522100"/>
            </a:xfrm>
            <a:custGeom>
              <a:avLst/>
              <a:gdLst/>
              <a:ahLst/>
              <a:cxnLst/>
              <a:rect l="l" t="t" r="r" b="b"/>
              <a:pathLst>
                <a:path w="20884" h="20884" extrusionOk="0">
                  <a:moveTo>
                    <a:pt x="343" y="1"/>
                  </a:moveTo>
                  <a:lnTo>
                    <a:pt x="0" y="343"/>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26"/>
            <p:cNvSpPr/>
            <p:nvPr/>
          </p:nvSpPr>
          <p:spPr>
            <a:xfrm>
              <a:off x="1230875" y="4786625"/>
              <a:ext cx="89000" cy="79775"/>
            </a:xfrm>
            <a:custGeom>
              <a:avLst/>
              <a:gdLst/>
              <a:ahLst/>
              <a:cxnLst/>
              <a:rect l="l" t="t" r="r" b="b"/>
              <a:pathLst>
                <a:path w="3560" h="3191" extrusionOk="0">
                  <a:moveTo>
                    <a:pt x="369" y="0"/>
                  </a:moveTo>
                  <a:lnTo>
                    <a:pt x="0" y="370"/>
                  </a:lnTo>
                  <a:lnTo>
                    <a:pt x="2822"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26"/>
            <p:cNvSpPr/>
            <p:nvPr/>
          </p:nvSpPr>
          <p:spPr>
            <a:xfrm>
              <a:off x="238125" y="3784650"/>
              <a:ext cx="471350" cy="480575"/>
            </a:xfrm>
            <a:custGeom>
              <a:avLst/>
              <a:gdLst/>
              <a:ahLst/>
              <a:cxnLst/>
              <a:rect l="l" t="t" r="r" b="b"/>
              <a:pathLst>
                <a:path w="18854" h="19223" extrusionOk="0">
                  <a:moveTo>
                    <a:pt x="0" y="0"/>
                  </a:moveTo>
                  <a:lnTo>
                    <a:pt x="0" y="739"/>
                  </a:lnTo>
                  <a:lnTo>
                    <a:pt x="18484" y="19223"/>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26"/>
            <p:cNvSpPr/>
            <p:nvPr/>
          </p:nvSpPr>
          <p:spPr>
            <a:xfrm>
              <a:off x="700200" y="4255975"/>
              <a:ext cx="17825" cy="17825"/>
            </a:xfrm>
            <a:custGeom>
              <a:avLst/>
              <a:gdLst/>
              <a:ahLst/>
              <a:cxnLst/>
              <a:rect l="l" t="t" r="r" b="b"/>
              <a:pathLst>
                <a:path w="713" h="713" extrusionOk="0">
                  <a:moveTo>
                    <a:pt x="370" y="0"/>
                  </a:moveTo>
                  <a:lnTo>
                    <a:pt x="1" y="370"/>
                  </a:lnTo>
                  <a:lnTo>
                    <a:pt x="370"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26"/>
            <p:cNvSpPr/>
            <p:nvPr/>
          </p:nvSpPr>
          <p:spPr>
            <a:xfrm>
              <a:off x="1222300" y="4778050"/>
              <a:ext cx="17825" cy="17825"/>
            </a:xfrm>
            <a:custGeom>
              <a:avLst/>
              <a:gdLst/>
              <a:ahLst/>
              <a:cxnLst/>
              <a:rect l="l" t="t" r="r" b="b"/>
              <a:pathLst>
                <a:path w="713" h="713" extrusionOk="0">
                  <a:moveTo>
                    <a:pt x="370" y="1"/>
                  </a:moveTo>
                  <a:lnTo>
                    <a:pt x="0" y="370"/>
                  </a:lnTo>
                  <a:lnTo>
                    <a:pt x="343" y="713"/>
                  </a:lnTo>
                  <a:lnTo>
                    <a:pt x="712"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07" name="Google Shape;4407;p26"/>
          <p:cNvGrpSpPr/>
          <p:nvPr/>
        </p:nvGrpSpPr>
        <p:grpSpPr>
          <a:xfrm flipH="1">
            <a:off x="215450" y="3870225"/>
            <a:ext cx="315300" cy="1105725"/>
            <a:chOff x="215450" y="125575"/>
            <a:chExt cx="315300" cy="1105725"/>
          </a:xfrm>
        </p:grpSpPr>
        <p:sp>
          <p:nvSpPr>
            <p:cNvPr id="4408" name="Google Shape;4408;p26"/>
            <p:cNvSpPr/>
            <p:nvPr/>
          </p:nvSpPr>
          <p:spPr>
            <a:xfrm>
              <a:off x="215450" y="125575"/>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26"/>
            <p:cNvSpPr/>
            <p:nvPr/>
          </p:nvSpPr>
          <p:spPr>
            <a:xfrm>
              <a:off x="215450" y="520788"/>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26"/>
            <p:cNvSpPr/>
            <p:nvPr/>
          </p:nvSpPr>
          <p:spPr>
            <a:xfrm>
              <a:off x="215450" y="9160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1" name="Google Shape;4411;p26"/>
          <p:cNvGrpSpPr/>
          <p:nvPr/>
        </p:nvGrpSpPr>
        <p:grpSpPr>
          <a:xfrm flipH="1">
            <a:off x="8606882" y="125575"/>
            <a:ext cx="315300" cy="1105725"/>
            <a:chOff x="215450" y="125575"/>
            <a:chExt cx="315300" cy="1105725"/>
          </a:xfrm>
        </p:grpSpPr>
        <p:sp>
          <p:nvSpPr>
            <p:cNvPr id="4412" name="Google Shape;4412;p26"/>
            <p:cNvSpPr/>
            <p:nvPr/>
          </p:nvSpPr>
          <p:spPr>
            <a:xfrm>
              <a:off x="215450" y="125575"/>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26"/>
            <p:cNvSpPr/>
            <p:nvPr/>
          </p:nvSpPr>
          <p:spPr>
            <a:xfrm>
              <a:off x="215450" y="520788"/>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26"/>
            <p:cNvSpPr/>
            <p:nvPr/>
          </p:nvSpPr>
          <p:spPr>
            <a:xfrm>
              <a:off x="215450" y="9160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415"/>
        <p:cNvGrpSpPr/>
        <p:nvPr/>
      </p:nvGrpSpPr>
      <p:grpSpPr>
        <a:xfrm>
          <a:off x="0" y="0"/>
          <a:ext cx="0" cy="0"/>
          <a:chOff x="0" y="0"/>
          <a:chExt cx="0" cy="0"/>
        </a:xfrm>
      </p:grpSpPr>
      <p:grpSp>
        <p:nvGrpSpPr>
          <p:cNvPr id="4416" name="Google Shape;4416;p27"/>
          <p:cNvGrpSpPr/>
          <p:nvPr/>
        </p:nvGrpSpPr>
        <p:grpSpPr>
          <a:xfrm>
            <a:off x="5" y="18"/>
            <a:ext cx="9145429" cy="5143588"/>
            <a:chOff x="238125" y="848600"/>
            <a:chExt cx="7143750" cy="4017800"/>
          </a:xfrm>
        </p:grpSpPr>
        <p:sp>
          <p:nvSpPr>
            <p:cNvPr id="4417" name="Google Shape;4417;p27"/>
            <p:cNvSpPr/>
            <p:nvPr/>
          </p:nvSpPr>
          <p:spPr>
            <a:xfrm>
              <a:off x="709450" y="848600"/>
              <a:ext cx="294025" cy="284775"/>
            </a:xfrm>
            <a:custGeom>
              <a:avLst/>
              <a:gdLst/>
              <a:ahLst/>
              <a:cxnLst/>
              <a:rect l="l" t="t" r="r" b="b"/>
              <a:pathLst>
                <a:path w="11761" h="11391" extrusionOk="0">
                  <a:moveTo>
                    <a:pt x="11048" y="0"/>
                  </a:moveTo>
                  <a:lnTo>
                    <a:pt x="0" y="11048"/>
                  </a:lnTo>
                  <a:lnTo>
                    <a:pt x="343" y="11391"/>
                  </a:lnTo>
                  <a:lnTo>
                    <a:pt x="1176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27"/>
            <p:cNvSpPr/>
            <p:nvPr/>
          </p:nvSpPr>
          <p:spPr>
            <a:xfrm>
              <a:off x="238125" y="1133350"/>
              <a:ext cx="471350" cy="479925"/>
            </a:xfrm>
            <a:custGeom>
              <a:avLst/>
              <a:gdLst/>
              <a:ahLst/>
              <a:cxnLst/>
              <a:rect l="l" t="t" r="r" b="b"/>
              <a:pathLst>
                <a:path w="18854" h="19197" extrusionOk="0">
                  <a:moveTo>
                    <a:pt x="18484" y="1"/>
                  </a:moveTo>
                  <a:lnTo>
                    <a:pt x="0" y="18485"/>
                  </a:lnTo>
                  <a:lnTo>
                    <a:pt x="0" y="19197"/>
                  </a:lnTo>
                  <a:lnTo>
                    <a:pt x="18853" y="370"/>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27"/>
            <p:cNvSpPr/>
            <p:nvPr/>
          </p:nvSpPr>
          <p:spPr>
            <a:xfrm>
              <a:off x="709450" y="1655450"/>
              <a:ext cx="521450" cy="521450"/>
            </a:xfrm>
            <a:custGeom>
              <a:avLst/>
              <a:gdLst/>
              <a:ahLst/>
              <a:cxnLst/>
              <a:rect l="l" t="t" r="r" b="b"/>
              <a:pathLst>
                <a:path w="20858" h="20858" extrusionOk="0">
                  <a:moveTo>
                    <a:pt x="20514" y="0"/>
                  </a:moveTo>
                  <a:lnTo>
                    <a:pt x="0" y="20514"/>
                  </a:lnTo>
                  <a:lnTo>
                    <a:pt x="343" y="20857"/>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27"/>
            <p:cNvSpPr/>
            <p:nvPr/>
          </p:nvSpPr>
          <p:spPr>
            <a:xfrm>
              <a:off x="1753625" y="848600"/>
              <a:ext cx="293350" cy="284775"/>
            </a:xfrm>
            <a:custGeom>
              <a:avLst/>
              <a:gdLst/>
              <a:ahLst/>
              <a:cxnLst/>
              <a:rect l="l" t="t" r="r" b="b"/>
              <a:pathLst>
                <a:path w="11734" h="11391" extrusionOk="0">
                  <a:moveTo>
                    <a:pt x="11048" y="0"/>
                  </a:moveTo>
                  <a:lnTo>
                    <a:pt x="0" y="11048"/>
                  </a:lnTo>
                  <a:lnTo>
                    <a:pt x="343" y="11391"/>
                  </a:lnTo>
                  <a:lnTo>
                    <a:pt x="1173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27"/>
            <p:cNvSpPr/>
            <p:nvPr/>
          </p:nvSpPr>
          <p:spPr>
            <a:xfrm>
              <a:off x="238125" y="2177525"/>
              <a:ext cx="471350" cy="479925"/>
            </a:xfrm>
            <a:custGeom>
              <a:avLst/>
              <a:gdLst/>
              <a:ahLst/>
              <a:cxnLst/>
              <a:rect l="l" t="t" r="r" b="b"/>
              <a:pathLst>
                <a:path w="18854" h="19197" extrusionOk="0">
                  <a:moveTo>
                    <a:pt x="18484" y="1"/>
                  </a:moveTo>
                  <a:lnTo>
                    <a:pt x="0" y="18484"/>
                  </a:lnTo>
                  <a:lnTo>
                    <a:pt x="0" y="19196"/>
                  </a:lnTo>
                  <a:lnTo>
                    <a:pt x="18853" y="343"/>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27"/>
            <p:cNvSpPr/>
            <p:nvPr/>
          </p:nvSpPr>
          <p:spPr>
            <a:xfrm>
              <a:off x="1231525" y="1133350"/>
              <a:ext cx="521450" cy="522125"/>
            </a:xfrm>
            <a:custGeom>
              <a:avLst/>
              <a:gdLst/>
              <a:ahLst/>
              <a:cxnLst/>
              <a:rect l="l" t="t" r="r" b="b"/>
              <a:pathLst>
                <a:path w="20858" h="20885" extrusionOk="0">
                  <a:moveTo>
                    <a:pt x="20515" y="1"/>
                  </a:moveTo>
                  <a:lnTo>
                    <a:pt x="1" y="20515"/>
                  </a:lnTo>
                  <a:lnTo>
                    <a:pt x="343" y="20884"/>
                  </a:lnTo>
                  <a:lnTo>
                    <a:pt x="20858"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27"/>
            <p:cNvSpPr/>
            <p:nvPr/>
          </p:nvSpPr>
          <p:spPr>
            <a:xfrm>
              <a:off x="2275050" y="1133350"/>
              <a:ext cx="522100" cy="522125"/>
            </a:xfrm>
            <a:custGeom>
              <a:avLst/>
              <a:gdLst/>
              <a:ahLst/>
              <a:cxnLst/>
              <a:rect l="l" t="t" r="r" b="b"/>
              <a:pathLst>
                <a:path w="20884" h="20885" extrusionOk="0">
                  <a:moveTo>
                    <a:pt x="20514" y="1"/>
                  </a:moveTo>
                  <a:lnTo>
                    <a:pt x="0" y="20515"/>
                  </a:lnTo>
                  <a:lnTo>
                    <a:pt x="369" y="20884"/>
                  </a:lnTo>
                  <a:lnTo>
                    <a:pt x="20884" y="370"/>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27"/>
            <p:cNvSpPr/>
            <p:nvPr/>
          </p:nvSpPr>
          <p:spPr>
            <a:xfrm>
              <a:off x="1231525" y="2177525"/>
              <a:ext cx="521450" cy="521450"/>
            </a:xfrm>
            <a:custGeom>
              <a:avLst/>
              <a:gdLst/>
              <a:ahLst/>
              <a:cxnLst/>
              <a:rect l="l" t="t" r="r" b="b"/>
              <a:pathLst>
                <a:path w="20858" h="20858" extrusionOk="0">
                  <a:moveTo>
                    <a:pt x="20515" y="1"/>
                  </a:moveTo>
                  <a:lnTo>
                    <a:pt x="1" y="20515"/>
                  </a:lnTo>
                  <a:lnTo>
                    <a:pt x="343" y="20858"/>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27"/>
            <p:cNvSpPr/>
            <p:nvPr/>
          </p:nvSpPr>
          <p:spPr>
            <a:xfrm>
              <a:off x="709450" y="2699600"/>
              <a:ext cx="521450" cy="521450"/>
            </a:xfrm>
            <a:custGeom>
              <a:avLst/>
              <a:gdLst/>
              <a:ahLst/>
              <a:cxnLst/>
              <a:rect l="l" t="t" r="r" b="b"/>
              <a:pathLst>
                <a:path w="20858" h="20858" extrusionOk="0">
                  <a:moveTo>
                    <a:pt x="20514" y="1"/>
                  </a:moveTo>
                  <a:lnTo>
                    <a:pt x="0" y="20515"/>
                  </a:lnTo>
                  <a:lnTo>
                    <a:pt x="343" y="20858"/>
                  </a:lnTo>
                  <a:lnTo>
                    <a:pt x="20857"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27"/>
            <p:cNvSpPr/>
            <p:nvPr/>
          </p:nvSpPr>
          <p:spPr>
            <a:xfrm>
              <a:off x="238125" y="3221700"/>
              <a:ext cx="471350" cy="479250"/>
            </a:xfrm>
            <a:custGeom>
              <a:avLst/>
              <a:gdLst/>
              <a:ahLst/>
              <a:cxnLst/>
              <a:rect l="l" t="t" r="r" b="b"/>
              <a:pathLst>
                <a:path w="18854" h="19170" extrusionOk="0">
                  <a:moveTo>
                    <a:pt x="18484" y="0"/>
                  </a:moveTo>
                  <a:lnTo>
                    <a:pt x="0" y="18458"/>
                  </a:lnTo>
                  <a:lnTo>
                    <a:pt x="0" y="19170"/>
                  </a:lnTo>
                  <a:lnTo>
                    <a:pt x="18853" y="343"/>
                  </a:lnTo>
                  <a:lnTo>
                    <a:pt x="1848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27"/>
            <p:cNvSpPr/>
            <p:nvPr/>
          </p:nvSpPr>
          <p:spPr>
            <a:xfrm>
              <a:off x="1753625" y="1655450"/>
              <a:ext cx="521450" cy="521450"/>
            </a:xfrm>
            <a:custGeom>
              <a:avLst/>
              <a:gdLst/>
              <a:ahLst/>
              <a:cxnLst/>
              <a:rect l="l" t="t" r="r" b="b"/>
              <a:pathLst>
                <a:path w="20858" h="20858" extrusionOk="0">
                  <a:moveTo>
                    <a:pt x="20514" y="0"/>
                  </a:moveTo>
                  <a:lnTo>
                    <a:pt x="0" y="20514"/>
                  </a:lnTo>
                  <a:lnTo>
                    <a:pt x="343" y="20857"/>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27"/>
            <p:cNvSpPr/>
            <p:nvPr/>
          </p:nvSpPr>
          <p:spPr>
            <a:xfrm>
              <a:off x="2797125" y="848600"/>
              <a:ext cx="294025" cy="284775"/>
            </a:xfrm>
            <a:custGeom>
              <a:avLst/>
              <a:gdLst/>
              <a:ahLst/>
              <a:cxnLst/>
              <a:rect l="l" t="t" r="r" b="b"/>
              <a:pathLst>
                <a:path w="11761" h="11391" extrusionOk="0">
                  <a:moveTo>
                    <a:pt x="11049" y="0"/>
                  </a:moveTo>
                  <a:lnTo>
                    <a:pt x="1" y="11048"/>
                  </a:lnTo>
                  <a:lnTo>
                    <a:pt x="370"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27"/>
            <p:cNvSpPr/>
            <p:nvPr/>
          </p:nvSpPr>
          <p:spPr>
            <a:xfrm>
              <a:off x="238125" y="4265200"/>
              <a:ext cx="471350" cy="479925"/>
            </a:xfrm>
            <a:custGeom>
              <a:avLst/>
              <a:gdLst/>
              <a:ahLst/>
              <a:cxnLst/>
              <a:rect l="l" t="t" r="r" b="b"/>
              <a:pathLst>
                <a:path w="18854" h="19197" extrusionOk="0">
                  <a:moveTo>
                    <a:pt x="18484" y="1"/>
                  </a:moveTo>
                  <a:lnTo>
                    <a:pt x="0" y="18484"/>
                  </a:lnTo>
                  <a:lnTo>
                    <a:pt x="0" y="19196"/>
                  </a:lnTo>
                  <a:lnTo>
                    <a:pt x="18853" y="343"/>
                  </a:lnTo>
                  <a:lnTo>
                    <a:pt x="1848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27"/>
            <p:cNvSpPr/>
            <p:nvPr/>
          </p:nvSpPr>
          <p:spPr>
            <a:xfrm>
              <a:off x="3319225" y="1133350"/>
              <a:ext cx="521450" cy="522125"/>
            </a:xfrm>
            <a:custGeom>
              <a:avLst/>
              <a:gdLst/>
              <a:ahLst/>
              <a:cxnLst/>
              <a:rect l="l" t="t" r="r" b="b"/>
              <a:pathLst>
                <a:path w="20858" h="20885" extrusionOk="0">
                  <a:moveTo>
                    <a:pt x="20514" y="1"/>
                  </a:moveTo>
                  <a:lnTo>
                    <a:pt x="0" y="20515"/>
                  </a:lnTo>
                  <a:lnTo>
                    <a:pt x="343" y="20884"/>
                  </a:lnTo>
                  <a:lnTo>
                    <a:pt x="20857" y="370"/>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27"/>
            <p:cNvSpPr/>
            <p:nvPr/>
          </p:nvSpPr>
          <p:spPr>
            <a:xfrm>
              <a:off x="3841300" y="848600"/>
              <a:ext cx="293375" cy="284775"/>
            </a:xfrm>
            <a:custGeom>
              <a:avLst/>
              <a:gdLst/>
              <a:ahLst/>
              <a:cxnLst/>
              <a:rect l="l" t="t" r="r" b="b"/>
              <a:pathLst>
                <a:path w="11735" h="11391" extrusionOk="0">
                  <a:moveTo>
                    <a:pt x="11049" y="0"/>
                  </a:moveTo>
                  <a:lnTo>
                    <a:pt x="0" y="11048"/>
                  </a:lnTo>
                  <a:lnTo>
                    <a:pt x="343" y="11391"/>
                  </a:lnTo>
                  <a:lnTo>
                    <a:pt x="1173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27"/>
            <p:cNvSpPr/>
            <p:nvPr/>
          </p:nvSpPr>
          <p:spPr>
            <a:xfrm>
              <a:off x="2797125" y="1655450"/>
              <a:ext cx="521450" cy="521450"/>
            </a:xfrm>
            <a:custGeom>
              <a:avLst/>
              <a:gdLst/>
              <a:ahLst/>
              <a:cxnLst/>
              <a:rect l="l" t="t" r="r" b="b"/>
              <a:pathLst>
                <a:path w="20858" h="20858" extrusionOk="0">
                  <a:moveTo>
                    <a:pt x="20515" y="0"/>
                  </a:moveTo>
                  <a:lnTo>
                    <a:pt x="1" y="20514"/>
                  </a:lnTo>
                  <a:lnTo>
                    <a:pt x="370"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27"/>
            <p:cNvSpPr/>
            <p:nvPr/>
          </p:nvSpPr>
          <p:spPr>
            <a:xfrm>
              <a:off x="1231525" y="3221700"/>
              <a:ext cx="521450" cy="521450"/>
            </a:xfrm>
            <a:custGeom>
              <a:avLst/>
              <a:gdLst/>
              <a:ahLst/>
              <a:cxnLst/>
              <a:rect l="l" t="t" r="r" b="b"/>
              <a:pathLst>
                <a:path w="20858" h="20858" extrusionOk="0">
                  <a:moveTo>
                    <a:pt x="20515" y="0"/>
                  </a:moveTo>
                  <a:lnTo>
                    <a:pt x="1" y="20488"/>
                  </a:lnTo>
                  <a:lnTo>
                    <a:pt x="343" y="20857"/>
                  </a:lnTo>
                  <a:lnTo>
                    <a:pt x="20858"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27"/>
            <p:cNvSpPr/>
            <p:nvPr/>
          </p:nvSpPr>
          <p:spPr>
            <a:xfrm>
              <a:off x="2275050" y="2177525"/>
              <a:ext cx="522100" cy="521450"/>
            </a:xfrm>
            <a:custGeom>
              <a:avLst/>
              <a:gdLst/>
              <a:ahLst/>
              <a:cxnLst/>
              <a:rect l="l" t="t" r="r" b="b"/>
              <a:pathLst>
                <a:path w="20884" h="20858" extrusionOk="0">
                  <a:moveTo>
                    <a:pt x="20514" y="1"/>
                  </a:moveTo>
                  <a:lnTo>
                    <a:pt x="0" y="20515"/>
                  </a:lnTo>
                  <a:lnTo>
                    <a:pt x="369" y="20858"/>
                  </a:lnTo>
                  <a:lnTo>
                    <a:pt x="20884"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27"/>
            <p:cNvSpPr/>
            <p:nvPr/>
          </p:nvSpPr>
          <p:spPr>
            <a:xfrm>
              <a:off x="1753625" y="2699600"/>
              <a:ext cx="521450" cy="521450"/>
            </a:xfrm>
            <a:custGeom>
              <a:avLst/>
              <a:gdLst/>
              <a:ahLst/>
              <a:cxnLst/>
              <a:rect l="l" t="t" r="r" b="b"/>
              <a:pathLst>
                <a:path w="20858" h="20858" extrusionOk="0">
                  <a:moveTo>
                    <a:pt x="20514" y="1"/>
                  </a:moveTo>
                  <a:lnTo>
                    <a:pt x="0" y="20515"/>
                  </a:lnTo>
                  <a:lnTo>
                    <a:pt x="343" y="20858"/>
                  </a:lnTo>
                  <a:lnTo>
                    <a:pt x="20857"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27"/>
            <p:cNvSpPr/>
            <p:nvPr/>
          </p:nvSpPr>
          <p:spPr>
            <a:xfrm>
              <a:off x="709450" y="3743125"/>
              <a:ext cx="521450" cy="522100"/>
            </a:xfrm>
            <a:custGeom>
              <a:avLst/>
              <a:gdLst/>
              <a:ahLst/>
              <a:cxnLst/>
              <a:rect l="l" t="t" r="r" b="b"/>
              <a:pathLst>
                <a:path w="20858" h="20884" extrusionOk="0">
                  <a:moveTo>
                    <a:pt x="20514" y="0"/>
                  </a:moveTo>
                  <a:lnTo>
                    <a:pt x="0" y="20514"/>
                  </a:lnTo>
                  <a:lnTo>
                    <a:pt x="343" y="20884"/>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27"/>
            <p:cNvSpPr/>
            <p:nvPr/>
          </p:nvSpPr>
          <p:spPr>
            <a:xfrm>
              <a:off x="1753625" y="3743125"/>
              <a:ext cx="521450" cy="522100"/>
            </a:xfrm>
            <a:custGeom>
              <a:avLst/>
              <a:gdLst/>
              <a:ahLst/>
              <a:cxnLst/>
              <a:rect l="l" t="t" r="r" b="b"/>
              <a:pathLst>
                <a:path w="20858" h="20884" extrusionOk="0">
                  <a:moveTo>
                    <a:pt x="20514" y="0"/>
                  </a:moveTo>
                  <a:lnTo>
                    <a:pt x="0" y="20514"/>
                  </a:lnTo>
                  <a:lnTo>
                    <a:pt x="343" y="20884"/>
                  </a:lnTo>
                  <a:lnTo>
                    <a:pt x="20857"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27"/>
            <p:cNvSpPr/>
            <p:nvPr/>
          </p:nvSpPr>
          <p:spPr>
            <a:xfrm>
              <a:off x="2275050" y="3221700"/>
              <a:ext cx="522100" cy="521450"/>
            </a:xfrm>
            <a:custGeom>
              <a:avLst/>
              <a:gdLst/>
              <a:ahLst/>
              <a:cxnLst/>
              <a:rect l="l" t="t" r="r" b="b"/>
              <a:pathLst>
                <a:path w="20884" h="20858" extrusionOk="0">
                  <a:moveTo>
                    <a:pt x="20514" y="0"/>
                  </a:moveTo>
                  <a:lnTo>
                    <a:pt x="0" y="20488"/>
                  </a:lnTo>
                  <a:lnTo>
                    <a:pt x="369" y="20857"/>
                  </a:lnTo>
                  <a:lnTo>
                    <a:pt x="20884" y="343"/>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27"/>
            <p:cNvSpPr/>
            <p:nvPr/>
          </p:nvSpPr>
          <p:spPr>
            <a:xfrm>
              <a:off x="4884825" y="848600"/>
              <a:ext cx="294025" cy="284775"/>
            </a:xfrm>
            <a:custGeom>
              <a:avLst/>
              <a:gdLst/>
              <a:ahLst/>
              <a:cxnLst/>
              <a:rect l="l" t="t" r="r" b="b"/>
              <a:pathLst>
                <a:path w="11761" h="11391" extrusionOk="0">
                  <a:moveTo>
                    <a:pt x="11048" y="0"/>
                  </a:moveTo>
                  <a:lnTo>
                    <a:pt x="0" y="11048"/>
                  </a:lnTo>
                  <a:lnTo>
                    <a:pt x="369" y="11391"/>
                  </a:lnTo>
                  <a:lnTo>
                    <a:pt x="1176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27"/>
            <p:cNvSpPr/>
            <p:nvPr/>
          </p:nvSpPr>
          <p:spPr>
            <a:xfrm>
              <a:off x="3319225" y="2177525"/>
              <a:ext cx="521450" cy="521450"/>
            </a:xfrm>
            <a:custGeom>
              <a:avLst/>
              <a:gdLst/>
              <a:ahLst/>
              <a:cxnLst/>
              <a:rect l="l" t="t" r="r" b="b"/>
              <a:pathLst>
                <a:path w="20858" h="20858" extrusionOk="0">
                  <a:moveTo>
                    <a:pt x="20514" y="1"/>
                  </a:moveTo>
                  <a:lnTo>
                    <a:pt x="0" y="20515"/>
                  </a:lnTo>
                  <a:lnTo>
                    <a:pt x="343" y="20858"/>
                  </a:lnTo>
                  <a:lnTo>
                    <a:pt x="20857"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27"/>
            <p:cNvSpPr/>
            <p:nvPr/>
          </p:nvSpPr>
          <p:spPr>
            <a:xfrm>
              <a:off x="1231525" y="4265200"/>
              <a:ext cx="521450" cy="521450"/>
            </a:xfrm>
            <a:custGeom>
              <a:avLst/>
              <a:gdLst/>
              <a:ahLst/>
              <a:cxnLst/>
              <a:rect l="l" t="t" r="r" b="b"/>
              <a:pathLst>
                <a:path w="20858" h="20858" extrusionOk="0">
                  <a:moveTo>
                    <a:pt x="20515" y="1"/>
                  </a:moveTo>
                  <a:lnTo>
                    <a:pt x="1" y="20515"/>
                  </a:lnTo>
                  <a:lnTo>
                    <a:pt x="343" y="20857"/>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27"/>
            <p:cNvSpPr/>
            <p:nvPr/>
          </p:nvSpPr>
          <p:spPr>
            <a:xfrm>
              <a:off x="3841300" y="1655450"/>
              <a:ext cx="521450" cy="521450"/>
            </a:xfrm>
            <a:custGeom>
              <a:avLst/>
              <a:gdLst/>
              <a:ahLst/>
              <a:cxnLst/>
              <a:rect l="l" t="t" r="r" b="b"/>
              <a:pathLst>
                <a:path w="20858" h="20858" extrusionOk="0">
                  <a:moveTo>
                    <a:pt x="20515" y="0"/>
                  </a:moveTo>
                  <a:lnTo>
                    <a:pt x="0" y="20514"/>
                  </a:lnTo>
                  <a:lnTo>
                    <a:pt x="343"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27"/>
            <p:cNvSpPr/>
            <p:nvPr/>
          </p:nvSpPr>
          <p:spPr>
            <a:xfrm>
              <a:off x="2797125" y="2699600"/>
              <a:ext cx="521450" cy="521450"/>
            </a:xfrm>
            <a:custGeom>
              <a:avLst/>
              <a:gdLst/>
              <a:ahLst/>
              <a:cxnLst/>
              <a:rect l="l" t="t" r="r" b="b"/>
              <a:pathLst>
                <a:path w="20858" h="20858" extrusionOk="0">
                  <a:moveTo>
                    <a:pt x="20515" y="1"/>
                  </a:moveTo>
                  <a:lnTo>
                    <a:pt x="1" y="20515"/>
                  </a:lnTo>
                  <a:lnTo>
                    <a:pt x="370"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27"/>
            <p:cNvSpPr/>
            <p:nvPr/>
          </p:nvSpPr>
          <p:spPr>
            <a:xfrm>
              <a:off x="1143200" y="4787275"/>
              <a:ext cx="87700" cy="79125"/>
            </a:xfrm>
            <a:custGeom>
              <a:avLst/>
              <a:gdLst/>
              <a:ahLst/>
              <a:cxnLst/>
              <a:rect l="l" t="t" r="r" b="b"/>
              <a:pathLst>
                <a:path w="3508" h="3165" extrusionOk="0">
                  <a:moveTo>
                    <a:pt x="3164" y="1"/>
                  </a:moveTo>
                  <a:lnTo>
                    <a:pt x="0" y="3165"/>
                  </a:lnTo>
                  <a:lnTo>
                    <a:pt x="686" y="3165"/>
                  </a:lnTo>
                  <a:lnTo>
                    <a:pt x="3507" y="344"/>
                  </a:lnTo>
                  <a:lnTo>
                    <a:pt x="316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27"/>
            <p:cNvSpPr/>
            <p:nvPr/>
          </p:nvSpPr>
          <p:spPr>
            <a:xfrm>
              <a:off x="4363375" y="1133350"/>
              <a:ext cx="521475" cy="522125"/>
            </a:xfrm>
            <a:custGeom>
              <a:avLst/>
              <a:gdLst/>
              <a:ahLst/>
              <a:cxnLst/>
              <a:rect l="l" t="t" r="r" b="b"/>
              <a:pathLst>
                <a:path w="20859" h="20885" extrusionOk="0">
                  <a:moveTo>
                    <a:pt x="20489" y="1"/>
                  </a:moveTo>
                  <a:lnTo>
                    <a:pt x="1" y="20515"/>
                  </a:lnTo>
                  <a:lnTo>
                    <a:pt x="344" y="20884"/>
                  </a:lnTo>
                  <a:lnTo>
                    <a:pt x="20858" y="370"/>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27"/>
            <p:cNvSpPr/>
            <p:nvPr/>
          </p:nvSpPr>
          <p:spPr>
            <a:xfrm>
              <a:off x="3319225" y="3221700"/>
              <a:ext cx="521450" cy="521450"/>
            </a:xfrm>
            <a:custGeom>
              <a:avLst/>
              <a:gdLst/>
              <a:ahLst/>
              <a:cxnLst/>
              <a:rect l="l" t="t" r="r" b="b"/>
              <a:pathLst>
                <a:path w="20858" h="20858" extrusionOk="0">
                  <a:moveTo>
                    <a:pt x="20514" y="0"/>
                  </a:moveTo>
                  <a:lnTo>
                    <a:pt x="0" y="20488"/>
                  </a:lnTo>
                  <a:lnTo>
                    <a:pt x="343" y="20857"/>
                  </a:lnTo>
                  <a:lnTo>
                    <a:pt x="20857" y="343"/>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27"/>
            <p:cNvSpPr/>
            <p:nvPr/>
          </p:nvSpPr>
          <p:spPr>
            <a:xfrm>
              <a:off x="2275050" y="4265200"/>
              <a:ext cx="522100" cy="521450"/>
            </a:xfrm>
            <a:custGeom>
              <a:avLst/>
              <a:gdLst/>
              <a:ahLst/>
              <a:cxnLst/>
              <a:rect l="l" t="t" r="r" b="b"/>
              <a:pathLst>
                <a:path w="20884" h="20858" extrusionOk="0">
                  <a:moveTo>
                    <a:pt x="20514" y="1"/>
                  </a:moveTo>
                  <a:lnTo>
                    <a:pt x="0" y="20515"/>
                  </a:lnTo>
                  <a:lnTo>
                    <a:pt x="369" y="20857"/>
                  </a:lnTo>
                  <a:lnTo>
                    <a:pt x="20884"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27"/>
            <p:cNvSpPr/>
            <p:nvPr/>
          </p:nvSpPr>
          <p:spPr>
            <a:xfrm>
              <a:off x="2797125" y="3743125"/>
              <a:ext cx="521450" cy="522100"/>
            </a:xfrm>
            <a:custGeom>
              <a:avLst/>
              <a:gdLst/>
              <a:ahLst/>
              <a:cxnLst/>
              <a:rect l="l" t="t" r="r" b="b"/>
              <a:pathLst>
                <a:path w="20858" h="20884" extrusionOk="0">
                  <a:moveTo>
                    <a:pt x="20515" y="0"/>
                  </a:moveTo>
                  <a:lnTo>
                    <a:pt x="1" y="20514"/>
                  </a:lnTo>
                  <a:lnTo>
                    <a:pt x="370"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27"/>
            <p:cNvSpPr/>
            <p:nvPr/>
          </p:nvSpPr>
          <p:spPr>
            <a:xfrm>
              <a:off x="3841300" y="2699600"/>
              <a:ext cx="521450" cy="521450"/>
            </a:xfrm>
            <a:custGeom>
              <a:avLst/>
              <a:gdLst/>
              <a:ahLst/>
              <a:cxnLst/>
              <a:rect l="l" t="t" r="r" b="b"/>
              <a:pathLst>
                <a:path w="20858" h="20858" extrusionOk="0">
                  <a:moveTo>
                    <a:pt x="20515" y="1"/>
                  </a:moveTo>
                  <a:lnTo>
                    <a:pt x="0" y="20515"/>
                  </a:lnTo>
                  <a:lnTo>
                    <a:pt x="343"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27"/>
            <p:cNvSpPr/>
            <p:nvPr/>
          </p:nvSpPr>
          <p:spPr>
            <a:xfrm>
              <a:off x="5928975" y="848600"/>
              <a:ext cx="294050" cy="284775"/>
            </a:xfrm>
            <a:custGeom>
              <a:avLst/>
              <a:gdLst/>
              <a:ahLst/>
              <a:cxnLst/>
              <a:rect l="l" t="t" r="r" b="b"/>
              <a:pathLst>
                <a:path w="11762" h="11391" extrusionOk="0">
                  <a:moveTo>
                    <a:pt x="11049" y="0"/>
                  </a:moveTo>
                  <a:lnTo>
                    <a:pt x="1" y="11048"/>
                  </a:lnTo>
                  <a:lnTo>
                    <a:pt x="344"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27"/>
            <p:cNvSpPr/>
            <p:nvPr/>
          </p:nvSpPr>
          <p:spPr>
            <a:xfrm>
              <a:off x="4363375" y="2177525"/>
              <a:ext cx="521475" cy="521450"/>
            </a:xfrm>
            <a:custGeom>
              <a:avLst/>
              <a:gdLst/>
              <a:ahLst/>
              <a:cxnLst/>
              <a:rect l="l" t="t" r="r" b="b"/>
              <a:pathLst>
                <a:path w="20859" h="20858" extrusionOk="0">
                  <a:moveTo>
                    <a:pt x="20489" y="1"/>
                  </a:moveTo>
                  <a:lnTo>
                    <a:pt x="1" y="20515"/>
                  </a:lnTo>
                  <a:lnTo>
                    <a:pt x="344" y="20858"/>
                  </a:lnTo>
                  <a:lnTo>
                    <a:pt x="20858" y="343"/>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27"/>
            <p:cNvSpPr/>
            <p:nvPr/>
          </p:nvSpPr>
          <p:spPr>
            <a:xfrm>
              <a:off x="2186700" y="4787275"/>
              <a:ext cx="88375" cy="79125"/>
            </a:xfrm>
            <a:custGeom>
              <a:avLst/>
              <a:gdLst/>
              <a:ahLst/>
              <a:cxnLst/>
              <a:rect l="l" t="t" r="r" b="b"/>
              <a:pathLst>
                <a:path w="3535" h="3165" extrusionOk="0">
                  <a:moveTo>
                    <a:pt x="3191" y="1"/>
                  </a:moveTo>
                  <a:lnTo>
                    <a:pt x="1" y="3165"/>
                  </a:lnTo>
                  <a:lnTo>
                    <a:pt x="713"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27"/>
            <p:cNvSpPr/>
            <p:nvPr/>
          </p:nvSpPr>
          <p:spPr>
            <a:xfrm>
              <a:off x="5406900" y="1133350"/>
              <a:ext cx="521450" cy="522125"/>
            </a:xfrm>
            <a:custGeom>
              <a:avLst/>
              <a:gdLst/>
              <a:ahLst/>
              <a:cxnLst/>
              <a:rect l="l" t="t" r="r" b="b"/>
              <a:pathLst>
                <a:path w="20858" h="20885" extrusionOk="0">
                  <a:moveTo>
                    <a:pt x="20515" y="1"/>
                  </a:moveTo>
                  <a:lnTo>
                    <a:pt x="0" y="20515"/>
                  </a:lnTo>
                  <a:lnTo>
                    <a:pt x="343" y="20884"/>
                  </a:lnTo>
                  <a:lnTo>
                    <a:pt x="20858"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27"/>
            <p:cNvSpPr/>
            <p:nvPr/>
          </p:nvSpPr>
          <p:spPr>
            <a:xfrm>
              <a:off x="4884825" y="1655450"/>
              <a:ext cx="522100" cy="521450"/>
            </a:xfrm>
            <a:custGeom>
              <a:avLst/>
              <a:gdLst/>
              <a:ahLst/>
              <a:cxnLst/>
              <a:rect l="l" t="t" r="r" b="b"/>
              <a:pathLst>
                <a:path w="20884" h="20858" extrusionOk="0">
                  <a:moveTo>
                    <a:pt x="20514" y="0"/>
                  </a:moveTo>
                  <a:lnTo>
                    <a:pt x="0" y="20514"/>
                  </a:lnTo>
                  <a:lnTo>
                    <a:pt x="369" y="20857"/>
                  </a:lnTo>
                  <a:lnTo>
                    <a:pt x="20883"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27"/>
            <p:cNvSpPr/>
            <p:nvPr/>
          </p:nvSpPr>
          <p:spPr>
            <a:xfrm>
              <a:off x="6451075" y="1133350"/>
              <a:ext cx="521450" cy="522125"/>
            </a:xfrm>
            <a:custGeom>
              <a:avLst/>
              <a:gdLst/>
              <a:ahLst/>
              <a:cxnLst/>
              <a:rect l="l" t="t" r="r" b="b"/>
              <a:pathLst>
                <a:path w="20858" h="20885" extrusionOk="0">
                  <a:moveTo>
                    <a:pt x="20515" y="1"/>
                  </a:moveTo>
                  <a:lnTo>
                    <a:pt x="0" y="20515"/>
                  </a:lnTo>
                  <a:lnTo>
                    <a:pt x="343" y="20884"/>
                  </a:lnTo>
                  <a:lnTo>
                    <a:pt x="20857" y="370"/>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27"/>
            <p:cNvSpPr/>
            <p:nvPr/>
          </p:nvSpPr>
          <p:spPr>
            <a:xfrm>
              <a:off x="5928975" y="1655450"/>
              <a:ext cx="521475" cy="521450"/>
            </a:xfrm>
            <a:custGeom>
              <a:avLst/>
              <a:gdLst/>
              <a:ahLst/>
              <a:cxnLst/>
              <a:rect l="l" t="t" r="r" b="b"/>
              <a:pathLst>
                <a:path w="20859" h="20858" extrusionOk="0">
                  <a:moveTo>
                    <a:pt x="20515" y="0"/>
                  </a:moveTo>
                  <a:lnTo>
                    <a:pt x="1" y="20514"/>
                  </a:lnTo>
                  <a:lnTo>
                    <a:pt x="344" y="20857"/>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27"/>
            <p:cNvSpPr/>
            <p:nvPr/>
          </p:nvSpPr>
          <p:spPr>
            <a:xfrm>
              <a:off x="3319225" y="4265200"/>
              <a:ext cx="521450" cy="521450"/>
            </a:xfrm>
            <a:custGeom>
              <a:avLst/>
              <a:gdLst/>
              <a:ahLst/>
              <a:cxnLst/>
              <a:rect l="l" t="t" r="r" b="b"/>
              <a:pathLst>
                <a:path w="20858" h="20858" extrusionOk="0">
                  <a:moveTo>
                    <a:pt x="20514" y="1"/>
                  </a:moveTo>
                  <a:lnTo>
                    <a:pt x="0" y="20515"/>
                  </a:lnTo>
                  <a:lnTo>
                    <a:pt x="343" y="20857"/>
                  </a:lnTo>
                  <a:lnTo>
                    <a:pt x="20857" y="343"/>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27"/>
            <p:cNvSpPr/>
            <p:nvPr/>
          </p:nvSpPr>
          <p:spPr>
            <a:xfrm>
              <a:off x="4884825" y="2699600"/>
              <a:ext cx="522100" cy="521450"/>
            </a:xfrm>
            <a:custGeom>
              <a:avLst/>
              <a:gdLst/>
              <a:ahLst/>
              <a:cxnLst/>
              <a:rect l="l" t="t" r="r" b="b"/>
              <a:pathLst>
                <a:path w="20884" h="20858" extrusionOk="0">
                  <a:moveTo>
                    <a:pt x="20514" y="1"/>
                  </a:moveTo>
                  <a:lnTo>
                    <a:pt x="0" y="20515"/>
                  </a:lnTo>
                  <a:lnTo>
                    <a:pt x="369" y="20858"/>
                  </a:lnTo>
                  <a:lnTo>
                    <a:pt x="20883" y="344"/>
                  </a:lnTo>
                  <a:lnTo>
                    <a:pt x="2051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27"/>
            <p:cNvSpPr/>
            <p:nvPr/>
          </p:nvSpPr>
          <p:spPr>
            <a:xfrm>
              <a:off x="6972500" y="848600"/>
              <a:ext cx="294025" cy="284775"/>
            </a:xfrm>
            <a:custGeom>
              <a:avLst/>
              <a:gdLst/>
              <a:ahLst/>
              <a:cxnLst/>
              <a:rect l="l" t="t" r="r" b="b"/>
              <a:pathLst>
                <a:path w="11761" h="11391" extrusionOk="0">
                  <a:moveTo>
                    <a:pt x="11049" y="0"/>
                  </a:moveTo>
                  <a:lnTo>
                    <a:pt x="0" y="11048"/>
                  </a:lnTo>
                  <a:lnTo>
                    <a:pt x="370" y="11391"/>
                  </a:lnTo>
                  <a:lnTo>
                    <a:pt x="11761"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27"/>
            <p:cNvSpPr/>
            <p:nvPr/>
          </p:nvSpPr>
          <p:spPr>
            <a:xfrm>
              <a:off x="3230875" y="4787275"/>
              <a:ext cx="87700" cy="79125"/>
            </a:xfrm>
            <a:custGeom>
              <a:avLst/>
              <a:gdLst/>
              <a:ahLst/>
              <a:cxnLst/>
              <a:rect l="l" t="t" r="r" b="b"/>
              <a:pathLst>
                <a:path w="3508" h="3165" extrusionOk="0">
                  <a:moveTo>
                    <a:pt x="3165" y="1"/>
                  </a:moveTo>
                  <a:lnTo>
                    <a:pt x="1" y="3165"/>
                  </a:lnTo>
                  <a:lnTo>
                    <a:pt x="686" y="3165"/>
                  </a:lnTo>
                  <a:lnTo>
                    <a:pt x="3508" y="344"/>
                  </a:lnTo>
                  <a:lnTo>
                    <a:pt x="316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27"/>
            <p:cNvSpPr/>
            <p:nvPr/>
          </p:nvSpPr>
          <p:spPr>
            <a:xfrm>
              <a:off x="5406900" y="2177525"/>
              <a:ext cx="521450" cy="521450"/>
            </a:xfrm>
            <a:custGeom>
              <a:avLst/>
              <a:gdLst/>
              <a:ahLst/>
              <a:cxnLst/>
              <a:rect l="l" t="t" r="r" b="b"/>
              <a:pathLst>
                <a:path w="20858" h="20858" extrusionOk="0">
                  <a:moveTo>
                    <a:pt x="20515" y="1"/>
                  </a:moveTo>
                  <a:lnTo>
                    <a:pt x="0" y="20515"/>
                  </a:lnTo>
                  <a:lnTo>
                    <a:pt x="343" y="20858"/>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27"/>
            <p:cNvSpPr/>
            <p:nvPr/>
          </p:nvSpPr>
          <p:spPr>
            <a:xfrm>
              <a:off x="3841300" y="3743125"/>
              <a:ext cx="521450" cy="522100"/>
            </a:xfrm>
            <a:custGeom>
              <a:avLst/>
              <a:gdLst/>
              <a:ahLst/>
              <a:cxnLst/>
              <a:rect l="l" t="t" r="r" b="b"/>
              <a:pathLst>
                <a:path w="20858" h="20884" extrusionOk="0">
                  <a:moveTo>
                    <a:pt x="20515" y="0"/>
                  </a:moveTo>
                  <a:lnTo>
                    <a:pt x="0" y="20514"/>
                  </a:lnTo>
                  <a:lnTo>
                    <a:pt x="343"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27"/>
            <p:cNvSpPr/>
            <p:nvPr/>
          </p:nvSpPr>
          <p:spPr>
            <a:xfrm>
              <a:off x="4363375" y="3221700"/>
              <a:ext cx="521475" cy="521450"/>
            </a:xfrm>
            <a:custGeom>
              <a:avLst/>
              <a:gdLst/>
              <a:ahLst/>
              <a:cxnLst/>
              <a:rect l="l" t="t" r="r" b="b"/>
              <a:pathLst>
                <a:path w="20859" h="20858" extrusionOk="0">
                  <a:moveTo>
                    <a:pt x="20489" y="0"/>
                  </a:moveTo>
                  <a:lnTo>
                    <a:pt x="1" y="20488"/>
                  </a:lnTo>
                  <a:lnTo>
                    <a:pt x="344" y="20857"/>
                  </a:lnTo>
                  <a:lnTo>
                    <a:pt x="20858" y="343"/>
                  </a:lnTo>
                  <a:lnTo>
                    <a:pt x="2048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27"/>
            <p:cNvSpPr/>
            <p:nvPr/>
          </p:nvSpPr>
          <p:spPr>
            <a:xfrm>
              <a:off x="5406900" y="3221700"/>
              <a:ext cx="521450" cy="521450"/>
            </a:xfrm>
            <a:custGeom>
              <a:avLst/>
              <a:gdLst/>
              <a:ahLst/>
              <a:cxnLst/>
              <a:rect l="l" t="t" r="r" b="b"/>
              <a:pathLst>
                <a:path w="20858" h="20858" extrusionOk="0">
                  <a:moveTo>
                    <a:pt x="20515" y="0"/>
                  </a:moveTo>
                  <a:lnTo>
                    <a:pt x="0" y="20488"/>
                  </a:lnTo>
                  <a:lnTo>
                    <a:pt x="343" y="20857"/>
                  </a:lnTo>
                  <a:lnTo>
                    <a:pt x="20858"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27"/>
            <p:cNvSpPr/>
            <p:nvPr/>
          </p:nvSpPr>
          <p:spPr>
            <a:xfrm>
              <a:off x="6451075" y="2177525"/>
              <a:ext cx="521450" cy="521450"/>
            </a:xfrm>
            <a:custGeom>
              <a:avLst/>
              <a:gdLst/>
              <a:ahLst/>
              <a:cxnLst/>
              <a:rect l="l" t="t" r="r" b="b"/>
              <a:pathLst>
                <a:path w="20858" h="20858" extrusionOk="0">
                  <a:moveTo>
                    <a:pt x="20515" y="1"/>
                  </a:moveTo>
                  <a:lnTo>
                    <a:pt x="0" y="20515"/>
                  </a:lnTo>
                  <a:lnTo>
                    <a:pt x="343" y="20858"/>
                  </a:lnTo>
                  <a:lnTo>
                    <a:pt x="20857"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27"/>
            <p:cNvSpPr/>
            <p:nvPr/>
          </p:nvSpPr>
          <p:spPr>
            <a:xfrm>
              <a:off x="4884825" y="3743125"/>
              <a:ext cx="522100" cy="522100"/>
            </a:xfrm>
            <a:custGeom>
              <a:avLst/>
              <a:gdLst/>
              <a:ahLst/>
              <a:cxnLst/>
              <a:rect l="l" t="t" r="r" b="b"/>
              <a:pathLst>
                <a:path w="20884" h="20884" extrusionOk="0">
                  <a:moveTo>
                    <a:pt x="20514" y="0"/>
                  </a:moveTo>
                  <a:lnTo>
                    <a:pt x="0" y="20514"/>
                  </a:lnTo>
                  <a:lnTo>
                    <a:pt x="369" y="20884"/>
                  </a:lnTo>
                  <a:lnTo>
                    <a:pt x="20883" y="369"/>
                  </a:lnTo>
                  <a:lnTo>
                    <a:pt x="2051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27"/>
            <p:cNvSpPr/>
            <p:nvPr/>
          </p:nvSpPr>
          <p:spPr>
            <a:xfrm>
              <a:off x="5928975" y="2699600"/>
              <a:ext cx="521475" cy="521450"/>
            </a:xfrm>
            <a:custGeom>
              <a:avLst/>
              <a:gdLst/>
              <a:ahLst/>
              <a:cxnLst/>
              <a:rect l="l" t="t" r="r" b="b"/>
              <a:pathLst>
                <a:path w="20859" h="20858" extrusionOk="0">
                  <a:moveTo>
                    <a:pt x="20515" y="1"/>
                  </a:moveTo>
                  <a:lnTo>
                    <a:pt x="1" y="20515"/>
                  </a:lnTo>
                  <a:lnTo>
                    <a:pt x="344" y="20858"/>
                  </a:lnTo>
                  <a:lnTo>
                    <a:pt x="20858" y="344"/>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27"/>
            <p:cNvSpPr/>
            <p:nvPr/>
          </p:nvSpPr>
          <p:spPr>
            <a:xfrm>
              <a:off x="6972500" y="1759600"/>
              <a:ext cx="409375" cy="417300"/>
            </a:xfrm>
            <a:custGeom>
              <a:avLst/>
              <a:gdLst/>
              <a:ahLst/>
              <a:cxnLst/>
              <a:rect l="l" t="t" r="r" b="b"/>
              <a:pathLst>
                <a:path w="16375" h="16692" extrusionOk="0">
                  <a:moveTo>
                    <a:pt x="16375" y="0"/>
                  </a:moveTo>
                  <a:lnTo>
                    <a:pt x="0" y="16348"/>
                  </a:lnTo>
                  <a:lnTo>
                    <a:pt x="370" y="16691"/>
                  </a:lnTo>
                  <a:lnTo>
                    <a:pt x="16375" y="686"/>
                  </a:lnTo>
                  <a:lnTo>
                    <a:pt x="1637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27"/>
            <p:cNvSpPr/>
            <p:nvPr/>
          </p:nvSpPr>
          <p:spPr>
            <a:xfrm>
              <a:off x="4363375" y="4265200"/>
              <a:ext cx="521475" cy="521450"/>
            </a:xfrm>
            <a:custGeom>
              <a:avLst/>
              <a:gdLst/>
              <a:ahLst/>
              <a:cxnLst/>
              <a:rect l="l" t="t" r="r" b="b"/>
              <a:pathLst>
                <a:path w="20859" h="20858" extrusionOk="0">
                  <a:moveTo>
                    <a:pt x="20489" y="1"/>
                  </a:moveTo>
                  <a:lnTo>
                    <a:pt x="1" y="20515"/>
                  </a:lnTo>
                  <a:lnTo>
                    <a:pt x="344" y="20857"/>
                  </a:lnTo>
                  <a:lnTo>
                    <a:pt x="20858" y="343"/>
                  </a:lnTo>
                  <a:lnTo>
                    <a:pt x="2048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27"/>
            <p:cNvSpPr/>
            <p:nvPr/>
          </p:nvSpPr>
          <p:spPr>
            <a:xfrm>
              <a:off x="4274400" y="4787275"/>
              <a:ext cx="88350" cy="79125"/>
            </a:xfrm>
            <a:custGeom>
              <a:avLst/>
              <a:gdLst/>
              <a:ahLst/>
              <a:cxnLst/>
              <a:rect l="l" t="t" r="r" b="b"/>
              <a:pathLst>
                <a:path w="3534" h="3165" extrusionOk="0">
                  <a:moveTo>
                    <a:pt x="3191" y="1"/>
                  </a:moveTo>
                  <a:lnTo>
                    <a:pt x="0" y="3165"/>
                  </a:lnTo>
                  <a:lnTo>
                    <a:pt x="712"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27"/>
            <p:cNvSpPr/>
            <p:nvPr/>
          </p:nvSpPr>
          <p:spPr>
            <a:xfrm>
              <a:off x="5928975" y="3743125"/>
              <a:ext cx="521475" cy="522100"/>
            </a:xfrm>
            <a:custGeom>
              <a:avLst/>
              <a:gdLst/>
              <a:ahLst/>
              <a:cxnLst/>
              <a:rect l="l" t="t" r="r" b="b"/>
              <a:pathLst>
                <a:path w="20859" h="20884" extrusionOk="0">
                  <a:moveTo>
                    <a:pt x="20515" y="0"/>
                  </a:moveTo>
                  <a:lnTo>
                    <a:pt x="1" y="20514"/>
                  </a:lnTo>
                  <a:lnTo>
                    <a:pt x="344" y="20884"/>
                  </a:lnTo>
                  <a:lnTo>
                    <a:pt x="20858" y="369"/>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27"/>
            <p:cNvSpPr/>
            <p:nvPr/>
          </p:nvSpPr>
          <p:spPr>
            <a:xfrm>
              <a:off x="6451075" y="3221700"/>
              <a:ext cx="521450" cy="521450"/>
            </a:xfrm>
            <a:custGeom>
              <a:avLst/>
              <a:gdLst/>
              <a:ahLst/>
              <a:cxnLst/>
              <a:rect l="l" t="t" r="r" b="b"/>
              <a:pathLst>
                <a:path w="20858" h="20858" extrusionOk="0">
                  <a:moveTo>
                    <a:pt x="20515" y="0"/>
                  </a:moveTo>
                  <a:lnTo>
                    <a:pt x="0" y="20488"/>
                  </a:lnTo>
                  <a:lnTo>
                    <a:pt x="343" y="20857"/>
                  </a:lnTo>
                  <a:lnTo>
                    <a:pt x="20857" y="343"/>
                  </a:lnTo>
                  <a:lnTo>
                    <a:pt x="2051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27"/>
            <p:cNvSpPr/>
            <p:nvPr/>
          </p:nvSpPr>
          <p:spPr>
            <a:xfrm>
              <a:off x="6972500" y="2803100"/>
              <a:ext cx="409375" cy="417950"/>
            </a:xfrm>
            <a:custGeom>
              <a:avLst/>
              <a:gdLst/>
              <a:ahLst/>
              <a:cxnLst/>
              <a:rect l="l" t="t" r="r" b="b"/>
              <a:pathLst>
                <a:path w="16375" h="16718" extrusionOk="0">
                  <a:moveTo>
                    <a:pt x="16375" y="1"/>
                  </a:moveTo>
                  <a:lnTo>
                    <a:pt x="0" y="16375"/>
                  </a:lnTo>
                  <a:lnTo>
                    <a:pt x="370" y="16718"/>
                  </a:lnTo>
                  <a:lnTo>
                    <a:pt x="16375" y="713"/>
                  </a:lnTo>
                  <a:lnTo>
                    <a:pt x="1637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27"/>
            <p:cNvSpPr/>
            <p:nvPr/>
          </p:nvSpPr>
          <p:spPr>
            <a:xfrm>
              <a:off x="5406900" y="4265200"/>
              <a:ext cx="521450" cy="521450"/>
            </a:xfrm>
            <a:custGeom>
              <a:avLst/>
              <a:gdLst/>
              <a:ahLst/>
              <a:cxnLst/>
              <a:rect l="l" t="t" r="r" b="b"/>
              <a:pathLst>
                <a:path w="20858" h="20858" extrusionOk="0">
                  <a:moveTo>
                    <a:pt x="20515" y="1"/>
                  </a:moveTo>
                  <a:lnTo>
                    <a:pt x="0" y="20515"/>
                  </a:lnTo>
                  <a:lnTo>
                    <a:pt x="343" y="20857"/>
                  </a:lnTo>
                  <a:lnTo>
                    <a:pt x="20858"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27"/>
            <p:cNvSpPr/>
            <p:nvPr/>
          </p:nvSpPr>
          <p:spPr>
            <a:xfrm>
              <a:off x="5318575" y="4787275"/>
              <a:ext cx="88350" cy="79125"/>
            </a:xfrm>
            <a:custGeom>
              <a:avLst/>
              <a:gdLst/>
              <a:ahLst/>
              <a:cxnLst/>
              <a:rect l="l" t="t" r="r" b="b"/>
              <a:pathLst>
                <a:path w="3534" h="3165" extrusionOk="0">
                  <a:moveTo>
                    <a:pt x="3164" y="1"/>
                  </a:moveTo>
                  <a:lnTo>
                    <a:pt x="0" y="3165"/>
                  </a:lnTo>
                  <a:lnTo>
                    <a:pt x="712" y="3165"/>
                  </a:lnTo>
                  <a:lnTo>
                    <a:pt x="3533" y="344"/>
                  </a:lnTo>
                  <a:lnTo>
                    <a:pt x="316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27"/>
            <p:cNvSpPr/>
            <p:nvPr/>
          </p:nvSpPr>
          <p:spPr>
            <a:xfrm>
              <a:off x="6972500" y="3847275"/>
              <a:ext cx="409375" cy="417950"/>
            </a:xfrm>
            <a:custGeom>
              <a:avLst/>
              <a:gdLst/>
              <a:ahLst/>
              <a:cxnLst/>
              <a:rect l="l" t="t" r="r" b="b"/>
              <a:pathLst>
                <a:path w="16375" h="16718" extrusionOk="0">
                  <a:moveTo>
                    <a:pt x="16375" y="0"/>
                  </a:moveTo>
                  <a:lnTo>
                    <a:pt x="0" y="16348"/>
                  </a:lnTo>
                  <a:lnTo>
                    <a:pt x="370" y="16718"/>
                  </a:lnTo>
                  <a:lnTo>
                    <a:pt x="16375" y="686"/>
                  </a:lnTo>
                  <a:lnTo>
                    <a:pt x="16375"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27"/>
            <p:cNvSpPr/>
            <p:nvPr/>
          </p:nvSpPr>
          <p:spPr>
            <a:xfrm>
              <a:off x="6362075" y="4787275"/>
              <a:ext cx="88375" cy="79125"/>
            </a:xfrm>
            <a:custGeom>
              <a:avLst/>
              <a:gdLst/>
              <a:ahLst/>
              <a:cxnLst/>
              <a:rect l="l" t="t" r="r" b="b"/>
              <a:pathLst>
                <a:path w="3535" h="3165" extrusionOk="0">
                  <a:moveTo>
                    <a:pt x="3191" y="1"/>
                  </a:moveTo>
                  <a:lnTo>
                    <a:pt x="1" y="3165"/>
                  </a:lnTo>
                  <a:lnTo>
                    <a:pt x="713" y="3165"/>
                  </a:lnTo>
                  <a:lnTo>
                    <a:pt x="3534" y="344"/>
                  </a:lnTo>
                  <a:lnTo>
                    <a:pt x="319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27"/>
            <p:cNvSpPr/>
            <p:nvPr/>
          </p:nvSpPr>
          <p:spPr>
            <a:xfrm>
              <a:off x="6451075" y="4265200"/>
              <a:ext cx="521450" cy="521450"/>
            </a:xfrm>
            <a:custGeom>
              <a:avLst/>
              <a:gdLst/>
              <a:ahLst/>
              <a:cxnLst/>
              <a:rect l="l" t="t" r="r" b="b"/>
              <a:pathLst>
                <a:path w="20858" h="20858" extrusionOk="0">
                  <a:moveTo>
                    <a:pt x="20515" y="1"/>
                  </a:moveTo>
                  <a:lnTo>
                    <a:pt x="0" y="20515"/>
                  </a:lnTo>
                  <a:lnTo>
                    <a:pt x="343" y="20857"/>
                  </a:lnTo>
                  <a:lnTo>
                    <a:pt x="20857" y="343"/>
                  </a:lnTo>
                  <a:lnTo>
                    <a:pt x="2051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27"/>
            <p:cNvSpPr/>
            <p:nvPr/>
          </p:nvSpPr>
          <p:spPr>
            <a:xfrm>
              <a:off x="6972500" y="1133350"/>
              <a:ext cx="409375" cy="418625"/>
            </a:xfrm>
            <a:custGeom>
              <a:avLst/>
              <a:gdLst/>
              <a:ahLst/>
              <a:cxnLst/>
              <a:rect l="l" t="t" r="r" b="b"/>
              <a:pathLst>
                <a:path w="16375" h="16745" extrusionOk="0">
                  <a:moveTo>
                    <a:pt x="370" y="1"/>
                  </a:moveTo>
                  <a:lnTo>
                    <a:pt x="0" y="370"/>
                  </a:lnTo>
                  <a:lnTo>
                    <a:pt x="16375" y="16744"/>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27"/>
            <p:cNvSpPr/>
            <p:nvPr/>
          </p:nvSpPr>
          <p:spPr>
            <a:xfrm>
              <a:off x="6678500" y="848600"/>
              <a:ext cx="294025" cy="284775"/>
            </a:xfrm>
            <a:custGeom>
              <a:avLst/>
              <a:gdLst/>
              <a:ahLst/>
              <a:cxnLst/>
              <a:rect l="l" t="t" r="r" b="b"/>
              <a:pathLst>
                <a:path w="11761" h="11391" extrusionOk="0">
                  <a:moveTo>
                    <a:pt x="0" y="0"/>
                  </a:moveTo>
                  <a:lnTo>
                    <a:pt x="11418" y="11391"/>
                  </a:lnTo>
                  <a:lnTo>
                    <a:pt x="11760"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27"/>
            <p:cNvSpPr/>
            <p:nvPr/>
          </p:nvSpPr>
          <p:spPr>
            <a:xfrm>
              <a:off x="6963925" y="1124800"/>
              <a:ext cx="17825" cy="17825"/>
            </a:xfrm>
            <a:custGeom>
              <a:avLst/>
              <a:gdLst/>
              <a:ahLst/>
              <a:cxnLst/>
              <a:rect l="l" t="t" r="r" b="b"/>
              <a:pathLst>
                <a:path w="713" h="713" extrusionOk="0">
                  <a:moveTo>
                    <a:pt x="343" y="0"/>
                  </a:moveTo>
                  <a:lnTo>
                    <a:pt x="1" y="343"/>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27"/>
            <p:cNvSpPr/>
            <p:nvPr/>
          </p:nvSpPr>
          <p:spPr>
            <a:xfrm>
              <a:off x="5634325" y="848600"/>
              <a:ext cx="294675" cy="284775"/>
            </a:xfrm>
            <a:custGeom>
              <a:avLst/>
              <a:gdLst/>
              <a:ahLst/>
              <a:cxnLst/>
              <a:rect l="l" t="t" r="r" b="b"/>
              <a:pathLst>
                <a:path w="11787" h="11391" extrusionOk="0">
                  <a:moveTo>
                    <a:pt x="0"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27"/>
            <p:cNvSpPr/>
            <p:nvPr/>
          </p:nvSpPr>
          <p:spPr>
            <a:xfrm>
              <a:off x="6972500" y="2176875"/>
              <a:ext cx="409375" cy="418600"/>
            </a:xfrm>
            <a:custGeom>
              <a:avLst/>
              <a:gdLst/>
              <a:ahLst/>
              <a:cxnLst/>
              <a:rect l="l" t="t" r="r" b="b"/>
              <a:pathLst>
                <a:path w="16375" h="16744" extrusionOk="0">
                  <a:moveTo>
                    <a:pt x="370" y="0"/>
                  </a:moveTo>
                  <a:lnTo>
                    <a:pt x="0" y="369"/>
                  </a:lnTo>
                  <a:lnTo>
                    <a:pt x="16375" y="16744"/>
                  </a:lnTo>
                  <a:lnTo>
                    <a:pt x="16375" y="16032"/>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27"/>
            <p:cNvSpPr/>
            <p:nvPr/>
          </p:nvSpPr>
          <p:spPr>
            <a:xfrm>
              <a:off x="5928325" y="1133350"/>
              <a:ext cx="522775" cy="522125"/>
            </a:xfrm>
            <a:custGeom>
              <a:avLst/>
              <a:gdLst/>
              <a:ahLst/>
              <a:cxnLst/>
              <a:rect l="l" t="t" r="r" b="b"/>
              <a:pathLst>
                <a:path w="20911" h="20885" extrusionOk="0">
                  <a:moveTo>
                    <a:pt x="370" y="1"/>
                  </a:moveTo>
                  <a:lnTo>
                    <a:pt x="1" y="370"/>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27"/>
            <p:cNvSpPr/>
            <p:nvPr/>
          </p:nvSpPr>
          <p:spPr>
            <a:xfrm>
              <a:off x="6450425" y="1655450"/>
              <a:ext cx="522100" cy="522100"/>
            </a:xfrm>
            <a:custGeom>
              <a:avLst/>
              <a:gdLst/>
              <a:ahLst/>
              <a:cxnLst/>
              <a:rect l="l" t="t" r="r" b="b"/>
              <a:pathLst>
                <a:path w="20884" h="20884" extrusionOk="0">
                  <a:moveTo>
                    <a:pt x="369" y="0"/>
                  </a:moveTo>
                  <a:lnTo>
                    <a:pt x="0" y="369"/>
                  </a:lnTo>
                  <a:lnTo>
                    <a:pt x="20541" y="20884"/>
                  </a:lnTo>
                  <a:lnTo>
                    <a:pt x="20883"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27"/>
            <p:cNvSpPr/>
            <p:nvPr/>
          </p:nvSpPr>
          <p:spPr>
            <a:xfrm>
              <a:off x="5919750" y="1124800"/>
              <a:ext cx="17825" cy="17825"/>
            </a:xfrm>
            <a:custGeom>
              <a:avLst/>
              <a:gdLst/>
              <a:ahLst/>
              <a:cxnLst/>
              <a:rect l="l" t="t" r="r" b="b"/>
              <a:pathLst>
                <a:path w="713" h="713" extrusionOk="0">
                  <a:moveTo>
                    <a:pt x="370" y="0"/>
                  </a:moveTo>
                  <a:lnTo>
                    <a:pt x="1" y="343"/>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27"/>
            <p:cNvSpPr/>
            <p:nvPr/>
          </p:nvSpPr>
          <p:spPr>
            <a:xfrm>
              <a:off x="6441850" y="1646225"/>
              <a:ext cx="17825" cy="18475"/>
            </a:xfrm>
            <a:custGeom>
              <a:avLst/>
              <a:gdLst/>
              <a:ahLst/>
              <a:cxnLst/>
              <a:rect l="l" t="t" r="r" b="b"/>
              <a:pathLst>
                <a:path w="713" h="739" extrusionOk="0">
                  <a:moveTo>
                    <a:pt x="369" y="0"/>
                  </a:moveTo>
                  <a:lnTo>
                    <a:pt x="0" y="369"/>
                  </a:lnTo>
                  <a:lnTo>
                    <a:pt x="343"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27"/>
            <p:cNvSpPr/>
            <p:nvPr/>
          </p:nvSpPr>
          <p:spPr>
            <a:xfrm>
              <a:off x="6963925" y="2168300"/>
              <a:ext cx="17825" cy="17825"/>
            </a:xfrm>
            <a:custGeom>
              <a:avLst/>
              <a:gdLst/>
              <a:ahLst/>
              <a:cxnLst/>
              <a:rect l="l" t="t" r="r" b="b"/>
              <a:pathLst>
                <a:path w="713" h="713" extrusionOk="0">
                  <a:moveTo>
                    <a:pt x="343" y="0"/>
                  </a:moveTo>
                  <a:lnTo>
                    <a:pt x="1" y="370"/>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27"/>
            <p:cNvSpPr/>
            <p:nvPr/>
          </p:nvSpPr>
          <p:spPr>
            <a:xfrm>
              <a:off x="6450425" y="2698950"/>
              <a:ext cx="522100" cy="522775"/>
            </a:xfrm>
            <a:custGeom>
              <a:avLst/>
              <a:gdLst/>
              <a:ahLst/>
              <a:cxnLst/>
              <a:rect l="l" t="t" r="r" b="b"/>
              <a:pathLst>
                <a:path w="20884" h="20911" extrusionOk="0">
                  <a:moveTo>
                    <a:pt x="369" y="1"/>
                  </a:moveTo>
                  <a:lnTo>
                    <a:pt x="0" y="370"/>
                  </a:lnTo>
                  <a:lnTo>
                    <a:pt x="20541" y="20910"/>
                  </a:lnTo>
                  <a:lnTo>
                    <a:pt x="20883"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27"/>
            <p:cNvSpPr/>
            <p:nvPr/>
          </p:nvSpPr>
          <p:spPr>
            <a:xfrm>
              <a:off x="5406900" y="1655450"/>
              <a:ext cx="522100" cy="522100"/>
            </a:xfrm>
            <a:custGeom>
              <a:avLst/>
              <a:gdLst/>
              <a:ahLst/>
              <a:cxnLst/>
              <a:rect l="l" t="t" r="r" b="b"/>
              <a:pathLst>
                <a:path w="20884" h="20884" extrusionOk="0">
                  <a:moveTo>
                    <a:pt x="343" y="0"/>
                  </a:moveTo>
                  <a:lnTo>
                    <a:pt x="0" y="369"/>
                  </a:lnTo>
                  <a:lnTo>
                    <a:pt x="20515" y="20884"/>
                  </a:lnTo>
                  <a:lnTo>
                    <a:pt x="20884" y="20514"/>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27"/>
            <p:cNvSpPr/>
            <p:nvPr/>
          </p:nvSpPr>
          <p:spPr>
            <a:xfrm>
              <a:off x="5928325" y="2176875"/>
              <a:ext cx="522775" cy="522750"/>
            </a:xfrm>
            <a:custGeom>
              <a:avLst/>
              <a:gdLst/>
              <a:ahLst/>
              <a:cxnLst/>
              <a:rect l="l" t="t" r="r" b="b"/>
              <a:pathLst>
                <a:path w="20911" h="20910" extrusionOk="0">
                  <a:moveTo>
                    <a:pt x="370" y="0"/>
                  </a:moveTo>
                  <a:lnTo>
                    <a:pt x="1" y="369"/>
                  </a:lnTo>
                  <a:lnTo>
                    <a:pt x="20541" y="20910"/>
                  </a:lnTo>
                  <a:lnTo>
                    <a:pt x="20910"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27"/>
            <p:cNvSpPr/>
            <p:nvPr/>
          </p:nvSpPr>
          <p:spPr>
            <a:xfrm>
              <a:off x="6972500" y="3221025"/>
              <a:ext cx="409375" cy="418625"/>
            </a:xfrm>
            <a:custGeom>
              <a:avLst/>
              <a:gdLst/>
              <a:ahLst/>
              <a:cxnLst/>
              <a:rect l="l" t="t" r="r" b="b"/>
              <a:pathLst>
                <a:path w="16375" h="16745" extrusionOk="0">
                  <a:moveTo>
                    <a:pt x="370" y="1"/>
                  </a:moveTo>
                  <a:lnTo>
                    <a:pt x="0" y="370"/>
                  </a:lnTo>
                  <a:lnTo>
                    <a:pt x="16375" y="16744"/>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27"/>
            <p:cNvSpPr/>
            <p:nvPr/>
          </p:nvSpPr>
          <p:spPr>
            <a:xfrm>
              <a:off x="4590800" y="848600"/>
              <a:ext cx="294050" cy="284775"/>
            </a:xfrm>
            <a:custGeom>
              <a:avLst/>
              <a:gdLst/>
              <a:ahLst/>
              <a:cxnLst/>
              <a:rect l="l" t="t" r="r" b="b"/>
              <a:pathLst>
                <a:path w="11762" h="11391" extrusionOk="0">
                  <a:moveTo>
                    <a:pt x="1" y="0"/>
                  </a:moveTo>
                  <a:lnTo>
                    <a:pt x="11392" y="11391"/>
                  </a:lnTo>
                  <a:lnTo>
                    <a:pt x="11761" y="11048"/>
                  </a:lnTo>
                  <a:lnTo>
                    <a:pt x="71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27"/>
            <p:cNvSpPr/>
            <p:nvPr/>
          </p:nvSpPr>
          <p:spPr>
            <a:xfrm>
              <a:off x="4884825" y="1133350"/>
              <a:ext cx="522100" cy="522125"/>
            </a:xfrm>
            <a:custGeom>
              <a:avLst/>
              <a:gdLst/>
              <a:ahLst/>
              <a:cxnLst/>
              <a:rect l="l" t="t" r="r" b="b"/>
              <a:pathLst>
                <a:path w="20884" h="20885" extrusionOk="0">
                  <a:moveTo>
                    <a:pt x="369" y="1"/>
                  </a:moveTo>
                  <a:lnTo>
                    <a:pt x="0" y="370"/>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27"/>
            <p:cNvSpPr/>
            <p:nvPr/>
          </p:nvSpPr>
          <p:spPr>
            <a:xfrm>
              <a:off x="4875575" y="1124800"/>
              <a:ext cx="18500" cy="17825"/>
            </a:xfrm>
            <a:custGeom>
              <a:avLst/>
              <a:gdLst/>
              <a:ahLst/>
              <a:cxnLst/>
              <a:rect l="l" t="t" r="r" b="b"/>
              <a:pathLst>
                <a:path w="740" h="713" extrusionOk="0">
                  <a:moveTo>
                    <a:pt x="370" y="0"/>
                  </a:moveTo>
                  <a:lnTo>
                    <a:pt x="1" y="343"/>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27"/>
            <p:cNvSpPr/>
            <p:nvPr/>
          </p:nvSpPr>
          <p:spPr>
            <a:xfrm>
              <a:off x="5397675" y="1646225"/>
              <a:ext cx="17825" cy="18475"/>
            </a:xfrm>
            <a:custGeom>
              <a:avLst/>
              <a:gdLst/>
              <a:ahLst/>
              <a:cxnLst/>
              <a:rect l="l" t="t" r="r" b="b"/>
              <a:pathLst>
                <a:path w="713" h="739" extrusionOk="0">
                  <a:moveTo>
                    <a:pt x="369" y="0"/>
                  </a:moveTo>
                  <a:lnTo>
                    <a:pt x="0" y="369"/>
                  </a:lnTo>
                  <a:lnTo>
                    <a:pt x="369"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27"/>
            <p:cNvSpPr/>
            <p:nvPr/>
          </p:nvSpPr>
          <p:spPr>
            <a:xfrm>
              <a:off x="5919750" y="2168300"/>
              <a:ext cx="17825" cy="17825"/>
            </a:xfrm>
            <a:custGeom>
              <a:avLst/>
              <a:gdLst/>
              <a:ahLst/>
              <a:cxnLst/>
              <a:rect l="l" t="t" r="r" b="b"/>
              <a:pathLst>
                <a:path w="713" h="713" extrusionOk="0">
                  <a:moveTo>
                    <a:pt x="370" y="0"/>
                  </a:moveTo>
                  <a:lnTo>
                    <a:pt x="1" y="370"/>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27"/>
            <p:cNvSpPr/>
            <p:nvPr/>
          </p:nvSpPr>
          <p:spPr>
            <a:xfrm>
              <a:off x="6441850" y="2690375"/>
              <a:ext cx="17825" cy="17825"/>
            </a:xfrm>
            <a:custGeom>
              <a:avLst/>
              <a:gdLst/>
              <a:ahLst/>
              <a:cxnLst/>
              <a:rect l="l" t="t" r="r" b="b"/>
              <a:pathLst>
                <a:path w="713" h="713" extrusionOk="0">
                  <a:moveTo>
                    <a:pt x="369" y="1"/>
                  </a:moveTo>
                  <a:lnTo>
                    <a:pt x="0" y="370"/>
                  </a:lnTo>
                  <a:lnTo>
                    <a:pt x="343" y="713"/>
                  </a:lnTo>
                  <a:lnTo>
                    <a:pt x="712" y="344"/>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27"/>
            <p:cNvSpPr/>
            <p:nvPr/>
          </p:nvSpPr>
          <p:spPr>
            <a:xfrm>
              <a:off x="6963925" y="3212475"/>
              <a:ext cx="17825" cy="17825"/>
            </a:xfrm>
            <a:custGeom>
              <a:avLst/>
              <a:gdLst/>
              <a:ahLst/>
              <a:cxnLst/>
              <a:rect l="l" t="t" r="r" b="b"/>
              <a:pathLst>
                <a:path w="713" h="713" extrusionOk="0">
                  <a:moveTo>
                    <a:pt x="343" y="0"/>
                  </a:moveTo>
                  <a:lnTo>
                    <a:pt x="1" y="369"/>
                  </a:lnTo>
                  <a:lnTo>
                    <a:pt x="343" y="712"/>
                  </a:lnTo>
                  <a:lnTo>
                    <a:pt x="713" y="343"/>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27"/>
            <p:cNvSpPr/>
            <p:nvPr/>
          </p:nvSpPr>
          <p:spPr>
            <a:xfrm>
              <a:off x="4362725" y="1655450"/>
              <a:ext cx="522125" cy="522100"/>
            </a:xfrm>
            <a:custGeom>
              <a:avLst/>
              <a:gdLst/>
              <a:ahLst/>
              <a:cxnLst/>
              <a:rect l="l" t="t" r="r" b="b"/>
              <a:pathLst>
                <a:path w="20885" h="20884" extrusionOk="0">
                  <a:moveTo>
                    <a:pt x="370" y="0"/>
                  </a:moveTo>
                  <a:lnTo>
                    <a:pt x="1" y="369"/>
                  </a:lnTo>
                  <a:lnTo>
                    <a:pt x="20515" y="20884"/>
                  </a:lnTo>
                  <a:lnTo>
                    <a:pt x="20884"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27"/>
            <p:cNvSpPr/>
            <p:nvPr/>
          </p:nvSpPr>
          <p:spPr>
            <a:xfrm>
              <a:off x="3840650" y="1133350"/>
              <a:ext cx="522750" cy="522125"/>
            </a:xfrm>
            <a:custGeom>
              <a:avLst/>
              <a:gdLst/>
              <a:ahLst/>
              <a:cxnLst/>
              <a:rect l="l" t="t" r="r" b="b"/>
              <a:pathLst>
                <a:path w="20910" h="20885" extrusionOk="0">
                  <a:moveTo>
                    <a:pt x="369" y="1"/>
                  </a:moveTo>
                  <a:lnTo>
                    <a:pt x="0" y="370"/>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27"/>
            <p:cNvSpPr/>
            <p:nvPr/>
          </p:nvSpPr>
          <p:spPr>
            <a:xfrm>
              <a:off x="5406900" y="2698950"/>
              <a:ext cx="522100" cy="522775"/>
            </a:xfrm>
            <a:custGeom>
              <a:avLst/>
              <a:gdLst/>
              <a:ahLst/>
              <a:cxnLst/>
              <a:rect l="l" t="t" r="r" b="b"/>
              <a:pathLst>
                <a:path w="20884" h="20911" extrusionOk="0">
                  <a:moveTo>
                    <a:pt x="343" y="1"/>
                  </a:moveTo>
                  <a:lnTo>
                    <a:pt x="0" y="370"/>
                  </a:lnTo>
                  <a:lnTo>
                    <a:pt x="20515" y="20910"/>
                  </a:lnTo>
                  <a:lnTo>
                    <a:pt x="20884" y="20541"/>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27"/>
            <p:cNvSpPr/>
            <p:nvPr/>
          </p:nvSpPr>
          <p:spPr>
            <a:xfrm>
              <a:off x="3546625"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27"/>
            <p:cNvSpPr/>
            <p:nvPr/>
          </p:nvSpPr>
          <p:spPr>
            <a:xfrm>
              <a:off x="6450425" y="3743125"/>
              <a:ext cx="522100" cy="522100"/>
            </a:xfrm>
            <a:custGeom>
              <a:avLst/>
              <a:gdLst/>
              <a:ahLst/>
              <a:cxnLst/>
              <a:rect l="l" t="t" r="r" b="b"/>
              <a:pathLst>
                <a:path w="20884" h="20884" extrusionOk="0">
                  <a:moveTo>
                    <a:pt x="369" y="0"/>
                  </a:moveTo>
                  <a:lnTo>
                    <a:pt x="0" y="369"/>
                  </a:lnTo>
                  <a:lnTo>
                    <a:pt x="20541" y="20884"/>
                  </a:lnTo>
                  <a:lnTo>
                    <a:pt x="20883"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27"/>
            <p:cNvSpPr/>
            <p:nvPr/>
          </p:nvSpPr>
          <p:spPr>
            <a:xfrm>
              <a:off x="5928325" y="3221025"/>
              <a:ext cx="522775" cy="522125"/>
            </a:xfrm>
            <a:custGeom>
              <a:avLst/>
              <a:gdLst/>
              <a:ahLst/>
              <a:cxnLst/>
              <a:rect l="l" t="t" r="r" b="b"/>
              <a:pathLst>
                <a:path w="20911" h="20885" extrusionOk="0">
                  <a:moveTo>
                    <a:pt x="370" y="1"/>
                  </a:moveTo>
                  <a:lnTo>
                    <a:pt x="1" y="370"/>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27"/>
            <p:cNvSpPr/>
            <p:nvPr/>
          </p:nvSpPr>
          <p:spPr>
            <a:xfrm>
              <a:off x="6972500" y="4265200"/>
              <a:ext cx="409375" cy="417950"/>
            </a:xfrm>
            <a:custGeom>
              <a:avLst/>
              <a:gdLst/>
              <a:ahLst/>
              <a:cxnLst/>
              <a:rect l="l" t="t" r="r" b="b"/>
              <a:pathLst>
                <a:path w="16375" h="16718" extrusionOk="0">
                  <a:moveTo>
                    <a:pt x="370" y="1"/>
                  </a:moveTo>
                  <a:lnTo>
                    <a:pt x="0" y="343"/>
                  </a:lnTo>
                  <a:lnTo>
                    <a:pt x="16375" y="16718"/>
                  </a:lnTo>
                  <a:lnTo>
                    <a:pt x="16375" y="16006"/>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27"/>
            <p:cNvSpPr/>
            <p:nvPr/>
          </p:nvSpPr>
          <p:spPr>
            <a:xfrm>
              <a:off x="4884825" y="2176875"/>
              <a:ext cx="522100" cy="522750"/>
            </a:xfrm>
            <a:custGeom>
              <a:avLst/>
              <a:gdLst/>
              <a:ahLst/>
              <a:cxnLst/>
              <a:rect l="l" t="t" r="r" b="b"/>
              <a:pathLst>
                <a:path w="20884" h="20910" extrusionOk="0">
                  <a:moveTo>
                    <a:pt x="369" y="0"/>
                  </a:moveTo>
                  <a:lnTo>
                    <a:pt x="0" y="369"/>
                  </a:lnTo>
                  <a:lnTo>
                    <a:pt x="20514" y="20910"/>
                  </a:lnTo>
                  <a:lnTo>
                    <a:pt x="20883" y="2054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27"/>
            <p:cNvSpPr/>
            <p:nvPr/>
          </p:nvSpPr>
          <p:spPr>
            <a:xfrm>
              <a:off x="3832075" y="1124800"/>
              <a:ext cx="17825" cy="17825"/>
            </a:xfrm>
            <a:custGeom>
              <a:avLst/>
              <a:gdLst/>
              <a:ahLst/>
              <a:cxnLst/>
              <a:rect l="l" t="t" r="r" b="b"/>
              <a:pathLst>
                <a:path w="713" h="713" extrusionOk="0">
                  <a:moveTo>
                    <a:pt x="369" y="0"/>
                  </a:moveTo>
                  <a:lnTo>
                    <a:pt x="0" y="343"/>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27"/>
            <p:cNvSpPr/>
            <p:nvPr/>
          </p:nvSpPr>
          <p:spPr>
            <a:xfrm>
              <a:off x="4354150" y="1646225"/>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27"/>
            <p:cNvSpPr/>
            <p:nvPr/>
          </p:nvSpPr>
          <p:spPr>
            <a:xfrm>
              <a:off x="4875575" y="2168300"/>
              <a:ext cx="18500" cy="17825"/>
            </a:xfrm>
            <a:custGeom>
              <a:avLst/>
              <a:gdLst/>
              <a:ahLst/>
              <a:cxnLst/>
              <a:rect l="l" t="t" r="r" b="b"/>
              <a:pathLst>
                <a:path w="740" h="713" extrusionOk="0">
                  <a:moveTo>
                    <a:pt x="370" y="0"/>
                  </a:moveTo>
                  <a:lnTo>
                    <a:pt x="1" y="370"/>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27"/>
            <p:cNvSpPr/>
            <p:nvPr/>
          </p:nvSpPr>
          <p:spPr>
            <a:xfrm>
              <a:off x="5397675" y="2690375"/>
              <a:ext cx="17825" cy="17825"/>
            </a:xfrm>
            <a:custGeom>
              <a:avLst/>
              <a:gdLst/>
              <a:ahLst/>
              <a:cxnLst/>
              <a:rect l="l" t="t" r="r" b="b"/>
              <a:pathLst>
                <a:path w="713" h="713" extrusionOk="0">
                  <a:moveTo>
                    <a:pt x="369" y="1"/>
                  </a:moveTo>
                  <a:lnTo>
                    <a:pt x="0" y="370"/>
                  </a:lnTo>
                  <a:lnTo>
                    <a:pt x="369" y="713"/>
                  </a:lnTo>
                  <a:lnTo>
                    <a:pt x="712" y="344"/>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27"/>
            <p:cNvSpPr/>
            <p:nvPr/>
          </p:nvSpPr>
          <p:spPr>
            <a:xfrm>
              <a:off x="5919750" y="3212475"/>
              <a:ext cx="17825" cy="17825"/>
            </a:xfrm>
            <a:custGeom>
              <a:avLst/>
              <a:gdLst/>
              <a:ahLst/>
              <a:cxnLst/>
              <a:rect l="l" t="t" r="r" b="b"/>
              <a:pathLst>
                <a:path w="713" h="713" extrusionOk="0">
                  <a:moveTo>
                    <a:pt x="370" y="0"/>
                  </a:moveTo>
                  <a:lnTo>
                    <a:pt x="1" y="369"/>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27"/>
            <p:cNvSpPr/>
            <p:nvPr/>
          </p:nvSpPr>
          <p:spPr>
            <a:xfrm>
              <a:off x="6441850" y="3733900"/>
              <a:ext cx="17825" cy="18475"/>
            </a:xfrm>
            <a:custGeom>
              <a:avLst/>
              <a:gdLst/>
              <a:ahLst/>
              <a:cxnLst/>
              <a:rect l="l" t="t" r="r" b="b"/>
              <a:pathLst>
                <a:path w="713" h="739" extrusionOk="0">
                  <a:moveTo>
                    <a:pt x="369" y="0"/>
                  </a:moveTo>
                  <a:lnTo>
                    <a:pt x="0" y="369"/>
                  </a:lnTo>
                  <a:lnTo>
                    <a:pt x="343"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27"/>
            <p:cNvSpPr/>
            <p:nvPr/>
          </p:nvSpPr>
          <p:spPr>
            <a:xfrm>
              <a:off x="6963925" y="4255975"/>
              <a:ext cx="17825" cy="17825"/>
            </a:xfrm>
            <a:custGeom>
              <a:avLst/>
              <a:gdLst/>
              <a:ahLst/>
              <a:cxnLst/>
              <a:rect l="l" t="t" r="r" b="b"/>
              <a:pathLst>
                <a:path w="713" h="713" extrusionOk="0">
                  <a:moveTo>
                    <a:pt x="343" y="0"/>
                  </a:moveTo>
                  <a:lnTo>
                    <a:pt x="1" y="370"/>
                  </a:lnTo>
                  <a:lnTo>
                    <a:pt x="343" y="712"/>
                  </a:lnTo>
                  <a:lnTo>
                    <a:pt x="713" y="370"/>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27"/>
            <p:cNvSpPr/>
            <p:nvPr/>
          </p:nvSpPr>
          <p:spPr>
            <a:xfrm>
              <a:off x="6450425" y="4786625"/>
              <a:ext cx="89000" cy="79775"/>
            </a:xfrm>
            <a:custGeom>
              <a:avLst/>
              <a:gdLst/>
              <a:ahLst/>
              <a:cxnLst/>
              <a:rect l="l" t="t" r="r" b="b"/>
              <a:pathLst>
                <a:path w="3560" h="3191" extrusionOk="0">
                  <a:moveTo>
                    <a:pt x="369" y="0"/>
                  </a:moveTo>
                  <a:lnTo>
                    <a:pt x="0" y="370"/>
                  </a:lnTo>
                  <a:lnTo>
                    <a:pt x="2821"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27"/>
            <p:cNvSpPr/>
            <p:nvPr/>
          </p:nvSpPr>
          <p:spPr>
            <a:xfrm>
              <a:off x="4362725" y="2698950"/>
              <a:ext cx="522125" cy="522775"/>
            </a:xfrm>
            <a:custGeom>
              <a:avLst/>
              <a:gdLst/>
              <a:ahLst/>
              <a:cxnLst/>
              <a:rect l="l" t="t" r="r" b="b"/>
              <a:pathLst>
                <a:path w="20885" h="20911" extrusionOk="0">
                  <a:moveTo>
                    <a:pt x="370" y="1"/>
                  </a:moveTo>
                  <a:lnTo>
                    <a:pt x="1" y="370"/>
                  </a:lnTo>
                  <a:lnTo>
                    <a:pt x="20515" y="20910"/>
                  </a:lnTo>
                  <a:lnTo>
                    <a:pt x="20884" y="20541"/>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27"/>
            <p:cNvSpPr/>
            <p:nvPr/>
          </p:nvSpPr>
          <p:spPr>
            <a:xfrm>
              <a:off x="5928325" y="4265200"/>
              <a:ext cx="522775" cy="522100"/>
            </a:xfrm>
            <a:custGeom>
              <a:avLst/>
              <a:gdLst/>
              <a:ahLst/>
              <a:cxnLst/>
              <a:rect l="l" t="t" r="r" b="b"/>
              <a:pathLst>
                <a:path w="20911" h="20884" extrusionOk="0">
                  <a:moveTo>
                    <a:pt x="370" y="1"/>
                  </a:moveTo>
                  <a:lnTo>
                    <a:pt x="1" y="343"/>
                  </a:lnTo>
                  <a:lnTo>
                    <a:pt x="20541" y="20884"/>
                  </a:lnTo>
                  <a:lnTo>
                    <a:pt x="20910"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27"/>
            <p:cNvSpPr/>
            <p:nvPr/>
          </p:nvSpPr>
          <p:spPr>
            <a:xfrm>
              <a:off x="3318550" y="1655450"/>
              <a:ext cx="522775" cy="522100"/>
            </a:xfrm>
            <a:custGeom>
              <a:avLst/>
              <a:gdLst/>
              <a:ahLst/>
              <a:cxnLst/>
              <a:rect l="l" t="t" r="r" b="b"/>
              <a:pathLst>
                <a:path w="20911" h="20884" extrusionOk="0">
                  <a:moveTo>
                    <a:pt x="370" y="0"/>
                  </a:moveTo>
                  <a:lnTo>
                    <a:pt x="1" y="369"/>
                  </a:lnTo>
                  <a:lnTo>
                    <a:pt x="20541" y="20884"/>
                  </a:lnTo>
                  <a:lnTo>
                    <a:pt x="20910"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27"/>
            <p:cNvSpPr/>
            <p:nvPr/>
          </p:nvSpPr>
          <p:spPr>
            <a:xfrm>
              <a:off x="4884825" y="3221025"/>
              <a:ext cx="522100" cy="522125"/>
            </a:xfrm>
            <a:custGeom>
              <a:avLst/>
              <a:gdLst/>
              <a:ahLst/>
              <a:cxnLst/>
              <a:rect l="l" t="t" r="r" b="b"/>
              <a:pathLst>
                <a:path w="20884" h="20885" extrusionOk="0">
                  <a:moveTo>
                    <a:pt x="369" y="1"/>
                  </a:moveTo>
                  <a:lnTo>
                    <a:pt x="0" y="370"/>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27"/>
            <p:cNvSpPr/>
            <p:nvPr/>
          </p:nvSpPr>
          <p:spPr>
            <a:xfrm>
              <a:off x="3840650" y="2176875"/>
              <a:ext cx="522750" cy="522750"/>
            </a:xfrm>
            <a:custGeom>
              <a:avLst/>
              <a:gdLst/>
              <a:ahLst/>
              <a:cxnLst/>
              <a:rect l="l" t="t" r="r" b="b"/>
              <a:pathLst>
                <a:path w="20910" h="20910" extrusionOk="0">
                  <a:moveTo>
                    <a:pt x="369" y="0"/>
                  </a:moveTo>
                  <a:lnTo>
                    <a:pt x="0" y="369"/>
                  </a:lnTo>
                  <a:lnTo>
                    <a:pt x="20541" y="20910"/>
                  </a:lnTo>
                  <a:lnTo>
                    <a:pt x="20910" y="2054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27"/>
            <p:cNvSpPr/>
            <p:nvPr/>
          </p:nvSpPr>
          <p:spPr>
            <a:xfrm>
              <a:off x="2503125" y="848600"/>
              <a:ext cx="294025" cy="284775"/>
            </a:xfrm>
            <a:custGeom>
              <a:avLst/>
              <a:gdLst/>
              <a:ahLst/>
              <a:cxnLst/>
              <a:rect l="l" t="t" r="r" b="b"/>
              <a:pathLst>
                <a:path w="11761" h="11391" extrusionOk="0">
                  <a:moveTo>
                    <a:pt x="0" y="0"/>
                  </a:moveTo>
                  <a:lnTo>
                    <a:pt x="11391" y="11391"/>
                  </a:lnTo>
                  <a:lnTo>
                    <a:pt x="11761" y="11048"/>
                  </a:lnTo>
                  <a:lnTo>
                    <a:pt x="712"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27"/>
            <p:cNvSpPr/>
            <p:nvPr/>
          </p:nvSpPr>
          <p:spPr>
            <a:xfrm>
              <a:off x="5406900" y="3743125"/>
              <a:ext cx="522100" cy="522100"/>
            </a:xfrm>
            <a:custGeom>
              <a:avLst/>
              <a:gdLst/>
              <a:ahLst/>
              <a:cxnLst/>
              <a:rect l="l" t="t" r="r" b="b"/>
              <a:pathLst>
                <a:path w="20884" h="20884" extrusionOk="0">
                  <a:moveTo>
                    <a:pt x="343" y="0"/>
                  </a:moveTo>
                  <a:lnTo>
                    <a:pt x="0" y="369"/>
                  </a:lnTo>
                  <a:lnTo>
                    <a:pt x="20515" y="20884"/>
                  </a:lnTo>
                  <a:lnTo>
                    <a:pt x="20884" y="20514"/>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27"/>
            <p:cNvSpPr/>
            <p:nvPr/>
          </p:nvSpPr>
          <p:spPr>
            <a:xfrm>
              <a:off x="2797125" y="1133350"/>
              <a:ext cx="522125" cy="522125"/>
            </a:xfrm>
            <a:custGeom>
              <a:avLst/>
              <a:gdLst/>
              <a:ahLst/>
              <a:cxnLst/>
              <a:rect l="l" t="t" r="r" b="b"/>
              <a:pathLst>
                <a:path w="20885" h="20885" extrusionOk="0">
                  <a:moveTo>
                    <a:pt x="370" y="1"/>
                  </a:moveTo>
                  <a:lnTo>
                    <a:pt x="1" y="370"/>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27"/>
            <p:cNvSpPr/>
            <p:nvPr/>
          </p:nvSpPr>
          <p:spPr>
            <a:xfrm>
              <a:off x="2787900" y="1124800"/>
              <a:ext cx="18475" cy="17825"/>
            </a:xfrm>
            <a:custGeom>
              <a:avLst/>
              <a:gdLst/>
              <a:ahLst/>
              <a:cxnLst/>
              <a:rect l="l" t="t" r="r" b="b"/>
              <a:pathLst>
                <a:path w="739" h="713" extrusionOk="0">
                  <a:moveTo>
                    <a:pt x="370" y="0"/>
                  </a:moveTo>
                  <a:lnTo>
                    <a:pt x="0" y="343"/>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27"/>
            <p:cNvSpPr/>
            <p:nvPr/>
          </p:nvSpPr>
          <p:spPr>
            <a:xfrm>
              <a:off x="3309975" y="1646225"/>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27"/>
            <p:cNvSpPr/>
            <p:nvPr/>
          </p:nvSpPr>
          <p:spPr>
            <a:xfrm>
              <a:off x="3832075" y="2168300"/>
              <a:ext cx="17825" cy="17825"/>
            </a:xfrm>
            <a:custGeom>
              <a:avLst/>
              <a:gdLst/>
              <a:ahLst/>
              <a:cxnLst/>
              <a:rect l="l" t="t" r="r" b="b"/>
              <a:pathLst>
                <a:path w="713" h="713" extrusionOk="0">
                  <a:moveTo>
                    <a:pt x="369" y="0"/>
                  </a:moveTo>
                  <a:lnTo>
                    <a:pt x="0" y="370"/>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27"/>
            <p:cNvSpPr/>
            <p:nvPr/>
          </p:nvSpPr>
          <p:spPr>
            <a:xfrm>
              <a:off x="4354150" y="2690375"/>
              <a:ext cx="17825" cy="17825"/>
            </a:xfrm>
            <a:custGeom>
              <a:avLst/>
              <a:gdLst/>
              <a:ahLst/>
              <a:cxnLst/>
              <a:rect l="l" t="t" r="r" b="b"/>
              <a:pathLst>
                <a:path w="713" h="713" extrusionOk="0">
                  <a:moveTo>
                    <a:pt x="370" y="1"/>
                  </a:moveTo>
                  <a:lnTo>
                    <a:pt x="1" y="370"/>
                  </a:lnTo>
                  <a:lnTo>
                    <a:pt x="344" y="713"/>
                  </a:lnTo>
                  <a:lnTo>
                    <a:pt x="713"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27"/>
            <p:cNvSpPr/>
            <p:nvPr/>
          </p:nvSpPr>
          <p:spPr>
            <a:xfrm>
              <a:off x="4875575" y="3212475"/>
              <a:ext cx="18500" cy="17825"/>
            </a:xfrm>
            <a:custGeom>
              <a:avLst/>
              <a:gdLst/>
              <a:ahLst/>
              <a:cxnLst/>
              <a:rect l="l" t="t" r="r" b="b"/>
              <a:pathLst>
                <a:path w="740" h="713" extrusionOk="0">
                  <a:moveTo>
                    <a:pt x="370" y="0"/>
                  </a:moveTo>
                  <a:lnTo>
                    <a:pt x="1" y="369"/>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27"/>
            <p:cNvSpPr/>
            <p:nvPr/>
          </p:nvSpPr>
          <p:spPr>
            <a:xfrm>
              <a:off x="5397675" y="3733900"/>
              <a:ext cx="17825" cy="18475"/>
            </a:xfrm>
            <a:custGeom>
              <a:avLst/>
              <a:gdLst/>
              <a:ahLst/>
              <a:cxnLst/>
              <a:rect l="l" t="t" r="r" b="b"/>
              <a:pathLst>
                <a:path w="713" h="739" extrusionOk="0">
                  <a:moveTo>
                    <a:pt x="369" y="0"/>
                  </a:moveTo>
                  <a:lnTo>
                    <a:pt x="0" y="369"/>
                  </a:lnTo>
                  <a:lnTo>
                    <a:pt x="369" y="738"/>
                  </a:lnTo>
                  <a:lnTo>
                    <a:pt x="712" y="369"/>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27"/>
            <p:cNvSpPr/>
            <p:nvPr/>
          </p:nvSpPr>
          <p:spPr>
            <a:xfrm>
              <a:off x="5919750" y="4255975"/>
              <a:ext cx="17825" cy="17825"/>
            </a:xfrm>
            <a:custGeom>
              <a:avLst/>
              <a:gdLst/>
              <a:ahLst/>
              <a:cxnLst/>
              <a:rect l="l" t="t" r="r" b="b"/>
              <a:pathLst>
                <a:path w="713" h="713" extrusionOk="0">
                  <a:moveTo>
                    <a:pt x="370" y="0"/>
                  </a:moveTo>
                  <a:lnTo>
                    <a:pt x="1" y="370"/>
                  </a:lnTo>
                  <a:lnTo>
                    <a:pt x="344"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27"/>
            <p:cNvSpPr/>
            <p:nvPr/>
          </p:nvSpPr>
          <p:spPr>
            <a:xfrm>
              <a:off x="6441850" y="4778050"/>
              <a:ext cx="17825" cy="17825"/>
            </a:xfrm>
            <a:custGeom>
              <a:avLst/>
              <a:gdLst/>
              <a:ahLst/>
              <a:cxnLst/>
              <a:rect l="l" t="t" r="r" b="b"/>
              <a:pathLst>
                <a:path w="713" h="713" extrusionOk="0">
                  <a:moveTo>
                    <a:pt x="369" y="1"/>
                  </a:moveTo>
                  <a:lnTo>
                    <a:pt x="0" y="370"/>
                  </a:lnTo>
                  <a:lnTo>
                    <a:pt x="343" y="713"/>
                  </a:lnTo>
                  <a:lnTo>
                    <a:pt x="712" y="343"/>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27"/>
            <p:cNvSpPr/>
            <p:nvPr/>
          </p:nvSpPr>
          <p:spPr>
            <a:xfrm>
              <a:off x="1458950"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27"/>
            <p:cNvSpPr/>
            <p:nvPr/>
          </p:nvSpPr>
          <p:spPr>
            <a:xfrm>
              <a:off x="1752950" y="1133350"/>
              <a:ext cx="522125" cy="522125"/>
            </a:xfrm>
            <a:custGeom>
              <a:avLst/>
              <a:gdLst/>
              <a:ahLst/>
              <a:cxnLst/>
              <a:rect l="l" t="t" r="r" b="b"/>
              <a:pathLst>
                <a:path w="20885" h="20885" extrusionOk="0">
                  <a:moveTo>
                    <a:pt x="370" y="1"/>
                  </a:moveTo>
                  <a:lnTo>
                    <a:pt x="1" y="370"/>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27"/>
            <p:cNvSpPr/>
            <p:nvPr/>
          </p:nvSpPr>
          <p:spPr>
            <a:xfrm>
              <a:off x="3840650" y="3221025"/>
              <a:ext cx="522750" cy="522125"/>
            </a:xfrm>
            <a:custGeom>
              <a:avLst/>
              <a:gdLst/>
              <a:ahLst/>
              <a:cxnLst/>
              <a:rect l="l" t="t" r="r" b="b"/>
              <a:pathLst>
                <a:path w="20910" h="20885" extrusionOk="0">
                  <a:moveTo>
                    <a:pt x="369" y="1"/>
                  </a:moveTo>
                  <a:lnTo>
                    <a:pt x="0" y="370"/>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27"/>
            <p:cNvSpPr/>
            <p:nvPr/>
          </p:nvSpPr>
          <p:spPr>
            <a:xfrm>
              <a:off x="2797125" y="2176875"/>
              <a:ext cx="522125" cy="522750"/>
            </a:xfrm>
            <a:custGeom>
              <a:avLst/>
              <a:gdLst/>
              <a:ahLst/>
              <a:cxnLst/>
              <a:rect l="l" t="t" r="r" b="b"/>
              <a:pathLst>
                <a:path w="20885" h="20910" extrusionOk="0">
                  <a:moveTo>
                    <a:pt x="370" y="0"/>
                  </a:moveTo>
                  <a:lnTo>
                    <a:pt x="1" y="369"/>
                  </a:lnTo>
                  <a:lnTo>
                    <a:pt x="20515" y="20910"/>
                  </a:lnTo>
                  <a:lnTo>
                    <a:pt x="20884"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27"/>
            <p:cNvSpPr/>
            <p:nvPr/>
          </p:nvSpPr>
          <p:spPr>
            <a:xfrm>
              <a:off x="5406900" y="4786625"/>
              <a:ext cx="88350" cy="79775"/>
            </a:xfrm>
            <a:custGeom>
              <a:avLst/>
              <a:gdLst/>
              <a:ahLst/>
              <a:cxnLst/>
              <a:rect l="l" t="t" r="r" b="b"/>
              <a:pathLst>
                <a:path w="3534" h="3191" extrusionOk="0">
                  <a:moveTo>
                    <a:pt x="343" y="0"/>
                  </a:moveTo>
                  <a:lnTo>
                    <a:pt x="0" y="370"/>
                  </a:lnTo>
                  <a:lnTo>
                    <a:pt x="2822" y="3191"/>
                  </a:lnTo>
                  <a:lnTo>
                    <a:pt x="3534" y="3191"/>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27"/>
            <p:cNvSpPr/>
            <p:nvPr/>
          </p:nvSpPr>
          <p:spPr>
            <a:xfrm>
              <a:off x="4362725" y="3743125"/>
              <a:ext cx="522125" cy="522100"/>
            </a:xfrm>
            <a:custGeom>
              <a:avLst/>
              <a:gdLst/>
              <a:ahLst/>
              <a:cxnLst/>
              <a:rect l="l" t="t" r="r" b="b"/>
              <a:pathLst>
                <a:path w="20885" h="20884" extrusionOk="0">
                  <a:moveTo>
                    <a:pt x="370" y="0"/>
                  </a:moveTo>
                  <a:lnTo>
                    <a:pt x="1" y="369"/>
                  </a:lnTo>
                  <a:lnTo>
                    <a:pt x="20515" y="20884"/>
                  </a:lnTo>
                  <a:lnTo>
                    <a:pt x="20884"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27"/>
            <p:cNvSpPr/>
            <p:nvPr/>
          </p:nvSpPr>
          <p:spPr>
            <a:xfrm>
              <a:off x="2275050" y="1655450"/>
              <a:ext cx="522100" cy="522100"/>
            </a:xfrm>
            <a:custGeom>
              <a:avLst/>
              <a:gdLst/>
              <a:ahLst/>
              <a:cxnLst/>
              <a:rect l="l" t="t" r="r" b="b"/>
              <a:pathLst>
                <a:path w="20884" h="20884" extrusionOk="0">
                  <a:moveTo>
                    <a:pt x="369" y="0"/>
                  </a:moveTo>
                  <a:lnTo>
                    <a:pt x="0" y="369"/>
                  </a:lnTo>
                  <a:lnTo>
                    <a:pt x="20514" y="20884"/>
                  </a:lnTo>
                  <a:lnTo>
                    <a:pt x="20884"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27"/>
            <p:cNvSpPr/>
            <p:nvPr/>
          </p:nvSpPr>
          <p:spPr>
            <a:xfrm>
              <a:off x="4884825" y="4265200"/>
              <a:ext cx="522100" cy="522100"/>
            </a:xfrm>
            <a:custGeom>
              <a:avLst/>
              <a:gdLst/>
              <a:ahLst/>
              <a:cxnLst/>
              <a:rect l="l" t="t" r="r" b="b"/>
              <a:pathLst>
                <a:path w="20884" h="20884" extrusionOk="0">
                  <a:moveTo>
                    <a:pt x="369" y="1"/>
                  </a:moveTo>
                  <a:lnTo>
                    <a:pt x="0" y="343"/>
                  </a:lnTo>
                  <a:lnTo>
                    <a:pt x="20514" y="20884"/>
                  </a:lnTo>
                  <a:lnTo>
                    <a:pt x="20883"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27"/>
            <p:cNvSpPr/>
            <p:nvPr/>
          </p:nvSpPr>
          <p:spPr>
            <a:xfrm>
              <a:off x="3318550" y="2698950"/>
              <a:ext cx="522775" cy="522775"/>
            </a:xfrm>
            <a:custGeom>
              <a:avLst/>
              <a:gdLst/>
              <a:ahLst/>
              <a:cxnLst/>
              <a:rect l="l" t="t" r="r" b="b"/>
              <a:pathLst>
                <a:path w="20911" h="20911" extrusionOk="0">
                  <a:moveTo>
                    <a:pt x="370" y="1"/>
                  </a:moveTo>
                  <a:lnTo>
                    <a:pt x="1" y="370"/>
                  </a:lnTo>
                  <a:lnTo>
                    <a:pt x="20541" y="20910"/>
                  </a:lnTo>
                  <a:lnTo>
                    <a:pt x="20910" y="20541"/>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27"/>
            <p:cNvSpPr/>
            <p:nvPr/>
          </p:nvSpPr>
          <p:spPr>
            <a:xfrm>
              <a:off x="1744375" y="1124800"/>
              <a:ext cx="17825" cy="17825"/>
            </a:xfrm>
            <a:custGeom>
              <a:avLst/>
              <a:gdLst/>
              <a:ahLst/>
              <a:cxnLst/>
              <a:rect l="l" t="t" r="r" b="b"/>
              <a:pathLst>
                <a:path w="713" h="713" extrusionOk="0">
                  <a:moveTo>
                    <a:pt x="370" y="0"/>
                  </a:moveTo>
                  <a:lnTo>
                    <a:pt x="1" y="343"/>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27"/>
            <p:cNvSpPr/>
            <p:nvPr/>
          </p:nvSpPr>
          <p:spPr>
            <a:xfrm>
              <a:off x="2266475" y="1646225"/>
              <a:ext cx="17825" cy="18475"/>
            </a:xfrm>
            <a:custGeom>
              <a:avLst/>
              <a:gdLst/>
              <a:ahLst/>
              <a:cxnLst/>
              <a:rect l="l" t="t" r="r" b="b"/>
              <a:pathLst>
                <a:path w="713" h="739" extrusionOk="0">
                  <a:moveTo>
                    <a:pt x="343" y="0"/>
                  </a:moveTo>
                  <a:lnTo>
                    <a:pt x="0" y="369"/>
                  </a:lnTo>
                  <a:lnTo>
                    <a:pt x="343" y="738"/>
                  </a:lnTo>
                  <a:lnTo>
                    <a:pt x="712" y="369"/>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27"/>
            <p:cNvSpPr/>
            <p:nvPr/>
          </p:nvSpPr>
          <p:spPr>
            <a:xfrm>
              <a:off x="2787900" y="2168300"/>
              <a:ext cx="18475" cy="17825"/>
            </a:xfrm>
            <a:custGeom>
              <a:avLst/>
              <a:gdLst/>
              <a:ahLst/>
              <a:cxnLst/>
              <a:rect l="l" t="t" r="r" b="b"/>
              <a:pathLst>
                <a:path w="739" h="713" extrusionOk="0">
                  <a:moveTo>
                    <a:pt x="370" y="0"/>
                  </a:moveTo>
                  <a:lnTo>
                    <a:pt x="0" y="370"/>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27"/>
            <p:cNvSpPr/>
            <p:nvPr/>
          </p:nvSpPr>
          <p:spPr>
            <a:xfrm>
              <a:off x="3309975" y="2690375"/>
              <a:ext cx="17825" cy="17825"/>
            </a:xfrm>
            <a:custGeom>
              <a:avLst/>
              <a:gdLst/>
              <a:ahLst/>
              <a:cxnLst/>
              <a:rect l="l" t="t" r="r" b="b"/>
              <a:pathLst>
                <a:path w="713" h="713" extrusionOk="0">
                  <a:moveTo>
                    <a:pt x="370" y="1"/>
                  </a:moveTo>
                  <a:lnTo>
                    <a:pt x="1" y="370"/>
                  </a:lnTo>
                  <a:lnTo>
                    <a:pt x="344" y="713"/>
                  </a:lnTo>
                  <a:lnTo>
                    <a:pt x="713"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27"/>
            <p:cNvSpPr/>
            <p:nvPr/>
          </p:nvSpPr>
          <p:spPr>
            <a:xfrm>
              <a:off x="3832075" y="3212475"/>
              <a:ext cx="17825" cy="17825"/>
            </a:xfrm>
            <a:custGeom>
              <a:avLst/>
              <a:gdLst/>
              <a:ahLst/>
              <a:cxnLst/>
              <a:rect l="l" t="t" r="r" b="b"/>
              <a:pathLst>
                <a:path w="713" h="713" extrusionOk="0">
                  <a:moveTo>
                    <a:pt x="369" y="0"/>
                  </a:moveTo>
                  <a:lnTo>
                    <a:pt x="0" y="369"/>
                  </a:lnTo>
                  <a:lnTo>
                    <a:pt x="343" y="712"/>
                  </a:lnTo>
                  <a:lnTo>
                    <a:pt x="712" y="343"/>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27"/>
            <p:cNvSpPr/>
            <p:nvPr/>
          </p:nvSpPr>
          <p:spPr>
            <a:xfrm>
              <a:off x="4354150" y="3733900"/>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27"/>
            <p:cNvSpPr/>
            <p:nvPr/>
          </p:nvSpPr>
          <p:spPr>
            <a:xfrm>
              <a:off x="4875575" y="4255975"/>
              <a:ext cx="18500" cy="17825"/>
            </a:xfrm>
            <a:custGeom>
              <a:avLst/>
              <a:gdLst/>
              <a:ahLst/>
              <a:cxnLst/>
              <a:rect l="l" t="t" r="r" b="b"/>
              <a:pathLst>
                <a:path w="740" h="713" extrusionOk="0">
                  <a:moveTo>
                    <a:pt x="370" y="0"/>
                  </a:moveTo>
                  <a:lnTo>
                    <a:pt x="1" y="370"/>
                  </a:lnTo>
                  <a:lnTo>
                    <a:pt x="370" y="712"/>
                  </a:lnTo>
                  <a:lnTo>
                    <a:pt x="739"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27"/>
            <p:cNvSpPr/>
            <p:nvPr/>
          </p:nvSpPr>
          <p:spPr>
            <a:xfrm>
              <a:off x="5397675" y="4778050"/>
              <a:ext cx="17825" cy="17825"/>
            </a:xfrm>
            <a:custGeom>
              <a:avLst/>
              <a:gdLst/>
              <a:ahLst/>
              <a:cxnLst/>
              <a:rect l="l" t="t" r="r" b="b"/>
              <a:pathLst>
                <a:path w="713" h="713" extrusionOk="0">
                  <a:moveTo>
                    <a:pt x="369" y="1"/>
                  </a:moveTo>
                  <a:lnTo>
                    <a:pt x="0" y="370"/>
                  </a:lnTo>
                  <a:lnTo>
                    <a:pt x="369" y="713"/>
                  </a:lnTo>
                  <a:lnTo>
                    <a:pt x="712" y="343"/>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27"/>
            <p:cNvSpPr/>
            <p:nvPr/>
          </p:nvSpPr>
          <p:spPr>
            <a:xfrm>
              <a:off x="1230875" y="1655450"/>
              <a:ext cx="522775" cy="522100"/>
            </a:xfrm>
            <a:custGeom>
              <a:avLst/>
              <a:gdLst/>
              <a:ahLst/>
              <a:cxnLst/>
              <a:rect l="l" t="t" r="r" b="b"/>
              <a:pathLst>
                <a:path w="20911" h="20884" extrusionOk="0">
                  <a:moveTo>
                    <a:pt x="369" y="0"/>
                  </a:moveTo>
                  <a:lnTo>
                    <a:pt x="0" y="369"/>
                  </a:lnTo>
                  <a:lnTo>
                    <a:pt x="20541" y="20884"/>
                  </a:lnTo>
                  <a:lnTo>
                    <a:pt x="20910"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27"/>
            <p:cNvSpPr/>
            <p:nvPr/>
          </p:nvSpPr>
          <p:spPr>
            <a:xfrm>
              <a:off x="414775" y="848600"/>
              <a:ext cx="294700" cy="284775"/>
            </a:xfrm>
            <a:custGeom>
              <a:avLst/>
              <a:gdLst/>
              <a:ahLst/>
              <a:cxnLst/>
              <a:rect l="l" t="t" r="r" b="b"/>
              <a:pathLst>
                <a:path w="11788" h="11391" extrusionOk="0">
                  <a:moveTo>
                    <a:pt x="1" y="0"/>
                  </a:moveTo>
                  <a:lnTo>
                    <a:pt x="11418" y="11391"/>
                  </a:lnTo>
                  <a:lnTo>
                    <a:pt x="11787" y="11048"/>
                  </a:lnTo>
                  <a:lnTo>
                    <a:pt x="73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27"/>
            <p:cNvSpPr/>
            <p:nvPr/>
          </p:nvSpPr>
          <p:spPr>
            <a:xfrm>
              <a:off x="3318550" y="3743125"/>
              <a:ext cx="522775" cy="522100"/>
            </a:xfrm>
            <a:custGeom>
              <a:avLst/>
              <a:gdLst/>
              <a:ahLst/>
              <a:cxnLst/>
              <a:rect l="l" t="t" r="r" b="b"/>
              <a:pathLst>
                <a:path w="20911" h="20884" extrusionOk="0">
                  <a:moveTo>
                    <a:pt x="370" y="0"/>
                  </a:moveTo>
                  <a:lnTo>
                    <a:pt x="1" y="369"/>
                  </a:lnTo>
                  <a:lnTo>
                    <a:pt x="20541" y="20884"/>
                  </a:lnTo>
                  <a:lnTo>
                    <a:pt x="20910" y="20514"/>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27"/>
            <p:cNvSpPr/>
            <p:nvPr/>
          </p:nvSpPr>
          <p:spPr>
            <a:xfrm>
              <a:off x="1752950" y="2176875"/>
              <a:ext cx="522125" cy="522750"/>
            </a:xfrm>
            <a:custGeom>
              <a:avLst/>
              <a:gdLst/>
              <a:ahLst/>
              <a:cxnLst/>
              <a:rect l="l" t="t" r="r" b="b"/>
              <a:pathLst>
                <a:path w="20885" h="20910" extrusionOk="0">
                  <a:moveTo>
                    <a:pt x="370" y="0"/>
                  </a:moveTo>
                  <a:lnTo>
                    <a:pt x="1" y="369"/>
                  </a:lnTo>
                  <a:lnTo>
                    <a:pt x="20541" y="20910"/>
                  </a:lnTo>
                  <a:lnTo>
                    <a:pt x="20884" y="2054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27"/>
            <p:cNvSpPr/>
            <p:nvPr/>
          </p:nvSpPr>
          <p:spPr>
            <a:xfrm>
              <a:off x="2797125" y="3221025"/>
              <a:ext cx="522125" cy="522125"/>
            </a:xfrm>
            <a:custGeom>
              <a:avLst/>
              <a:gdLst/>
              <a:ahLst/>
              <a:cxnLst/>
              <a:rect l="l" t="t" r="r" b="b"/>
              <a:pathLst>
                <a:path w="20885" h="20885" extrusionOk="0">
                  <a:moveTo>
                    <a:pt x="370" y="1"/>
                  </a:moveTo>
                  <a:lnTo>
                    <a:pt x="1" y="370"/>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27"/>
            <p:cNvSpPr/>
            <p:nvPr/>
          </p:nvSpPr>
          <p:spPr>
            <a:xfrm>
              <a:off x="4362725" y="4786625"/>
              <a:ext cx="89025" cy="79775"/>
            </a:xfrm>
            <a:custGeom>
              <a:avLst/>
              <a:gdLst/>
              <a:ahLst/>
              <a:cxnLst/>
              <a:rect l="l" t="t" r="r" b="b"/>
              <a:pathLst>
                <a:path w="3561" h="3191" extrusionOk="0">
                  <a:moveTo>
                    <a:pt x="370" y="0"/>
                  </a:moveTo>
                  <a:lnTo>
                    <a:pt x="1" y="370"/>
                  </a:lnTo>
                  <a:lnTo>
                    <a:pt x="2822" y="3191"/>
                  </a:lnTo>
                  <a:lnTo>
                    <a:pt x="3560" y="319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27"/>
            <p:cNvSpPr/>
            <p:nvPr/>
          </p:nvSpPr>
          <p:spPr>
            <a:xfrm>
              <a:off x="3840650" y="4265200"/>
              <a:ext cx="522750" cy="522100"/>
            </a:xfrm>
            <a:custGeom>
              <a:avLst/>
              <a:gdLst/>
              <a:ahLst/>
              <a:cxnLst/>
              <a:rect l="l" t="t" r="r" b="b"/>
              <a:pathLst>
                <a:path w="20910" h="20884" extrusionOk="0">
                  <a:moveTo>
                    <a:pt x="369" y="1"/>
                  </a:moveTo>
                  <a:lnTo>
                    <a:pt x="0" y="343"/>
                  </a:lnTo>
                  <a:lnTo>
                    <a:pt x="20541" y="20884"/>
                  </a:lnTo>
                  <a:lnTo>
                    <a:pt x="20910" y="20515"/>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27"/>
            <p:cNvSpPr/>
            <p:nvPr/>
          </p:nvSpPr>
          <p:spPr>
            <a:xfrm>
              <a:off x="2275050" y="2698950"/>
              <a:ext cx="522100" cy="522775"/>
            </a:xfrm>
            <a:custGeom>
              <a:avLst/>
              <a:gdLst/>
              <a:ahLst/>
              <a:cxnLst/>
              <a:rect l="l" t="t" r="r" b="b"/>
              <a:pathLst>
                <a:path w="20884" h="20911" extrusionOk="0">
                  <a:moveTo>
                    <a:pt x="369" y="1"/>
                  </a:moveTo>
                  <a:lnTo>
                    <a:pt x="0" y="370"/>
                  </a:lnTo>
                  <a:lnTo>
                    <a:pt x="20514" y="20910"/>
                  </a:lnTo>
                  <a:lnTo>
                    <a:pt x="20884"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27"/>
            <p:cNvSpPr/>
            <p:nvPr/>
          </p:nvSpPr>
          <p:spPr>
            <a:xfrm>
              <a:off x="709450" y="1133350"/>
              <a:ext cx="522100" cy="522125"/>
            </a:xfrm>
            <a:custGeom>
              <a:avLst/>
              <a:gdLst/>
              <a:ahLst/>
              <a:cxnLst/>
              <a:rect l="l" t="t" r="r" b="b"/>
              <a:pathLst>
                <a:path w="20884" h="20885" extrusionOk="0">
                  <a:moveTo>
                    <a:pt x="343" y="1"/>
                  </a:moveTo>
                  <a:lnTo>
                    <a:pt x="0" y="370"/>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27"/>
            <p:cNvSpPr/>
            <p:nvPr/>
          </p:nvSpPr>
          <p:spPr>
            <a:xfrm>
              <a:off x="700200" y="1124800"/>
              <a:ext cx="17825" cy="17825"/>
            </a:xfrm>
            <a:custGeom>
              <a:avLst/>
              <a:gdLst/>
              <a:ahLst/>
              <a:cxnLst/>
              <a:rect l="l" t="t" r="r" b="b"/>
              <a:pathLst>
                <a:path w="713" h="713" extrusionOk="0">
                  <a:moveTo>
                    <a:pt x="370" y="0"/>
                  </a:moveTo>
                  <a:lnTo>
                    <a:pt x="1" y="343"/>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27"/>
            <p:cNvSpPr/>
            <p:nvPr/>
          </p:nvSpPr>
          <p:spPr>
            <a:xfrm>
              <a:off x="1222300" y="1646225"/>
              <a:ext cx="17825" cy="18475"/>
            </a:xfrm>
            <a:custGeom>
              <a:avLst/>
              <a:gdLst/>
              <a:ahLst/>
              <a:cxnLst/>
              <a:rect l="l" t="t" r="r" b="b"/>
              <a:pathLst>
                <a:path w="713" h="739" extrusionOk="0">
                  <a:moveTo>
                    <a:pt x="370" y="0"/>
                  </a:moveTo>
                  <a:lnTo>
                    <a:pt x="0" y="369"/>
                  </a:lnTo>
                  <a:lnTo>
                    <a:pt x="343" y="738"/>
                  </a:lnTo>
                  <a:lnTo>
                    <a:pt x="712"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27"/>
            <p:cNvSpPr/>
            <p:nvPr/>
          </p:nvSpPr>
          <p:spPr>
            <a:xfrm>
              <a:off x="1744375" y="2168300"/>
              <a:ext cx="17825" cy="17825"/>
            </a:xfrm>
            <a:custGeom>
              <a:avLst/>
              <a:gdLst/>
              <a:ahLst/>
              <a:cxnLst/>
              <a:rect l="l" t="t" r="r" b="b"/>
              <a:pathLst>
                <a:path w="713" h="713" extrusionOk="0">
                  <a:moveTo>
                    <a:pt x="370" y="0"/>
                  </a:moveTo>
                  <a:lnTo>
                    <a:pt x="1" y="370"/>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27"/>
            <p:cNvSpPr/>
            <p:nvPr/>
          </p:nvSpPr>
          <p:spPr>
            <a:xfrm>
              <a:off x="2266475" y="2690375"/>
              <a:ext cx="17825" cy="17825"/>
            </a:xfrm>
            <a:custGeom>
              <a:avLst/>
              <a:gdLst/>
              <a:ahLst/>
              <a:cxnLst/>
              <a:rect l="l" t="t" r="r" b="b"/>
              <a:pathLst>
                <a:path w="713" h="713" extrusionOk="0">
                  <a:moveTo>
                    <a:pt x="343" y="1"/>
                  </a:moveTo>
                  <a:lnTo>
                    <a:pt x="0" y="370"/>
                  </a:lnTo>
                  <a:lnTo>
                    <a:pt x="343" y="713"/>
                  </a:lnTo>
                  <a:lnTo>
                    <a:pt x="712" y="344"/>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27"/>
            <p:cNvSpPr/>
            <p:nvPr/>
          </p:nvSpPr>
          <p:spPr>
            <a:xfrm>
              <a:off x="2787900" y="3212475"/>
              <a:ext cx="18475" cy="17825"/>
            </a:xfrm>
            <a:custGeom>
              <a:avLst/>
              <a:gdLst/>
              <a:ahLst/>
              <a:cxnLst/>
              <a:rect l="l" t="t" r="r" b="b"/>
              <a:pathLst>
                <a:path w="739" h="713" extrusionOk="0">
                  <a:moveTo>
                    <a:pt x="370" y="0"/>
                  </a:moveTo>
                  <a:lnTo>
                    <a:pt x="0" y="369"/>
                  </a:lnTo>
                  <a:lnTo>
                    <a:pt x="370" y="712"/>
                  </a:lnTo>
                  <a:lnTo>
                    <a:pt x="739"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27"/>
            <p:cNvSpPr/>
            <p:nvPr/>
          </p:nvSpPr>
          <p:spPr>
            <a:xfrm>
              <a:off x="3309975" y="3733900"/>
              <a:ext cx="17825" cy="18475"/>
            </a:xfrm>
            <a:custGeom>
              <a:avLst/>
              <a:gdLst/>
              <a:ahLst/>
              <a:cxnLst/>
              <a:rect l="l" t="t" r="r" b="b"/>
              <a:pathLst>
                <a:path w="713" h="739" extrusionOk="0">
                  <a:moveTo>
                    <a:pt x="370" y="0"/>
                  </a:moveTo>
                  <a:lnTo>
                    <a:pt x="1" y="369"/>
                  </a:lnTo>
                  <a:lnTo>
                    <a:pt x="344" y="738"/>
                  </a:lnTo>
                  <a:lnTo>
                    <a:pt x="713"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27"/>
            <p:cNvSpPr/>
            <p:nvPr/>
          </p:nvSpPr>
          <p:spPr>
            <a:xfrm>
              <a:off x="3832075" y="4255975"/>
              <a:ext cx="17825" cy="17825"/>
            </a:xfrm>
            <a:custGeom>
              <a:avLst/>
              <a:gdLst/>
              <a:ahLst/>
              <a:cxnLst/>
              <a:rect l="l" t="t" r="r" b="b"/>
              <a:pathLst>
                <a:path w="713" h="713" extrusionOk="0">
                  <a:moveTo>
                    <a:pt x="369" y="0"/>
                  </a:moveTo>
                  <a:lnTo>
                    <a:pt x="0" y="370"/>
                  </a:lnTo>
                  <a:lnTo>
                    <a:pt x="343" y="712"/>
                  </a:lnTo>
                  <a:lnTo>
                    <a:pt x="712" y="370"/>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27"/>
            <p:cNvSpPr/>
            <p:nvPr/>
          </p:nvSpPr>
          <p:spPr>
            <a:xfrm>
              <a:off x="4354150" y="4778050"/>
              <a:ext cx="17825" cy="17825"/>
            </a:xfrm>
            <a:custGeom>
              <a:avLst/>
              <a:gdLst/>
              <a:ahLst/>
              <a:cxnLst/>
              <a:rect l="l" t="t" r="r" b="b"/>
              <a:pathLst>
                <a:path w="713" h="713" extrusionOk="0">
                  <a:moveTo>
                    <a:pt x="370" y="1"/>
                  </a:moveTo>
                  <a:lnTo>
                    <a:pt x="1" y="370"/>
                  </a:lnTo>
                  <a:lnTo>
                    <a:pt x="344" y="713"/>
                  </a:lnTo>
                  <a:lnTo>
                    <a:pt x="713"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27"/>
            <p:cNvSpPr/>
            <p:nvPr/>
          </p:nvSpPr>
          <p:spPr>
            <a:xfrm>
              <a:off x="2797125" y="4265200"/>
              <a:ext cx="522125" cy="522100"/>
            </a:xfrm>
            <a:custGeom>
              <a:avLst/>
              <a:gdLst/>
              <a:ahLst/>
              <a:cxnLst/>
              <a:rect l="l" t="t" r="r" b="b"/>
              <a:pathLst>
                <a:path w="20885" h="20884" extrusionOk="0">
                  <a:moveTo>
                    <a:pt x="370" y="1"/>
                  </a:moveTo>
                  <a:lnTo>
                    <a:pt x="1" y="343"/>
                  </a:lnTo>
                  <a:lnTo>
                    <a:pt x="20515"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27"/>
            <p:cNvSpPr/>
            <p:nvPr/>
          </p:nvSpPr>
          <p:spPr>
            <a:xfrm>
              <a:off x="3318550" y="4786625"/>
              <a:ext cx="89025" cy="79775"/>
            </a:xfrm>
            <a:custGeom>
              <a:avLst/>
              <a:gdLst/>
              <a:ahLst/>
              <a:cxnLst/>
              <a:rect l="l" t="t" r="r" b="b"/>
              <a:pathLst>
                <a:path w="3561" h="3191" extrusionOk="0">
                  <a:moveTo>
                    <a:pt x="370" y="0"/>
                  </a:moveTo>
                  <a:lnTo>
                    <a:pt x="1" y="370"/>
                  </a:lnTo>
                  <a:lnTo>
                    <a:pt x="2822" y="3191"/>
                  </a:lnTo>
                  <a:lnTo>
                    <a:pt x="3560" y="3191"/>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27"/>
            <p:cNvSpPr/>
            <p:nvPr/>
          </p:nvSpPr>
          <p:spPr>
            <a:xfrm>
              <a:off x="238125" y="1696975"/>
              <a:ext cx="471350" cy="480575"/>
            </a:xfrm>
            <a:custGeom>
              <a:avLst/>
              <a:gdLst/>
              <a:ahLst/>
              <a:cxnLst/>
              <a:rect l="l" t="t" r="r" b="b"/>
              <a:pathLst>
                <a:path w="18854" h="19223" extrusionOk="0">
                  <a:moveTo>
                    <a:pt x="0" y="0"/>
                  </a:moveTo>
                  <a:lnTo>
                    <a:pt x="0" y="739"/>
                  </a:lnTo>
                  <a:lnTo>
                    <a:pt x="18484" y="19223"/>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27"/>
            <p:cNvSpPr/>
            <p:nvPr/>
          </p:nvSpPr>
          <p:spPr>
            <a:xfrm>
              <a:off x="2275050" y="3743125"/>
              <a:ext cx="522100" cy="522100"/>
            </a:xfrm>
            <a:custGeom>
              <a:avLst/>
              <a:gdLst/>
              <a:ahLst/>
              <a:cxnLst/>
              <a:rect l="l" t="t" r="r" b="b"/>
              <a:pathLst>
                <a:path w="20884" h="20884" extrusionOk="0">
                  <a:moveTo>
                    <a:pt x="369" y="0"/>
                  </a:moveTo>
                  <a:lnTo>
                    <a:pt x="0" y="369"/>
                  </a:lnTo>
                  <a:lnTo>
                    <a:pt x="20514" y="20884"/>
                  </a:lnTo>
                  <a:lnTo>
                    <a:pt x="20884"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27"/>
            <p:cNvSpPr/>
            <p:nvPr/>
          </p:nvSpPr>
          <p:spPr>
            <a:xfrm>
              <a:off x="1230875" y="2698950"/>
              <a:ext cx="522775" cy="522775"/>
            </a:xfrm>
            <a:custGeom>
              <a:avLst/>
              <a:gdLst/>
              <a:ahLst/>
              <a:cxnLst/>
              <a:rect l="l" t="t" r="r" b="b"/>
              <a:pathLst>
                <a:path w="20911" h="20911" extrusionOk="0">
                  <a:moveTo>
                    <a:pt x="369" y="1"/>
                  </a:moveTo>
                  <a:lnTo>
                    <a:pt x="0" y="370"/>
                  </a:lnTo>
                  <a:lnTo>
                    <a:pt x="20541" y="20910"/>
                  </a:lnTo>
                  <a:lnTo>
                    <a:pt x="20910" y="20541"/>
                  </a:lnTo>
                  <a:lnTo>
                    <a:pt x="36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27"/>
            <p:cNvSpPr/>
            <p:nvPr/>
          </p:nvSpPr>
          <p:spPr>
            <a:xfrm>
              <a:off x="709450" y="2176875"/>
              <a:ext cx="522100" cy="522750"/>
            </a:xfrm>
            <a:custGeom>
              <a:avLst/>
              <a:gdLst/>
              <a:ahLst/>
              <a:cxnLst/>
              <a:rect l="l" t="t" r="r" b="b"/>
              <a:pathLst>
                <a:path w="20884" h="20910" extrusionOk="0">
                  <a:moveTo>
                    <a:pt x="343" y="0"/>
                  </a:moveTo>
                  <a:lnTo>
                    <a:pt x="0" y="369"/>
                  </a:lnTo>
                  <a:lnTo>
                    <a:pt x="20514" y="20910"/>
                  </a:lnTo>
                  <a:lnTo>
                    <a:pt x="20884" y="20541"/>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27"/>
            <p:cNvSpPr/>
            <p:nvPr/>
          </p:nvSpPr>
          <p:spPr>
            <a:xfrm>
              <a:off x="1752950" y="3221025"/>
              <a:ext cx="522125" cy="522125"/>
            </a:xfrm>
            <a:custGeom>
              <a:avLst/>
              <a:gdLst/>
              <a:ahLst/>
              <a:cxnLst/>
              <a:rect l="l" t="t" r="r" b="b"/>
              <a:pathLst>
                <a:path w="20885" h="20885" extrusionOk="0">
                  <a:moveTo>
                    <a:pt x="370" y="1"/>
                  </a:moveTo>
                  <a:lnTo>
                    <a:pt x="1" y="370"/>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27"/>
            <p:cNvSpPr/>
            <p:nvPr/>
          </p:nvSpPr>
          <p:spPr>
            <a:xfrm>
              <a:off x="700200" y="2168300"/>
              <a:ext cx="17825" cy="17825"/>
            </a:xfrm>
            <a:custGeom>
              <a:avLst/>
              <a:gdLst/>
              <a:ahLst/>
              <a:cxnLst/>
              <a:rect l="l" t="t" r="r" b="b"/>
              <a:pathLst>
                <a:path w="713" h="713" extrusionOk="0">
                  <a:moveTo>
                    <a:pt x="370" y="0"/>
                  </a:moveTo>
                  <a:lnTo>
                    <a:pt x="1" y="370"/>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27"/>
            <p:cNvSpPr/>
            <p:nvPr/>
          </p:nvSpPr>
          <p:spPr>
            <a:xfrm>
              <a:off x="1222300" y="2690375"/>
              <a:ext cx="17825" cy="17825"/>
            </a:xfrm>
            <a:custGeom>
              <a:avLst/>
              <a:gdLst/>
              <a:ahLst/>
              <a:cxnLst/>
              <a:rect l="l" t="t" r="r" b="b"/>
              <a:pathLst>
                <a:path w="713" h="713" extrusionOk="0">
                  <a:moveTo>
                    <a:pt x="370" y="1"/>
                  </a:moveTo>
                  <a:lnTo>
                    <a:pt x="0" y="370"/>
                  </a:lnTo>
                  <a:lnTo>
                    <a:pt x="343" y="713"/>
                  </a:lnTo>
                  <a:lnTo>
                    <a:pt x="712" y="344"/>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27"/>
            <p:cNvSpPr/>
            <p:nvPr/>
          </p:nvSpPr>
          <p:spPr>
            <a:xfrm>
              <a:off x="1744375" y="3212475"/>
              <a:ext cx="17825" cy="17825"/>
            </a:xfrm>
            <a:custGeom>
              <a:avLst/>
              <a:gdLst/>
              <a:ahLst/>
              <a:cxnLst/>
              <a:rect l="l" t="t" r="r" b="b"/>
              <a:pathLst>
                <a:path w="713" h="713" extrusionOk="0">
                  <a:moveTo>
                    <a:pt x="370" y="0"/>
                  </a:moveTo>
                  <a:lnTo>
                    <a:pt x="1" y="369"/>
                  </a:lnTo>
                  <a:lnTo>
                    <a:pt x="344"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27"/>
            <p:cNvSpPr/>
            <p:nvPr/>
          </p:nvSpPr>
          <p:spPr>
            <a:xfrm>
              <a:off x="2266475" y="3733900"/>
              <a:ext cx="17825" cy="18475"/>
            </a:xfrm>
            <a:custGeom>
              <a:avLst/>
              <a:gdLst/>
              <a:ahLst/>
              <a:cxnLst/>
              <a:rect l="l" t="t" r="r" b="b"/>
              <a:pathLst>
                <a:path w="713" h="739" extrusionOk="0">
                  <a:moveTo>
                    <a:pt x="343" y="0"/>
                  </a:moveTo>
                  <a:lnTo>
                    <a:pt x="0" y="369"/>
                  </a:lnTo>
                  <a:lnTo>
                    <a:pt x="343" y="738"/>
                  </a:lnTo>
                  <a:lnTo>
                    <a:pt x="712" y="369"/>
                  </a:lnTo>
                  <a:lnTo>
                    <a:pt x="34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27"/>
            <p:cNvSpPr/>
            <p:nvPr/>
          </p:nvSpPr>
          <p:spPr>
            <a:xfrm>
              <a:off x="2787900" y="4255975"/>
              <a:ext cx="18475" cy="17825"/>
            </a:xfrm>
            <a:custGeom>
              <a:avLst/>
              <a:gdLst/>
              <a:ahLst/>
              <a:cxnLst/>
              <a:rect l="l" t="t" r="r" b="b"/>
              <a:pathLst>
                <a:path w="739" h="713" extrusionOk="0">
                  <a:moveTo>
                    <a:pt x="370" y="0"/>
                  </a:moveTo>
                  <a:lnTo>
                    <a:pt x="0" y="370"/>
                  </a:lnTo>
                  <a:lnTo>
                    <a:pt x="370" y="712"/>
                  </a:lnTo>
                  <a:lnTo>
                    <a:pt x="739"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27"/>
            <p:cNvSpPr/>
            <p:nvPr/>
          </p:nvSpPr>
          <p:spPr>
            <a:xfrm>
              <a:off x="3309975" y="4778050"/>
              <a:ext cx="17825" cy="17825"/>
            </a:xfrm>
            <a:custGeom>
              <a:avLst/>
              <a:gdLst/>
              <a:ahLst/>
              <a:cxnLst/>
              <a:rect l="l" t="t" r="r" b="b"/>
              <a:pathLst>
                <a:path w="713" h="713" extrusionOk="0">
                  <a:moveTo>
                    <a:pt x="370" y="1"/>
                  </a:moveTo>
                  <a:lnTo>
                    <a:pt x="1" y="370"/>
                  </a:lnTo>
                  <a:lnTo>
                    <a:pt x="344" y="713"/>
                  </a:lnTo>
                  <a:lnTo>
                    <a:pt x="713"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27"/>
            <p:cNvSpPr/>
            <p:nvPr/>
          </p:nvSpPr>
          <p:spPr>
            <a:xfrm>
              <a:off x="1752950" y="4265200"/>
              <a:ext cx="522125" cy="522100"/>
            </a:xfrm>
            <a:custGeom>
              <a:avLst/>
              <a:gdLst/>
              <a:ahLst/>
              <a:cxnLst/>
              <a:rect l="l" t="t" r="r" b="b"/>
              <a:pathLst>
                <a:path w="20885" h="20884" extrusionOk="0">
                  <a:moveTo>
                    <a:pt x="370" y="1"/>
                  </a:moveTo>
                  <a:lnTo>
                    <a:pt x="1" y="343"/>
                  </a:lnTo>
                  <a:lnTo>
                    <a:pt x="20541" y="20884"/>
                  </a:lnTo>
                  <a:lnTo>
                    <a:pt x="20884" y="20515"/>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27"/>
            <p:cNvSpPr/>
            <p:nvPr/>
          </p:nvSpPr>
          <p:spPr>
            <a:xfrm>
              <a:off x="1230875" y="3743125"/>
              <a:ext cx="522775" cy="522100"/>
            </a:xfrm>
            <a:custGeom>
              <a:avLst/>
              <a:gdLst/>
              <a:ahLst/>
              <a:cxnLst/>
              <a:rect l="l" t="t" r="r" b="b"/>
              <a:pathLst>
                <a:path w="20911" h="20884" extrusionOk="0">
                  <a:moveTo>
                    <a:pt x="369" y="0"/>
                  </a:moveTo>
                  <a:lnTo>
                    <a:pt x="0" y="369"/>
                  </a:lnTo>
                  <a:lnTo>
                    <a:pt x="20541" y="20884"/>
                  </a:lnTo>
                  <a:lnTo>
                    <a:pt x="20910" y="20514"/>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27"/>
            <p:cNvSpPr/>
            <p:nvPr/>
          </p:nvSpPr>
          <p:spPr>
            <a:xfrm>
              <a:off x="709450" y="3221025"/>
              <a:ext cx="522100" cy="522125"/>
            </a:xfrm>
            <a:custGeom>
              <a:avLst/>
              <a:gdLst/>
              <a:ahLst/>
              <a:cxnLst/>
              <a:rect l="l" t="t" r="r" b="b"/>
              <a:pathLst>
                <a:path w="20884" h="20885" extrusionOk="0">
                  <a:moveTo>
                    <a:pt x="343" y="1"/>
                  </a:moveTo>
                  <a:lnTo>
                    <a:pt x="0" y="370"/>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27"/>
            <p:cNvSpPr/>
            <p:nvPr/>
          </p:nvSpPr>
          <p:spPr>
            <a:xfrm>
              <a:off x="238125" y="2741150"/>
              <a:ext cx="471350" cy="480575"/>
            </a:xfrm>
            <a:custGeom>
              <a:avLst/>
              <a:gdLst/>
              <a:ahLst/>
              <a:cxnLst/>
              <a:rect l="l" t="t" r="r" b="b"/>
              <a:pathLst>
                <a:path w="18854" h="19223" extrusionOk="0">
                  <a:moveTo>
                    <a:pt x="0" y="0"/>
                  </a:moveTo>
                  <a:lnTo>
                    <a:pt x="0" y="738"/>
                  </a:lnTo>
                  <a:lnTo>
                    <a:pt x="18484" y="19222"/>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27"/>
            <p:cNvSpPr/>
            <p:nvPr/>
          </p:nvSpPr>
          <p:spPr>
            <a:xfrm>
              <a:off x="2275050" y="4786625"/>
              <a:ext cx="89000" cy="79775"/>
            </a:xfrm>
            <a:custGeom>
              <a:avLst/>
              <a:gdLst/>
              <a:ahLst/>
              <a:cxnLst/>
              <a:rect l="l" t="t" r="r" b="b"/>
              <a:pathLst>
                <a:path w="3560" h="3191" extrusionOk="0">
                  <a:moveTo>
                    <a:pt x="369" y="0"/>
                  </a:moveTo>
                  <a:lnTo>
                    <a:pt x="0" y="370"/>
                  </a:lnTo>
                  <a:lnTo>
                    <a:pt x="2821"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27"/>
            <p:cNvSpPr/>
            <p:nvPr/>
          </p:nvSpPr>
          <p:spPr>
            <a:xfrm>
              <a:off x="700200" y="3212475"/>
              <a:ext cx="17825" cy="17825"/>
            </a:xfrm>
            <a:custGeom>
              <a:avLst/>
              <a:gdLst/>
              <a:ahLst/>
              <a:cxnLst/>
              <a:rect l="l" t="t" r="r" b="b"/>
              <a:pathLst>
                <a:path w="713" h="713" extrusionOk="0">
                  <a:moveTo>
                    <a:pt x="370" y="0"/>
                  </a:moveTo>
                  <a:lnTo>
                    <a:pt x="1" y="369"/>
                  </a:lnTo>
                  <a:lnTo>
                    <a:pt x="370" y="712"/>
                  </a:lnTo>
                  <a:lnTo>
                    <a:pt x="713" y="343"/>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27"/>
            <p:cNvSpPr/>
            <p:nvPr/>
          </p:nvSpPr>
          <p:spPr>
            <a:xfrm>
              <a:off x="1222300" y="3733900"/>
              <a:ext cx="17825" cy="18475"/>
            </a:xfrm>
            <a:custGeom>
              <a:avLst/>
              <a:gdLst/>
              <a:ahLst/>
              <a:cxnLst/>
              <a:rect l="l" t="t" r="r" b="b"/>
              <a:pathLst>
                <a:path w="713" h="739" extrusionOk="0">
                  <a:moveTo>
                    <a:pt x="370" y="0"/>
                  </a:moveTo>
                  <a:lnTo>
                    <a:pt x="0" y="369"/>
                  </a:lnTo>
                  <a:lnTo>
                    <a:pt x="343" y="738"/>
                  </a:lnTo>
                  <a:lnTo>
                    <a:pt x="712" y="369"/>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27"/>
            <p:cNvSpPr/>
            <p:nvPr/>
          </p:nvSpPr>
          <p:spPr>
            <a:xfrm>
              <a:off x="1744375" y="4255975"/>
              <a:ext cx="17825" cy="17825"/>
            </a:xfrm>
            <a:custGeom>
              <a:avLst/>
              <a:gdLst/>
              <a:ahLst/>
              <a:cxnLst/>
              <a:rect l="l" t="t" r="r" b="b"/>
              <a:pathLst>
                <a:path w="713" h="713" extrusionOk="0">
                  <a:moveTo>
                    <a:pt x="370" y="0"/>
                  </a:moveTo>
                  <a:lnTo>
                    <a:pt x="1" y="370"/>
                  </a:lnTo>
                  <a:lnTo>
                    <a:pt x="344"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27"/>
            <p:cNvSpPr/>
            <p:nvPr/>
          </p:nvSpPr>
          <p:spPr>
            <a:xfrm>
              <a:off x="2266475" y="4778050"/>
              <a:ext cx="17825" cy="17825"/>
            </a:xfrm>
            <a:custGeom>
              <a:avLst/>
              <a:gdLst/>
              <a:ahLst/>
              <a:cxnLst/>
              <a:rect l="l" t="t" r="r" b="b"/>
              <a:pathLst>
                <a:path w="713" h="713" extrusionOk="0">
                  <a:moveTo>
                    <a:pt x="343" y="1"/>
                  </a:moveTo>
                  <a:lnTo>
                    <a:pt x="0" y="370"/>
                  </a:lnTo>
                  <a:lnTo>
                    <a:pt x="343" y="713"/>
                  </a:lnTo>
                  <a:lnTo>
                    <a:pt x="712" y="343"/>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27"/>
            <p:cNvSpPr/>
            <p:nvPr/>
          </p:nvSpPr>
          <p:spPr>
            <a:xfrm>
              <a:off x="709450" y="4265200"/>
              <a:ext cx="522100" cy="522100"/>
            </a:xfrm>
            <a:custGeom>
              <a:avLst/>
              <a:gdLst/>
              <a:ahLst/>
              <a:cxnLst/>
              <a:rect l="l" t="t" r="r" b="b"/>
              <a:pathLst>
                <a:path w="20884" h="20884" extrusionOk="0">
                  <a:moveTo>
                    <a:pt x="343" y="1"/>
                  </a:moveTo>
                  <a:lnTo>
                    <a:pt x="0" y="343"/>
                  </a:lnTo>
                  <a:lnTo>
                    <a:pt x="20514" y="20884"/>
                  </a:lnTo>
                  <a:lnTo>
                    <a:pt x="20884" y="20515"/>
                  </a:lnTo>
                  <a:lnTo>
                    <a:pt x="34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27"/>
            <p:cNvSpPr/>
            <p:nvPr/>
          </p:nvSpPr>
          <p:spPr>
            <a:xfrm>
              <a:off x="1230875" y="4786625"/>
              <a:ext cx="89000" cy="79775"/>
            </a:xfrm>
            <a:custGeom>
              <a:avLst/>
              <a:gdLst/>
              <a:ahLst/>
              <a:cxnLst/>
              <a:rect l="l" t="t" r="r" b="b"/>
              <a:pathLst>
                <a:path w="3560" h="3191" extrusionOk="0">
                  <a:moveTo>
                    <a:pt x="369" y="0"/>
                  </a:moveTo>
                  <a:lnTo>
                    <a:pt x="0" y="370"/>
                  </a:lnTo>
                  <a:lnTo>
                    <a:pt x="2822" y="3191"/>
                  </a:lnTo>
                  <a:lnTo>
                    <a:pt x="3560" y="3191"/>
                  </a:lnTo>
                  <a:lnTo>
                    <a:pt x="36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27"/>
            <p:cNvSpPr/>
            <p:nvPr/>
          </p:nvSpPr>
          <p:spPr>
            <a:xfrm>
              <a:off x="238125" y="3784650"/>
              <a:ext cx="471350" cy="480575"/>
            </a:xfrm>
            <a:custGeom>
              <a:avLst/>
              <a:gdLst/>
              <a:ahLst/>
              <a:cxnLst/>
              <a:rect l="l" t="t" r="r" b="b"/>
              <a:pathLst>
                <a:path w="18854" h="19223" extrusionOk="0">
                  <a:moveTo>
                    <a:pt x="0" y="0"/>
                  </a:moveTo>
                  <a:lnTo>
                    <a:pt x="0" y="739"/>
                  </a:lnTo>
                  <a:lnTo>
                    <a:pt x="18484" y="19223"/>
                  </a:lnTo>
                  <a:lnTo>
                    <a:pt x="18853" y="18853"/>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27"/>
            <p:cNvSpPr/>
            <p:nvPr/>
          </p:nvSpPr>
          <p:spPr>
            <a:xfrm>
              <a:off x="700200" y="4255975"/>
              <a:ext cx="17825" cy="17825"/>
            </a:xfrm>
            <a:custGeom>
              <a:avLst/>
              <a:gdLst/>
              <a:ahLst/>
              <a:cxnLst/>
              <a:rect l="l" t="t" r="r" b="b"/>
              <a:pathLst>
                <a:path w="713" h="713" extrusionOk="0">
                  <a:moveTo>
                    <a:pt x="370" y="0"/>
                  </a:moveTo>
                  <a:lnTo>
                    <a:pt x="1" y="370"/>
                  </a:lnTo>
                  <a:lnTo>
                    <a:pt x="370" y="712"/>
                  </a:lnTo>
                  <a:lnTo>
                    <a:pt x="713" y="370"/>
                  </a:lnTo>
                  <a:lnTo>
                    <a:pt x="37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27"/>
            <p:cNvSpPr/>
            <p:nvPr/>
          </p:nvSpPr>
          <p:spPr>
            <a:xfrm>
              <a:off x="1222300" y="4778050"/>
              <a:ext cx="17825" cy="17825"/>
            </a:xfrm>
            <a:custGeom>
              <a:avLst/>
              <a:gdLst/>
              <a:ahLst/>
              <a:cxnLst/>
              <a:rect l="l" t="t" r="r" b="b"/>
              <a:pathLst>
                <a:path w="713" h="713" extrusionOk="0">
                  <a:moveTo>
                    <a:pt x="370" y="1"/>
                  </a:moveTo>
                  <a:lnTo>
                    <a:pt x="0" y="370"/>
                  </a:lnTo>
                  <a:lnTo>
                    <a:pt x="343" y="713"/>
                  </a:lnTo>
                  <a:lnTo>
                    <a:pt x="712" y="343"/>
                  </a:lnTo>
                  <a:lnTo>
                    <a:pt x="37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3" name="Google Shape;4593;p27"/>
          <p:cNvGrpSpPr/>
          <p:nvPr/>
        </p:nvGrpSpPr>
        <p:grpSpPr>
          <a:xfrm>
            <a:off x="7892125" y="4717594"/>
            <a:ext cx="1077300" cy="315300"/>
            <a:chOff x="4414350" y="4673200"/>
            <a:chExt cx="1077300" cy="315300"/>
          </a:xfrm>
        </p:grpSpPr>
        <p:sp>
          <p:nvSpPr>
            <p:cNvPr id="4594" name="Google Shape;4594;p27"/>
            <p:cNvSpPr/>
            <p:nvPr/>
          </p:nvSpPr>
          <p:spPr>
            <a:xfrm>
              <a:off x="4414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27"/>
            <p:cNvSpPr/>
            <p:nvPr/>
          </p:nvSpPr>
          <p:spPr>
            <a:xfrm>
              <a:off x="4795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27"/>
            <p:cNvSpPr/>
            <p:nvPr/>
          </p:nvSpPr>
          <p:spPr>
            <a:xfrm>
              <a:off x="5176350" y="46732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7" name="Google Shape;4597;p27"/>
          <p:cNvGrpSpPr/>
          <p:nvPr/>
        </p:nvGrpSpPr>
        <p:grpSpPr>
          <a:xfrm>
            <a:off x="215450" y="125575"/>
            <a:ext cx="315300" cy="1105725"/>
            <a:chOff x="215450" y="125575"/>
            <a:chExt cx="315300" cy="1105725"/>
          </a:xfrm>
        </p:grpSpPr>
        <p:sp>
          <p:nvSpPr>
            <p:cNvPr id="4598" name="Google Shape;4598;p27"/>
            <p:cNvSpPr/>
            <p:nvPr/>
          </p:nvSpPr>
          <p:spPr>
            <a:xfrm>
              <a:off x="215450" y="125575"/>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27"/>
            <p:cNvSpPr/>
            <p:nvPr/>
          </p:nvSpPr>
          <p:spPr>
            <a:xfrm>
              <a:off x="215450" y="520788"/>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27"/>
            <p:cNvSpPr/>
            <p:nvPr/>
          </p:nvSpPr>
          <p:spPr>
            <a:xfrm>
              <a:off x="215450" y="916000"/>
              <a:ext cx="315300" cy="315300"/>
            </a:xfrm>
            <a:prstGeom prst="star4">
              <a:avLst>
                <a:gd name="adj" fmla="val 125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7750" y="539496"/>
            <a:ext cx="7708500" cy="45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000"/>
              <a:buFont typeface="Days One"/>
              <a:buNone/>
              <a:defRPr sz="3000">
                <a:solidFill>
                  <a:schemeClr val="lt1"/>
                </a:solidFill>
                <a:latin typeface="Days One"/>
                <a:ea typeface="Days One"/>
                <a:cs typeface="Days One"/>
                <a:sym typeface="Days One"/>
              </a:defRPr>
            </a:lvl1pPr>
            <a:lvl2pPr lvl="1"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2pPr>
            <a:lvl3pPr lvl="2"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3pPr>
            <a:lvl4pPr lvl="3"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4pPr>
            <a:lvl5pPr lvl="4"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5pPr>
            <a:lvl6pPr lvl="5"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6pPr>
            <a:lvl7pPr lvl="6"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7pPr>
            <a:lvl8pPr lvl="7"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8pPr>
            <a:lvl9pPr lvl="8"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692700" y="1351875"/>
            <a:ext cx="7711800" cy="3247500"/>
          </a:xfrm>
          <a:prstGeom prst="rect">
            <a:avLst/>
          </a:prstGeom>
          <a:noFill/>
          <a:ln>
            <a:noFill/>
          </a:ln>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lt1"/>
              </a:buClr>
              <a:buSzPts val="1500"/>
              <a:buFont typeface="Arimo"/>
              <a:buChar char="●"/>
              <a:defRPr sz="1500">
                <a:solidFill>
                  <a:schemeClr val="lt1"/>
                </a:solidFill>
                <a:latin typeface="Arimo"/>
                <a:ea typeface="Arimo"/>
                <a:cs typeface="Arimo"/>
                <a:sym typeface="Arimo"/>
              </a:defRPr>
            </a:lvl1pPr>
            <a:lvl2pPr marL="914400" lvl="1" indent="-323850">
              <a:lnSpc>
                <a:spcPct val="100000"/>
              </a:lnSpc>
              <a:spcBef>
                <a:spcPts val="0"/>
              </a:spcBef>
              <a:spcAft>
                <a:spcPts val="0"/>
              </a:spcAft>
              <a:buClr>
                <a:schemeClr val="lt1"/>
              </a:buClr>
              <a:buSzPts val="1500"/>
              <a:buFont typeface="Arimo"/>
              <a:buChar char="○"/>
              <a:defRPr sz="1500">
                <a:solidFill>
                  <a:schemeClr val="lt1"/>
                </a:solidFill>
                <a:latin typeface="Arimo"/>
                <a:ea typeface="Arimo"/>
                <a:cs typeface="Arimo"/>
                <a:sym typeface="Arimo"/>
              </a:defRPr>
            </a:lvl2pPr>
            <a:lvl3pPr marL="1371600" lvl="2" indent="-323850">
              <a:lnSpc>
                <a:spcPct val="100000"/>
              </a:lnSpc>
              <a:spcBef>
                <a:spcPts val="0"/>
              </a:spcBef>
              <a:spcAft>
                <a:spcPts val="0"/>
              </a:spcAft>
              <a:buClr>
                <a:schemeClr val="lt1"/>
              </a:buClr>
              <a:buSzPts val="1500"/>
              <a:buFont typeface="Arimo"/>
              <a:buChar char="■"/>
              <a:defRPr sz="1500">
                <a:solidFill>
                  <a:schemeClr val="lt1"/>
                </a:solidFill>
                <a:latin typeface="Arimo"/>
                <a:ea typeface="Arimo"/>
                <a:cs typeface="Arimo"/>
                <a:sym typeface="Arimo"/>
              </a:defRPr>
            </a:lvl3pPr>
            <a:lvl4pPr marL="1828800" lvl="3" indent="-323850">
              <a:lnSpc>
                <a:spcPct val="100000"/>
              </a:lnSpc>
              <a:spcBef>
                <a:spcPts val="0"/>
              </a:spcBef>
              <a:spcAft>
                <a:spcPts val="0"/>
              </a:spcAft>
              <a:buClr>
                <a:schemeClr val="lt1"/>
              </a:buClr>
              <a:buSzPts val="1500"/>
              <a:buFont typeface="Arimo"/>
              <a:buChar char="●"/>
              <a:defRPr sz="1500">
                <a:solidFill>
                  <a:schemeClr val="lt1"/>
                </a:solidFill>
                <a:latin typeface="Arimo"/>
                <a:ea typeface="Arimo"/>
                <a:cs typeface="Arimo"/>
                <a:sym typeface="Arimo"/>
              </a:defRPr>
            </a:lvl4pPr>
            <a:lvl5pPr marL="2286000" lvl="4" indent="-323850">
              <a:lnSpc>
                <a:spcPct val="100000"/>
              </a:lnSpc>
              <a:spcBef>
                <a:spcPts val="0"/>
              </a:spcBef>
              <a:spcAft>
                <a:spcPts val="0"/>
              </a:spcAft>
              <a:buClr>
                <a:schemeClr val="lt1"/>
              </a:buClr>
              <a:buSzPts val="1500"/>
              <a:buFont typeface="Arimo"/>
              <a:buChar char="○"/>
              <a:defRPr sz="1500">
                <a:solidFill>
                  <a:schemeClr val="lt1"/>
                </a:solidFill>
                <a:latin typeface="Arimo"/>
                <a:ea typeface="Arimo"/>
                <a:cs typeface="Arimo"/>
                <a:sym typeface="Arimo"/>
              </a:defRPr>
            </a:lvl5pPr>
            <a:lvl6pPr marL="2743200" lvl="5" indent="-323850">
              <a:lnSpc>
                <a:spcPct val="100000"/>
              </a:lnSpc>
              <a:spcBef>
                <a:spcPts val="0"/>
              </a:spcBef>
              <a:spcAft>
                <a:spcPts val="0"/>
              </a:spcAft>
              <a:buClr>
                <a:schemeClr val="lt1"/>
              </a:buClr>
              <a:buSzPts val="1500"/>
              <a:buFont typeface="Arimo"/>
              <a:buChar char="■"/>
              <a:defRPr sz="1500">
                <a:solidFill>
                  <a:schemeClr val="lt1"/>
                </a:solidFill>
                <a:latin typeface="Arimo"/>
                <a:ea typeface="Arimo"/>
                <a:cs typeface="Arimo"/>
                <a:sym typeface="Arimo"/>
              </a:defRPr>
            </a:lvl6pPr>
            <a:lvl7pPr marL="3200400" lvl="6" indent="-323850">
              <a:lnSpc>
                <a:spcPct val="100000"/>
              </a:lnSpc>
              <a:spcBef>
                <a:spcPts val="0"/>
              </a:spcBef>
              <a:spcAft>
                <a:spcPts val="0"/>
              </a:spcAft>
              <a:buClr>
                <a:schemeClr val="lt1"/>
              </a:buClr>
              <a:buSzPts val="1500"/>
              <a:buFont typeface="Arimo"/>
              <a:buChar char="●"/>
              <a:defRPr sz="1500">
                <a:solidFill>
                  <a:schemeClr val="lt1"/>
                </a:solidFill>
                <a:latin typeface="Arimo"/>
                <a:ea typeface="Arimo"/>
                <a:cs typeface="Arimo"/>
                <a:sym typeface="Arimo"/>
              </a:defRPr>
            </a:lvl7pPr>
            <a:lvl8pPr marL="3657600" lvl="7" indent="-323850">
              <a:lnSpc>
                <a:spcPct val="100000"/>
              </a:lnSpc>
              <a:spcBef>
                <a:spcPts val="0"/>
              </a:spcBef>
              <a:spcAft>
                <a:spcPts val="0"/>
              </a:spcAft>
              <a:buClr>
                <a:schemeClr val="lt1"/>
              </a:buClr>
              <a:buSzPts val="1500"/>
              <a:buFont typeface="Arimo"/>
              <a:buChar char="○"/>
              <a:defRPr sz="1500">
                <a:solidFill>
                  <a:schemeClr val="lt1"/>
                </a:solidFill>
                <a:latin typeface="Arimo"/>
                <a:ea typeface="Arimo"/>
                <a:cs typeface="Arimo"/>
                <a:sym typeface="Arimo"/>
              </a:defRPr>
            </a:lvl8pPr>
            <a:lvl9pPr marL="4114800" lvl="8" indent="-323850">
              <a:lnSpc>
                <a:spcPct val="100000"/>
              </a:lnSpc>
              <a:spcBef>
                <a:spcPts val="0"/>
              </a:spcBef>
              <a:spcAft>
                <a:spcPts val="0"/>
              </a:spcAft>
              <a:buClr>
                <a:schemeClr val="lt1"/>
              </a:buClr>
              <a:buSzPts val="1500"/>
              <a:buFont typeface="Arimo"/>
              <a:buChar char="■"/>
              <a:defRPr sz="1500">
                <a:solidFill>
                  <a:schemeClr val="lt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8" r:id="rId4"/>
    <p:sldLayoutId id="2147483659" r:id="rId5"/>
    <p:sldLayoutId id="2147483672" r:id="rId6"/>
    <p:sldLayoutId id="2147483673"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10"/>
        <p:cNvGrpSpPr/>
        <p:nvPr/>
      </p:nvGrpSpPr>
      <p:grpSpPr>
        <a:xfrm>
          <a:off x="0" y="0"/>
          <a:ext cx="0" cy="0"/>
          <a:chOff x="0" y="0"/>
          <a:chExt cx="0" cy="0"/>
        </a:xfrm>
      </p:grpSpPr>
      <p:sp>
        <p:nvSpPr>
          <p:cNvPr id="4615" name="Google Shape;4615;p31"/>
          <p:cNvSpPr txBox="1">
            <a:spLocks noGrp="1"/>
          </p:cNvSpPr>
          <p:nvPr>
            <p:ph type="ctrTitle"/>
          </p:nvPr>
        </p:nvSpPr>
        <p:spPr>
          <a:xfrm>
            <a:off x="828150" y="1490684"/>
            <a:ext cx="7487700" cy="1471500"/>
          </a:xfrm>
          <a:prstGeom prst="rect">
            <a:avLst/>
          </a:prstGeom>
        </p:spPr>
        <p:txBody>
          <a:bodyPr spcFirstLastPara="1" wrap="square" lIns="91425" tIns="91425" rIns="91425" bIns="91425" anchor="ctr" anchorCtr="0">
            <a:noAutofit/>
          </a:bodyPr>
          <a:lstStyle/>
          <a:p>
            <a:pPr lvl="0"/>
            <a:r>
              <a:rPr lang="en-US" sz="4800" dirty="0"/>
              <a:t>Cryptography Fundamentals</a:t>
            </a:r>
            <a:endParaRPr lang="en-US" sz="4800" dirty="0"/>
          </a:p>
        </p:txBody>
      </p:sp>
      <p:grpSp>
        <p:nvGrpSpPr>
          <p:cNvPr id="4617" name="Google Shape;4617;p31"/>
          <p:cNvGrpSpPr/>
          <p:nvPr/>
        </p:nvGrpSpPr>
        <p:grpSpPr>
          <a:xfrm rot="-900096">
            <a:off x="-772504" y="90992"/>
            <a:ext cx="4245832" cy="325095"/>
            <a:chOff x="3910484" y="4364563"/>
            <a:chExt cx="4056908" cy="310658"/>
          </a:xfrm>
        </p:grpSpPr>
        <p:sp>
          <p:nvSpPr>
            <p:cNvPr id="4618" name="Google Shape;4618;p31"/>
            <p:cNvSpPr/>
            <p:nvPr/>
          </p:nvSpPr>
          <p:spPr>
            <a:xfrm>
              <a:off x="3910484"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31"/>
            <p:cNvSpPr/>
            <p:nvPr/>
          </p:nvSpPr>
          <p:spPr>
            <a:xfrm flipH="1">
              <a:off x="7806816"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61"/>
        <p:cNvGrpSpPr/>
        <p:nvPr/>
      </p:nvGrpSpPr>
      <p:grpSpPr>
        <a:xfrm>
          <a:off x="0" y="0"/>
          <a:ext cx="0" cy="0"/>
          <a:chOff x="0" y="0"/>
          <a:chExt cx="0" cy="0"/>
        </a:xfrm>
      </p:grpSpPr>
      <p:sp>
        <p:nvSpPr>
          <p:cNvPr id="4862" name="Google Shape;4862;p42"/>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Accountability</a:t>
            </a:r>
          </a:p>
        </p:txBody>
      </p:sp>
      <p:sp>
        <p:nvSpPr>
          <p:cNvPr id="4863" name="Google Shape;4863;p42"/>
          <p:cNvSpPr txBox="1">
            <a:spLocks noGrp="1"/>
          </p:cNvSpPr>
          <p:nvPr>
            <p:ph type="body" idx="1"/>
          </p:nvPr>
        </p:nvSpPr>
        <p:spPr>
          <a:xfrm>
            <a:off x="805845" y="996700"/>
            <a:ext cx="7532310" cy="3928868"/>
          </a:xfrm>
          <a:prstGeom prst="rect">
            <a:avLst/>
          </a:prstGeom>
        </p:spPr>
        <p:txBody>
          <a:bodyPr spcFirstLastPara="1" wrap="square" lIns="91425" tIns="91425" rIns="91425" bIns="91425" anchor="ctr" anchorCtr="0">
            <a:noAutofit/>
          </a:bodyPr>
          <a:lstStyle/>
          <a:p>
            <a:pPr marL="128588" rtl="0" fontAlgn="base">
              <a:spcBef>
                <a:spcPts val="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Actions of an entity can be traced uniquely to that entity.</a:t>
            </a:r>
          </a:p>
          <a:p>
            <a:pPr marL="128588" rtl="0" fontAlgn="base">
              <a:spcBef>
                <a:spcPts val="56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Supports:</a:t>
            </a:r>
          </a:p>
          <a:p>
            <a:pPr marL="800100" lvl="1" indent="-342900" rtl="0" fontAlgn="base">
              <a:spcBef>
                <a:spcPts val="520"/>
              </a:spcBef>
              <a:spcAft>
                <a:spcPts val="0"/>
              </a:spcAft>
              <a:buFont typeface="Wingdings" panose="05000000000000000000" pitchFamily="2" charset="2"/>
              <a:buChar char="v"/>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Non-repudiation</a:t>
            </a:r>
          </a:p>
          <a:p>
            <a:pPr marL="800100" lvl="1" indent="-342900" rtl="0" fontAlgn="base">
              <a:spcBef>
                <a:spcPts val="520"/>
              </a:spcBef>
              <a:spcAft>
                <a:spcPts val="0"/>
              </a:spcAft>
              <a:buFont typeface="Wingdings" panose="05000000000000000000" pitchFamily="2" charset="2"/>
              <a:buChar char="v"/>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Deterrence</a:t>
            </a:r>
          </a:p>
          <a:p>
            <a:pPr marL="800100" lvl="1" indent="-342900" rtl="0" fontAlgn="base">
              <a:spcBef>
                <a:spcPts val="520"/>
              </a:spcBef>
              <a:spcAft>
                <a:spcPts val="0"/>
              </a:spcAft>
              <a:buFont typeface="Wingdings" panose="05000000000000000000" pitchFamily="2" charset="2"/>
              <a:buChar char="v"/>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Fault isolation</a:t>
            </a:r>
          </a:p>
          <a:p>
            <a:pPr marL="800100" lvl="1" indent="-342900" rtl="0" fontAlgn="base">
              <a:spcBef>
                <a:spcPts val="520"/>
              </a:spcBef>
              <a:spcAft>
                <a:spcPts val="0"/>
              </a:spcAft>
              <a:buFont typeface="Wingdings" panose="05000000000000000000" pitchFamily="2" charset="2"/>
              <a:buChar char="v"/>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Intrusion detection and prevention</a:t>
            </a:r>
          </a:p>
          <a:p>
            <a:pPr marL="800100" lvl="1" indent="-342900" rtl="0" fontAlgn="base">
              <a:spcBef>
                <a:spcPts val="520"/>
              </a:spcBef>
              <a:spcAft>
                <a:spcPts val="0"/>
              </a:spcAft>
              <a:buFont typeface="Wingdings" panose="05000000000000000000" pitchFamily="2" charset="2"/>
              <a:buChar char="v"/>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Recovery</a:t>
            </a:r>
          </a:p>
          <a:p>
            <a:pPr marL="800100" lvl="1" indent="-342900" rtl="0" fontAlgn="base">
              <a:spcBef>
                <a:spcPts val="520"/>
              </a:spcBef>
              <a:spcAft>
                <a:spcPts val="0"/>
              </a:spcAft>
              <a:buFont typeface="Wingdings" panose="05000000000000000000" pitchFamily="2" charset="2"/>
              <a:buChar char="v"/>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Legal action</a:t>
            </a:r>
          </a:p>
        </p:txBody>
      </p:sp>
      <p:grpSp>
        <p:nvGrpSpPr>
          <p:cNvPr id="4865" name="Google Shape;4865;p42"/>
          <p:cNvGrpSpPr/>
          <p:nvPr/>
        </p:nvGrpSpPr>
        <p:grpSpPr>
          <a:xfrm rot="-1635329" flipH="1">
            <a:off x="-641704" y="523864"/>
            <a:ext cx="4245962" cy="325093"/>
            <a:chOff x="3910484" y="4364563"/>
            <a:chExt cx="4056908" cy="310658"/>
          </a:xfrm>
        </p:grpSpPr>
        <p:sp>
          <p:nvSpPr>
            <p:cNvPr id="4866" name="Google Shape;4866;p42"/>
            <p:cNvSpPr/>
            <p:nvPr/>
          </p:nvSpPr>
          <p:spPr>
            <a:xfrm>
              <a:off x="3910484"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42"/>
            <p:cNvSpPr/>
            <p:nvPr/>
          </p:nvSpPr>
          <p:spPr>
            <a:xfrm flipH="1">
              <a:off x="7806816"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53039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61"/>
        <p:cNvGrpSpPr/>
        <p:nvPr/>
      </p:nvGrpSpPr>
      <p:grpSpPr>
        <a:xfrm>
          <a:off x="0" y="0"/>
          <a:ext cx="0" cy="0"/>
          <a:chOff x="0" y="0"/>
          <a:chExt cx="0" cy="0"/>
        </a:xfrm>
      </p:grpSpPr>
      <p:sp>
        <p:nvSpPr>
          <p:cNvPr id="4862" name="Google Shape;4862;p42"/>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Security Attacks</a:t>
            </a:r>
          </a:p>
        </p:txBody>
      </p:sp>
      <p:sp>
        <p:nvSpPr>
          <p:cNvPr id="4863" name="Google Shape;4863;p42"/>
          <p:cNvSpPr txBox="1">
            <a:spLocks noGrp="1"/>
          </p:cNvSpPr>
          <p:nvPr>
            <p:ph type="body" idx="1"/>
          </p:nvPr>
        </p:nvSpPr>
        <p:spPr>
          <a:xfrm>
            <a:off x="805845" y="996700"/>
            <a:ext cx="7532310" cy="3928868"/>
          </a:xfrm>
          <a:prstGeom prst="rect">
            <a:avLst/>
          </a:prstGeom>
        </p:spPr>
        <p:txBody>
          <a:bodyPr spcFirstLastPara="1" wrap="square" lIns="91425" tIns="91425" rIns="91425" bIns="91425" anchor="ctr" anchorCtr="0">
            <a:noAutofit/>
          </a:bodyPr>
          <a:lstStyle/>
          <a:p>
            <a:pPr marL="128588" rtl="0" fontAlgn="base">
              <a:spcBef>
                <a:spcPts val="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It is useful to categories attacks as:</a:t>
            </a:r>
          </a:p>
          <a:p>
            <a:pPr marL="742950" lvl="1" indent="-285750" rtl="0" fontAlgn="base">
              <a:spcBef>
                <a:spcPts val="52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Passive attacks</a:t>
            </a:r>
          </a:p>
          <a:p>
            <a:pPr marL="742950" lvl="1" indent="-285750" rtl="0" fontAlgn="base">
              <a:spcBef>
                <a:spcPts val="52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Active attacks</a:t>
            </a:r>
          </a:p>
          <a:p>
            <a:pPr marL="128588" rtl="0" fontAlgn="base">
              <a:spcBef>
                <a:spcPts val="560"/>
              </a:spcBef>
              <a:spcAft>
                <a:spcPts val="0"/>
              </a:spcAft>
              <a:buFont typeface="Arial" panose="020B0604020202020204" pitchFamily="34" charset="0"/>
              <a:buChar char="•"/>
            </a:pPr>
            <a:r>
              <a:rPr lang="en-US" sz="2000" b="1" i="1" u="none" strike="noStrike" dirty="0">
                <a:solidFill>
                  <a:schemeClr val="bg1"/>
                </a:solidFill>
                <a:effectLst/>
                <a:latin typeface="Arimo" panose="020B0604020202020204" charset="0"/>
                <a:ea typeface="Arimo" panose="020B0604020202020204" charset="0"/>
                <a:cs typeface="Arimo" panose="020B0604020202020204" charset="0"/>
              </a:rPr>
              <a:t>Passive attacks </a:t>
            </a: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make use of information from a system but do not affect the system resources.</a:t>
            </a:r>
            <a:endParaRPr lang="en-US" sz="2000" b="1" i="1" u="none" strike="noStrike" dirty="0">
              <a:solidFill>
                <a:schemeClr val="bg1"/>
              </a:solidFill>
              <a:effectLst/>
              <a:latin typeface="Arimo" panose="020B0604020202020204" charset="0"/>
              <a:ea typeface="Arimo" panose="020B0604020202020204" charset="0"/>
              <a:cs typeface="Arimo" panose="020B0604020202020204" charset="0"/>
            </a:endParaRPr>
          </a:p>
          <a:p>
            <a:pPr marL="128588" rtl="0" fontAlgn="base">
              <a:spcBef>
                <a:spcPts val="560"/>
              </a:spcBef>
              <a:spcAft>
                <a:spcPts val="0"/>
              </a:spcAft>
              <a:buFont typeface="Arial" panose="020B0604020202020204" pitchFamily="34" charset="0"/>
              <a:buChar char="•"/>
            </a:pPr>
            <a:r>
              <a:rPr lang="en-US" sz="2000" b="1" i="1" u="none" strike="noStrike" dirty="0">
                <a:solidFill>
                  <a:schemeClr val="bg1"/>
                </a:solidFill>
                <a:effectLst/>
                <a:latin typeface="Arimo" panose="020B0604020202020204" charset="0"/>
                <a:ea typeface="Arimo" panose="020B0604020202020204" charset="0"/>
                <a:cs typeface="Arimo" panose="020B0604020202020204" charset="0"/>
              </a:rPr>
              <a:t>Active attacks </a:t>
            </a: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alter system resources or affect their operation.</a:t>
            </a:r>
            <a:endParaRPr lang="en-US" sz="2000" b="1" i="1" u="none" strike="noStrike" dirty="0">
              <a:solidFill>
                <a:schemeClr val="bg1"/>
              </a:solidFill>
              <a:effectLst/>
              <a:latin typeface="Arimo" panose="020B0604020202020204" charset="0"/>
              <a:ea typeface="Arimo" panose="020B0604020202020204" charset="0"/>
              <a:cs typeface="Arimo" panose="020B0604020202020204" charset="0"/>
            </a:endParaRPr>
          </a:p>
        </p:txBody>
      </p:sp>
      <p:grpSp>
        <p:nvGrpSpPr>
          <p:cNvPr id="4865" name="Google Shape;4865;p42"/>
          <p:cNvGrpSpPr/>
          <p:nvPr/>
        </p:nvGrpSpPr>
        <p:grpSpPr>
          <a:xfrm rot="-1635329" flipH="1">
            <a:off x="-641704" y="523864"/>
            <a:ext cx="4245962" cy="325093"/>
            <a:chOff x="3910484" y="4364563"/>
            <a:chExt cx="4056908" cy="310658"/>
          </a:xfrm>
        </p:grpSpPr>
        <p:sp>
          <p:nvSpPr>
            <p:cNvPr id="4866" name="Google Shape;4866;p42"/>
            <p:cNvSpPr/>
            <p:nvPr/>
          </p:nvSpPr>
          <p:spPr>
            <a:xfrm>
              <a:off x="3910484"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42"/>
            <p:cNvSpPr/>
            <p:nvPr/>
          </p:nvSpPr>
          <p:spPr>
            <a:xfrm flipH="1">
              <a:off x="7806816"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11610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61"/>
        <p:cNvGrpSpPr/>
        <p:nvPr/>
      </p:nvGrpSpPr>
      <p:grpSpPr>
        <a:xfrm>
          <a:off x="0" y="0"/>
          <a:ext cx="0" cy="0"/>
          <a:chOff x="0" y="0"/>
          <a:chExt cx="0" cy="0"/>
        </a:xfrm>
      </p:grpSpPr>
      <p:sp>
        <p:nvSpPr>
          <p:cNvPr id="4862" name="Google Shape;4862;p42"/>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Overview of Cryptography</a:t>
            </a:r>
            <a:endParaRPr lang="en-US" dirty="0"/>
          </a:p>
        </p:txBody>
      </p:sp>
      <p:sp>
        <p:nvSpPr>
          <p:cNvPr id="4863" name="Google Shape;4863;p42"/>
          <p:cNvSpPr txBox="1">
            <a:spLocks noGrp="1"/>
          </p:cNvSpPr>
          <p:nvPr>
            <p:ph type="body" idx="1"/>
          </p:nvPr>
        </p:nvSpPr>
        <p:spPr>
          <a:xfrm>
            <a:off x="805845" y="996700"/>
            <a:ext cx="7532310" cy="3928868"/>
          </a:xfrm>
          <a:prstGeom prst="rect">
            <a:avLst/>
          </a:prstGeom>
        </p:spPr>
        <p:txBody>
          <a:bodyPr spcFirstLastPara="1" wrap="square" lIns="91425" tIns="91425" rIns="91425" bIns="91425" anchor="ctr" anchorCtr="0">
            <a:noAutofit/>
          </a:bodyPr>
          <a:lstStyle/>
          <a:p>
            <a:pPr marL="0" indent="0" algn="just" fontAlgn="base">
              <a:buNone/>
            </a:pPr>
            <a:r>
              <a:rPr lang="en-US" sz="2000" b="1" i="0" u="none" strike="noStrike" dirty="0" smtClean="0">
                <a:solidFill>
                  <a:schemeClr val="bg1"/>
                </a:solidFill>
                <a:effectLst/>
                <a:latin typeface="Arimo" panose="020B0604020202020204" charset="0"/>
                <a:ea typeface="Arimo" panose="020B0604020202020204" charset="0"/>
                <a:cs typeface="Arimo" panose="020B0604020202020204" charset="0"/>
              </a:rPr>
              <a:t>Plain Text: </a:t>
            </a:r>
            <a:r>
              <a:rPr lang="en-US" sz="2000" dirty="0" smtClean="0"/>
              <a:t>Unencrypted </a:t>
            </a:r>
            <a:r>
              <a:rPr lang="en-US" sz="2000" dirty="0"/>
              <a:t>information that may be input to an encryption operation. Note: Plain text is not a synonym for clear text. See clear text</a:t>
            </a:r>
            <a:r>
              <a:rPr lang="en-US" sz="2000" dirty="0" smtClean="0"/>
              <a:t>. (NIST)</a:t>
            </a:r>
          </a:p>
          <a:p>
            <a:pPr marL="0" indent="0" algn="just" fontAlgn="base">
              <a:buNone/>
            </a:pPr>
            <a:r>
              <a:rPr lang="en-US" sz="2000" dirty="0" smtClean="0"/>
              <a:t>Example: Prime minister will arrive at </a:t>
            </a:r>
            <a:r>
              <a:rPr lang="en-US" sz="2000" dirty="0" err="1" smtClean="0"/>
              <a:t>Gazipur</a:t>
            </a:r>
            <a:r>
              <a:rPr lang="en-US" sz="2000" dirty="0" smtClean="0"/>
              <a:t> at 4 pm </a:t>
            </a:r>
          </a:p>
          <a:p>
            <a:pPr marL="0" indent="0" algn="just" fontAlgn="base">
              <a:buNone/>
            </a:pPr>
            <a:endParaRPr lang="en-US" sz="2000" dirty="0"/>
          </a:p>
          <a:p>
            <a:pPr marL="0" indent="0" algn="just" fontAlgn="base">
              <a:buNone/>
            </a:pPr>
            <a:r>
              <a:rPr lang="en-US" sz="2000" b="1" dirty="0" smtClean="0"/>
              <a:t>Cipher Text: </a:t>
            </a:r>
            <a:r>
              <a:rPr lang="en-US" sz="2000" dirty="0" smtClean="0"/>
              <a:t>Series </a:t>
            </a:r>
            <a:r>
              <a:rPr lang="en-US" sz="2000" dirty="0"/>
              <a:t>of transformations that converts plaintext to </a:t>
            </a:r>
            <a:r>
              <a:rPr lang="en-US" sz="2000" dirty="0" smtClean="0"/>
              <a:t>cipher text </a:t>
            </a:r>
            <a:r>
              <a:rPr lang="en-US" sz="2000" dirty="0"/>
              <a:t>using the Cipher Key</a:t>
            </a:r>
            <a:r>
              <a:rPr lang="en-US" sz="2000" dirty="0" smtClean="0"/>
              <a:t>. (NIST)</a:t>
            </a:r>
          </a:p>
          <a:p>
            <a:pPr marL="0" indent="0" algn="just" fontAlgn="base">
              <a:buNone/>
            </a:pPr>
            <a:r>
              <a:rPr lang="en-US" sz="2000" dirty="0" smtClean="0"/>
              <a:t>Example: !@#$% ^#&amp;#*(%@ </a:t>
            </a:r>
          </a:p>
          <a:p>
            <a:pPr marL="0" indent="0" algn="just" fontAlgn="base">
              <a:buNone/>
            </a:pPr>
            <a:endParaRPr lang="en-US" sz="2000" dirty="0"/>
          </a:p>
          <a:p>
            <a:pPr marL="0" indent="0" algn="just" rtl="0" fontAlgn="base">
              <a:spcBef>
                <a:spcPts val="0"/>
              </a:spcBef>
              <a:spcAft>
                <a:spcPts val="0"/>
              </a:spcAft>
              <a:buNone/>
            </a:pPr>
            <a:endParaRPr lang="en-US" sz="2000" b="0" i="0" u="none" strike="noStrike" dirty="0">
              <a:solidFill>
                <a:schemeClr val="bg1"/>
              </a:solidFill>
              <a:effectLst/>
              <a:latin typeface="Arimo" panose="020B0604020202020204" charset="0"/>
              <a:ea typeface="Arimo" panose="020B0604020202020204" charset="0"/>
              <a:cs typeface="Arimo" panose="020B0604020202020204" charset="0"/>
            </a:endParaRPr>
          </a:p>
        </p:txBody>
      </p:sp>
      <p:grpSp>
        <p:nvGrpSpPr>
          <p:cNvPr id="4865" name="Google Shape;4865;p42"/>
          <p:cNvGrpSpPr/>
          <p:nvPr/>
        </p:nvGrpSpPr>
        <p:grpSpPr>
          <a:xfrm rot="-1635329" flipH="1">
            <a:off x="-641704" y="523864"/>
            <a:ext cx="4245962" cy="325093"/>
            <a:chOff x="3910484" y="4364563"/>
            <a:chExt cx="4056908" cy="310658"/>
          </a:xfrm>
        </p:grpSpPr>
        <p:sp>
          <p:nvSpPr>
            <p:cNvPr id="4866" name="Google Shape;4866;p42"/>
            <p:cNvSpPr/>
            <p:nvPr/>
          </p:nvSpPr>
          <p:spPr>
            <a:xfrm>
              <a:off x="3910484"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42"/>
            <p:cNvSpPr/>
            <p:nvPr/>
          </p:nvSpPr>
          <p:spPr>
            <a:xfrm flipH="1">
              <a:off x="7806816"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48163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61"/>
        <p:cNvGrpSpPr/>
        <p:nvPr/>
      </p:nvGrpSpPr>
      <p:grpSpPr>
        <a:xfrm>
          <a:off x="0" y="0"/>
          <a:ext cx="0" cy="0"/>
          <a:chOff x="0" y="0"/>
          <a:chExt cx="0" cy="0"/>
        </a:xfrm>
      </p:grpSpPr>
      <p:sp>
        <p:nvSpPr>
          <p:cNvPr id="4862" name="Google Shape;4862;p42"/>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Overview of Cryptography</a:t>
            </a:r>
            <a:endParaRPr lang="en-US" dirty="0"/>
          </a:p>
        </p:txBody>
      </p:sp>
      <p:sp>
        <p:nvSpPr>
          <p:cNvPr id="4863" name="Google Shape;4863;p42"/>
          <p:cNvSpPr txBox="1">
            <a:spLocks noGrp="1"/>
          </p:cNvSpPr>
          <p:nvPr>
            <p:ph type="body" idx="1"/>
          </p:nvPr>
        </p:nvSpPr>
        <p:spPr>
          <a:xfrm>
            <a:off x="805845" y="996700"/>
            <a:ext cx="7532310" cy="3928868"/>
          </a:xfrm>
          <a:prstGeom prst="rect">
            <a:avLst/>
          </a:prstGeom>
        </p:spPr>
        <p:txBody>
          <a:bodyPr spcFirstLastPara="1" wrap="square" lIns="91425" tIns="91425" rIns="91425" bIns="91425" anchor="ctr" anchorCtr="0">
            <a:noAutofit/>
          </a:bodyPr>
          <a:lstStyle/>
          <a:p>
            <a:pPr marL="0" indent="0" algn="just" fontAlgn="base">
              <a:buNone/>
            </a:pPr>
            <a:r>
              <a:rPr lang="en-US" sz="2000" b="1" dirty="0" smtClean="0"/>
              <a:t>Encryption: </a:t>
            </a:r>
            <a:r>
              <a:rPr lang="en-US" sz="2000" dirty="0" smtClean="0"/>
              <a:t>Cryptographic </a:t>
            </a:r>
            <a:r>
              <a:rPr lang="en-US" sz="2000" dirty="0"/>
              <a:t>transformation of data (called “plaintext”) into a form (called “</a:t>
            </a:r>
            <a:r>
              <a:rPr lang="en-US" sz="2000" dirty="0" err="1"/>
              <a:t>ciphertext</a:t>
            </a:r>
            <a:r>
              <a:rPr lang="en-US" sz="2000" dirty="0"/>
              <a:t>”) that conceals the data’s original meaning to prevent it from being known or used. </a:t>
            </a:r>
            <a:endParaRPr lang="en-US" sz="2000" dirty="0" smtClean="0"/>
          </a:p>
          <a:p>
            <a:pPr marL="0" indent="0" algn="just" fontAlgn="base">
              <a:buNone/>
            </a:pPr>
            <a:r>
              <a:rPr lang="en-US" sz="2000" dirty="0" smtClean="0"/>
              <a:t>Example: </a:t>
            </a:r>
          </a:p>
          <a:p>
            <a:pPr marL="0" indent="0" algn="just" fontAlgn="base">
              <a:buNone/>
            </a:pPr>
            <a:endParaRPr lang="en-US" sz="2000" dirty="0"/>
          </a:p>
          <a:p>
            <a:pPr marL="0" indent="0" algn="just" fontAlgn="base">
              <a:buNone/>
            </a:pPr>
            <a:r>
              <a:rPr lang="en-US" sz="2000" b="1" dirty="0" smtClean="0"/>
              <a:t>Decryption: </a:t>
            </a:r>
            <a:r>
              <a:rPr lang="en-US" sz="2000" dirty="0" smtClean="0"/>
              <a:t>If </a:t>
            </a:r>
            <a:r>
              <a:rPr lang="en-US" sz="2000" dirty="0"/>
              <a:t>the transformation is reversible, the corresponding reversal process is called “decryption,” which is a transformation that restores encrypted data to its original state.</a:t>
            </a:r>
          </a:p>
          <a:p>
            <a:pPr marL="0" indent="0" algn="just" rtl="0" fontAlgn="base">
              <a:spcBef>
                <a:spcPts val="0"/>
              </a:spcBef>
              <a:spcAft>
                <a:spcPts val="0"/>
              </a:spcAft>
              <a:buNone/>
            </a:pPr>
            <a:endParaRPr lang="en-US" sz="2000" b="0" i="0" u="none" strike="noStrike" dirty="0">
              <a:solidFill>
                <a:schemeClr val="bg1"/>
              </a:solidFill>
              <a:effectLst/>
              <a:latin typeface="Arimo" panose="020B0604020202020204" charset="0"/>
              <a:ea typeface="Arimo" panose="020B0604020202020204" charset="0"/>
              <a:cs typeface="Arimo" panose="020B0604020202020204" charset="0"/>
            </a:endParaRPr>
          </a:p>
        </p:txBody>
      </p:sp>
      <p:grpSp>
        <p:nvGrpSpPr>
          <p:cNvPr id="4865" name="Google Shape;4865;p42"/>
          <p:cNvGrpSpPr/>
          <p:nvPr/>
        </p:nvGrpSpPr>
        <p:grpSpPr>
          <a:xfrm rot="-1635329" flipH="1">
            <a:off x="-641704" y="523864"/>
            <a:ext cx="4245962" cy="325093"/>
            <a:chOff x="3910484" y="4364563"/>
            <a:chExt cx="4056908" cy="310658"/>
          </a:xfrm>
        </p:grpSpPr>
        <p:sp>
          <p:nvSpPr>
            <p:cNvPr id="4866" name="Google Shape;4866;p42"/>
            <p:cNvSpPr/>
            <p:nvPr/>
          </p:nvSpPr>
          <p:spPr>
            <a:xfrm>
              <a:off x="3910484"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42"/>
            <p:cNvSpPr/>
            <p:nvPr/>
          </p:nvSpPr>
          <p:spPr>
            <a:xfrm flipH="1">
              <a:off x="7806816"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32983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61"/>
        <p:cNvGrpSpPr/>
        <p:nvPr/>
      </p:nvGrpSpPr>
      <p:grpSpPr>
        <a:xfrm>
          <a:off x="0" y="0"/>
          <a:ext cx="0" cy="0"/>
          <a:chOff x="0" y="0"/>
          <a:chExt cx="0" cy="0"/>
        </a:xfrm>
      </p:grpSpPr>
      <p:sp>
        <p:nvSpPr>
          <p:cNvPr id="4862" name="Google Shape;4862;p42"/>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Cryptography</a:t>
            </a:r>
          </a:p>
        </p:txBody>
      </p:sp>
      <p:sp>
        <p:nvSpPr>
          <p:cNvPr id="4863" name="Google Shape;4863;p42"/>
          <p:cNvSpPr txBox="1">
            <a:spLocks noGrp="1"/>
          </p:cNvSpPr>
          <p:nvPr>
            <p:ph type="body" idx="1"/>
          </p:nvPr>
        </p:nvSpPr>
        <p:spPr>
          <a:xfrm>
            <a:off x="805845" y="996700"/>
            <a:ext cx="7532310" cy="3928868"/>
          </a:xfrm>
          <a:prstGeom prst="rect">
            <a:avLst/>
          </a:prstGeom>
        </p:spPr>
        <p:txBody>
          <a:bodyPr spcFirstLastPara="1" wrap="square" lIns="91425" tIns="91425" rIns="91425" bIns="91425" anchor="ctr" anchorCtr="0">
            <a:noAutofit/>
          </a:bodyPr>
          <a:lstStyle/>
          <a:p>
            <a:pPr marL="128588" algn="just" rtl="0" fontAlgn="base">
              <a:spcBef>
                <a:spcPts val="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A collection of mathematical techniques for protecting    information</a:t>
            </a:r>
          </a:p>
          <a:p>
            <a:pPr marL="128588" algn="just" rtl="0" fontAlgn="base">
              <a:spcBef>
                <a:spcPts val="56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Most important technique is </a:t>
            </a:r>
            <a:r>
              <a:rPr lang="en-US" sz="2000" b="1" i="1" u="none" strike="noStrike" dirty="0">
                <a:solidFill>
                  <a:schemeClr val="bg1"/>
                </a:solidFill>
                <a:effectLst/>
                <a:latin typeface="Arimo" panose="020B0604020202020204" charset="0"/>
                <a:ea typeface="Arimo" panose="020B0604020202020204" charset="0"/>
                <a:cs typeface="Arimo" panose="020B0604020202020204" charset="0"/>
              </a:rPr>
              <a:t>encryption/decryption</a:t>
            </a:r>
            <a:endParaRPr lang="en-US" sz="2000" b="0" i="0" u="none" strike="noStrike" dirty="0">
              <a:solidFill>
                <a:schemeClr val="bg1"/>
              </a:solidFill>
              <a:effectLst/>
              <a:latin typeface="Arimo" panose="020B0604020202020204" charset="0"/>
              <a:ea typeface="Arimo" panose="020B0604020202020204" charset="0"/>
              <a:cs typeface="Arimo" panose="020B0604020202020204" charset="0"/>
            </a:endParaRPr>
          </a:p>
          <a:p>
            <a:pPr marL="115888" algn="just" rtl="0" fontAlgn="base">
              <a:spcBef>
                <a:spcPts val="520"/>
              </a:spcBef>
              <a:spcAft>
                <a:spcPts val="0"/>
              </a:spcAft>
              <a:buFont typeface="Arial" panose="020B0604020202020204" pitchFamily="34" charset="0"/>
              <a:buChar char="•"/>
            </a:pPr>
            <a:r>
              <a:rPr lang="en-US" sz="2000" b="1" i="1" u="none" strike="noStrike" dirty="0">
                <a:solidFill>
                  <a:schemeClr val="bg1"/>
                </a:solidFill>
                <a:effectLst/>
                <a:latin typeface="Arimo" panose="020B0604020202020204" charset="0"/>
                <a:ea typeface="Arimo" panose="020B0604020202020204" charset="0"/>
                <a:cs typeface="Arimo" panose="020B0604020202020204" charset="0"/>
              </a:rPr>
              <a:t>Symmetric encryption </a:t>
            </a: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(symmetric key encryption): </a:t>
            </a:r>
            <a:endParaRPr lang="en-US" sz="2000" b="1" i="1" u="none" strike="noStrike" dirty="0">
              <a:solidFill>
                <a:schemeClr val="bg1"/>
              </a:solidFill>
              <a:effectLst/>
              <a:latin typeface="Arimo" panose="020B0604020202020204" charset="0"/>
              <a:ea typeface="Arimo" panose="020B0604020202020204" charset="0"/>
              <a:cs typeface="Arimo" panose="020B0604020202020204" charset="0"/>
            </a:endParaRPr>
          </a:p>
          <a:p>
            <a:pPr marL="742950" lvl="1" indent="-285750" algn="just" rtl="0" fontAlgn="base">
              <a:spcBef>
                <a:spcPts val="48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encrypt/decrypt a message using the same key</a:t>
            </a:r>
          </a:p>
          <a:p>
            <a:pPr marL="742950" lvl="1" indent="-285750" algn="just" rtl="0" fontAlgn="base">
              <a:spcBef>
                <a:spcPts val="520"/>
              </a:spcBef>
              <a:spcAft>
                <a:spcPts val="0"/>
              </a:spcAft>
              <a:buFont typeface="Arial" panose="020B0604020202020204" pitchFamily="34" charset="0"/>
              <a:buChar char="•"/>
            </a:pPr>
            <a:r>
              <a:rPr lang="en-US" sz="2000" b="1" i="1" u="none" strike="noStrike" dirty="0">
                <a:solidFill>
                  <a:schemeClr val="bg1"/>
                </a:solidFill>
                <a:effectLst/>
                <a:latin typeface="Arimo" panose="020B0604020202020204" charset="0"/>
                <a:ea typeface="Arimo" panose="020B0604020202020204" charset="0"/>
                <a:cs typeface="Arimo" panose="020B0604020202020204" charset="0"/>
              </a:rPr>
              <a:t>Key</a:t>
            </a: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 a piece of information or sequence of bits</a:t>
            </a:r>
            <a:endParaRPr lang="en-US" sz="2000" b="0" dirty="0">
              <a:solidFill>
                <a:schemeClr val="bg1"/>
              </a:solidFill>
              <a:effectLst/>
              <a:latin typeface="Arimo" panose="020B0604020202020204" charset="0"/>
              <a:ea typeface="Arimo" panose="020B0604020202020204" charset="0"/>
              <a:cs typeface="Arimo" panose="020B0604020202020204" charset="0"/>
            </a:endParaRPr>
          </a:p>
          <a:p>
            <a:pPr marL="115888" algn="just" rtl="0" fontAlgn="base">
              <a:spcBef>
                <a:spcPts val="520"/>
              </a:spcBef>
              <a:spcAft>
                <a:spcPts val="0"/>
              </a:spcAft>
              <a:buFont typeface="Arial" panose="020B0604020202020204" pitchFamily="34" charset="0"/>
              <a:buChar char="•"/>
            </a:pPr>
            <a:r>
              <a:rPr lang="en-US" sz="2000" b="1" i="1" u="none" strike="noStrike" dirty="0">
                <a:solidFill>
                  <a:schemeClr val="bg1"/>
                </a:solidFill>
                <a:effectLst/>
                <a:latin typeface="Arimo" panose="020B0604020202020204" charset="0"/>
                <a:ea typeface="Arimo" panose="020B0604020202020204" charset="0"/>
                <a:cs typeface="Arimo" panose="020B0604020202020204" charset="0"/>
              </a:rPr>
              <a:t>Asymmetric encryption </a:t>
            </a: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(asymmetric key encryption):</a:t>
            </a:r>
            <a:endParaRPr lang="en-US" sz="2000" b="1" i="1" u="none" strike="noStrike" dirty="0">
              <a:solidFill>
                <a:schemeClr val="bg1"/>
              </a:solidFill>
              <a:effectLst/>
              <a:latin typeface="Arimo" panose="020B0604020202020204" charset="0"/>
              <a:ea typeface="Arimo" panose="020B0604020202020204" charset="0"/>
              <a:cs typeface="Arimo" panose="020B0604020202020204" charset="0"/>
            </a:endParaRPr>
          </a:p>
          <a:p>
            <a:pPr marL="742950" lvl="1" indent="-285750" algn="just" rtl="0" fontAlgn="base">
              <a:spcBef>
                <a:spcPts val="48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one key used for encryption (public key), another key used for decryption (private key) </a:t>
            </a:r>
          </a:p>
        </p:txBody>
      </p:sp>
      <p:grpSp>
        <p:nvGrpSpPr>
          <p:cNvPr id="4865" name="Google Shape;4865;p42"/>
          <p:cNvGrpSpPr/>
          <p:nvPr/>
        </p:nvGrpSpPr>
        <p:grpSpPr>
          <a:xfrm rot="-1635329" flipH="1">
            <a:off x="-641704" y="523864"/>
            <a:ext cx="4245962" cy="325093"/>
            <a:chOff x="3910484" y="4364563"/>
            <a:chExt cx="4056908" cy="310658"/>
          </a:xfrm>
        </p:grpSpPr>
        <p:sp>
          <p:nvSpPr>
            <p:cNvPr id="4866" name="Google Shape;4866;p42"/>
            <p:cNvSpPr/>
            <p:nvPr/>
          </p:nvSpPr>
          <p:spPr>
            <a:xfrm>
              <a:off x="3910484"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42"/>
            <p:cNvSpPr/>
            <p:nvPr/>
          </p:nvSpPr>
          <p:spPr>
            <a:xfrm flipH="1">
              <a:off x="7806816"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64004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61"/>
        <p:cNvGrpSpPr/>
        <p:nvPr/>
      </p:nvGrpSpPr>
      <p:grpSpPr>
        <a:xfrm>
          <a:off x="0" y="0"/>
          <a:ext cx="0" cy="0"/>
          <a:chOff x="0" y="0"/>
          <a:chExt cx="0" cy="0"/>
        </a:xfrm>
      </p:grpSpPr>
      <p:sp>
        <p:nvSpPr>
          <p:cNvPr id="4862" name="Google Shape;4862;p42"/>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Symmetric Encryption</a:t>
            </a:r>
          </a:p>
        </p:txBody>
      </p:sp>
      <p:grpSp>
        <p:nvGrpSpPr>
          <p:cNvPr id="4865" name="Google Shape;4865;p42"/>
          <p:cNvGrpSpPr/>
          <p:nvPr/>
        </p:nvGrpSpPr>
        <p:grpSpPr>
          <a:xfrm rot="-1635329" flipH="1">
            <a:off x="-641704" y="523864"/>
            <a:ext cx="4245962" cy="325093"/>
            <a:chOff x="3910484" y="4364563"/>
            <a:chExt cx="4056908" cy="310658"/>
          </a:xfrm>
        </p:grpSpPr>
        <p:sp>
          <p:nvSpPr>
            <p:cNvPr id="4866" name="Google Shape;4866;p42"/>
            <p:cNvSpPr/>
            <p:nvPr/>
          </p:nvSpPr>
          <p:spPr>
            <a:xfrm>
              <a:off x="3910484"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42"/>
            <p:cNvSpPr/>
            <p:nvPr/>
          </p:nvSpPr>
          <p:spPr>
            <a:xfrm flipH="1">
              <a:off x="7806816"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a:extLst>
              <a:ext uri="{FF2B5EF4-FFF2-40B4-BE49-F238E27FC236}">
                <a16:creationId xmlns:a16="http://schemas.microsoft.com/office/drawing/2014/main" xmlns="" id="{AAA6B243-2898-4ED5-966B-216EB69B2D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845" y="1163219"/>
            <a:ext cx="7242447" cy="3595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6177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61"/>
        <p:cNvGrpSpPr/>
        <p:nvPr/>
      </p:nvGrpSpPr>
      <p:grpSpPr>
        <a:xfrm>
          <a:off x="0" y="0"/>
          <a:ext cx="0" cy="0"/>
          <a:chOff x="0" y="0"/>
          <a:chExt cx="0" cy="0"/>
        </a:xfrm>
      </p:grpSpPr>
      <p:sp>
        <p:nvSpPr>
          <p:cNvPr id="4862" name="Google Shape;4862;p42"/>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Elements of Symmetric Encryption</a:t>
            </a:r>
          </a:p>
        </p:txBody>
      </p:sp>
      <p:sp>
        <p:nvSpPr>
          <p:cNvPr id="4863" name="Google Shape;4863;p42"/>
          <p:cNvSpPr txBox="1">
            <a:spLocks noGrp="1"/>
          </p:cNvSpPr>
          <p:nvPr>
            <p:ph type="body" idx="1"/>
          </p:nvPr>
        </p:nvSpPr>
        <p:spPr>
          <a:xfrm>
            <a:off x="805845" y="996700"/>
            <a:ext cx="7532310" cy="3928868"/>
          </a:xfrm>
          <a:prstGeom prst="rect">
            <a:avLst/>
          </a:prstGeom>
        </p:spPr>
        <p:txBody>
          <a:bodyPr spcFirstLastPara="1" wrap="square" lIns="91425" tIns="91425" rIns="91425" bIns="91425" anchor="ctr" anchorCtr="0">
            <a:noAutofit/>
          </a:bodyPr>
          <a:lstStyle/>
          <a:p>
            <a:pPr marL="128588" rtl="0" fontAlgn="base">
              <a:spcBef>
                <a:spcPts val="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Plaintext</a:t>
            </a:r>
          </a:p>
          <a:p>
            <a:pPr marL="128588" rtl="0" fontAlgn="base">
              <a:spcBef>
                <a:spcPts val="56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Encryption algorithm</a:t>
            </a:r>
          </a:p>
          <a:p>
            <a:pPr marL="128588" rtl="0" fontAlgn="base">
              <a:spcBef>
                <a:spcPts val="56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Secret key</a:t>
            </a:r>
          </a:p>
          <a:p>
            <a:pPr marL="128588" rtl="0" fontAlgn="base">
              <a:spcBef>
                <a:spcPts val="56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Ciphertext (encrypted text)</a:t>
            </a:r>
          </a:p>
          <a:p>
            <a:pPr marL="128588" rtl="0" fontAlgn="base">
              <a:spcBef>
                <a:spcPts val="56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Decryption algorithm</a:t>
            </a:r>
          </a:p>
        </p:txBody>
      </p:sp>
      <p:grpSp>
        <p:nvGrpSpPr>
          <p:cNvPr id="4865" name="Google Shape;4865;p42"/>
          <p:cNvGrpSpPr/>
          <p:nvPr/>
        </p:nvGrpSpPr>
        <p:grpSpPr>
          <a:xfrm rot="-1635329" flipH="1">
            <a:off x="-641704" y="523864"/>
            <a:ext cx="4245962" cy="325093"/>
            <a:chOff x="3910484" y="4364563"/>
            <a:chExt cx="4056908" cy="310658"/>
          </a:xfrm>
        </p:grpSpPr>
        <p:sp>
          <p:nvSpPr>
            <p:cNvPr id="4866" name="Google Shape;4866;p42"/>
            <p:cNvSpPr/>
            <p:nvPr/>
          </p:nvSpPr>
          <p:spPr>
            <a:xfrm>
              <a:off x="3910484"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42"/>
            <p:cNvSpPr/>
            <p:nvPr/>
          </p:nvSpPr>
          <p:spPr>
            <a:xfrm flipH="1">
              <a:off x="7806816"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56298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61"/>
        <p:cNvGrpSpPr/>
        <p:nvPr/>
      </p:nvGrpSpPr>
      <p:grpSpPr>
        <a:xfrm>
          <a:off x="0" y="0"/>
          <a:ext cx="0" cy="0"/>
          <a:chOff x="0" y="0"/>
          <a:chExt cx="0" cy="0"/>
        </a:xfrm>
      </p:grpSpPr>
      <p:sp>
        <p:nvSpPr>
          <p:cNvPr id="4862" name="Google Shape;4862;p42"/>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Principle of Symmetric Encryption</a:t>
            </a:r>
          </a:p>
        </p:txBody>
      </p:sp>
      <p:sp>
        <p:nvSpPr>
          <p:cNvPr id="4863" name="Google Shape;4863;p42"/>
          <p:cNvSpPr txBox="1">
            <a:spLocks noGrp="1"/>
          </p:cNvSpPr>
          <p:nvPr>
            <p:ph type="body" idx="1"/>
          </p:nvPr>
        </p:nvSpPr>
        <p:spPr>
          <a:xfrm>
            <a:off x="805845" y="996700"/>
            <a:ext cx="7532310" cy="3928868"/>
          </a:xfrm>
          <a:prstGeom prst="rect">
            <a:avLst/>
          </a:prstGeom>
        </p:spPr>
        <p:txBody>
          <a:bodyPr spcFirstLastPara="1" wrap="square" lIns="91425" tIns="91425" rIns="91425" bIns="91425" anchor="ctr" anchorCtr="0">
            <a:noAutofit/>
          </a:bodyPr>
          <a:lstStyle/>
          <a:p>
            <a:pPr marL="128588" rtl="0" fontAlgn="base">
              <a:spcBef>
                <a:spcPts val="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Security of symmetric encryption depends on the secrecy of the key.</a:t>
            </a:r>
          </a:p>
          <a:p>
            <a:pPr marL="128588" rtl="0" fontAlgn="base">
              <a:spcBef>
                <a:spcPts val="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It does not depend on the secrecy of the algorithm.</a:t>
            </a:r>
          </a:p>
          <a:p>
            <a:pPr marL="128588" rtl="0" fontAlgn="base">
              <a:spcBef>
                <a:spcPts val="0"/>
              </a:spcBef>
              <a:spcAft>
                <a:spcPts val="0"/>
              </a:spcAft>
              <a:buFont typeface="Arial" panose="020B0604020202020204" pitchFamily="34" charset="0"/>
              <a:buChar char="•"/>
            </a:pPr>
            <a:endParaRPr lang="en-US" sz="2000" b="0" i="0" u="none" strike="noStrike" dirty="0">
              <a:solidFill>
                <a:schemeClr val="bg1"/>
              </a:solidFill>
              <a:effectLst/>
              <a:latin typeface="Arimo" panose="020B0604020202020204" charset="0"/>
              <a:ea typeface="Arimo" panose="020B0604020202020204" charset="0"/>
              <a:cs typeface="Arimo" panose="020B0604020202020204" charset="0"/>
            </a:endParaRPr>
          </a:p>
          <a:p>
            <a:pPr marL="0" indent="0" rtl="0" fontAlgn="base">
              <a:spcBef>
                <a:spcPts val="0"/>
              </a:spcBef>
              <a:spcAft>
                <a:spcPts val="0"/>
              </a:spcAft>
              <a:buNone/>
            </a:pPr>
            <a:r>
              <a:rPr lang="en-US" sz="2000" b="1" i="0" u="none" strike="noStrike" dirty="0">
                <a:solidFill>
                  <a:schemeClr val="bg1"/>
                </a:solidFill>
                <a:effectLst/>
                <a:latin typeface="Arimo" panose="020B0604020202020204" charset="0"/>
                <a:ea typeface="Arimo" panose="020B0604020202020204" charset="0"/>
                <a:cs typeface="Arimo" panose="020B0604020202020204" charset="0"/>
              </a:rPr>
              <a:t>Why</a:t>
            </a: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a:t>
            </a:r>
          </a:p>
          <a:p>
            <a:pPr marL="128588" rtl="0" fontAlgn="base">
              <a:spcBef>
                <a:spcPts val="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It is difficult to invent new algorithms and keep them secret.</a:t>
            </a:r>
          </a:p>
          <a:p>
            <a:pPr marL="128588" rtl="0" fontAlgn="base">
              <a:spcBef>
                <a:spcPts val="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It is relatively simple to produce keys.</a:t>
            </a:r>
          </a:p>
        </p:txBody>
      </p:sp>
      <p:grpSp>
        <p:nvGrpSpPr>
          <p:cNvPr id="4865" name="Google Shape;4865;p42"/>
          <p:cNvGrpSpPr/>
          <p:nvPr/>
        </p:nvGrpSpPr>
        <p:grpSpPr>
          <a:xfrm rot="-1635329" flipH="1">
            <a:off x="-641704" y="523864"/>
            <a:ext cx="4245962" cy="325093"/>
            <a:chOff x="3910484" y="4364563"/>
            <a:chExt cx="4056908" cy="310658"/>
          </a:xfrm>
        </p:grpSpPr>
        <p:sp>
          <p:nvSpPr>
            <p:cNvPr id="4866" name="Google Shape;4866;p42"/>
            <p:cNvSpPr/>
            <p:nvPr/>
          </p:nvSpPr>
          <p:spPr>
            <a:xfrm>
              <a:off x="3910484"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42"/>
            <p:cNvSpPr/>
            <p:nvPr/>
          </p:nvSpPr>
          <p:spPr>
            <a:xfrm flipH="1">
              <a:off x="7806816"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67331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861"/>
        <p:cNvGrpSpPr/>
        <p:nvPr/>
      </p:nvGrpSpPr>
      <p:grpSpPr>
        <a:xfrm>
          <a:off x="0" y="0"/>
          <a:ext cx="0" cy="0"/>
          <a:chOff x="0" y="0"/>
          <a:chExt cx="0" cy="0"/>
        </a:xfrm>
      </p:grpSpPr>
      <p:sp>
        <p:nvSpPr>
          <p:cNvPr id="4862" name="Google Shape;4862;p42"/>
          <p:cNvSpPr txBox="1">
            <a:spLocks noGrp="1"/>
          </p:cNvSpPr>
          <p:nvPr>
            <p:ph type="title"/>
          </p:nvPr>
        </p:nvSpPr>
        <p:spPr>
          <a:xfrm>
            <a:off x="720000" y="66142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Requirements for Symmetric Encryption</a:t>
            </a:r>
          </a:p>
        </p:txBody>
      </p:sp>
      <p:sp>
        <p:nvSpPr>
          <p:cNvPr id="4863" name="Google Shape;4863;p42"/>
          <p:cNvSpPr txBox="1">
            <a:spLocks noGrp="1"/>
          </p:cNvSpPr>
          <p:nvPr>
            <p:ph type="body" idx="1"/>
          </p:nvPr>
        </p:nvSpPr>
        <p:spPr>
          <a:xfrm>
            <a:off x="805845" y="996700"/>
            <a:ext cx="7532310" cy="3928868"/>
          </a:xfrm>
          <a:prstGeom prst="rect">
            <a:avLst/>
          </a:prstGeom>
        </p:spPr>
        <p:txBody>
          <a:bodyPr spcFirstLastPara="1" wrap="square" lIns="91425" tIns="91425" rIns="91425" bIns="91425" anchor="ctr" anchorCtr="0">
            <a:noAutofit/>
          </a:bodyPr>
          <a:lstStyle/>
          <a:p>
            <a:pPr marL="128588" rtl="0" fontAlgn="base">
              <a:spcBef>
                <a:spcPts val="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Strong encryption algorithm:</a:t>
            </a:r>
          </a:p>
          <a:p>
            <a:pPr marL="742950" lvl="1" indent="-285750" rtl="0" fontAlgn="base">
              <a:spcBef>
                <a:spcPts val="52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The attacker should be unable to decrypt encrypted text, even if he/she knows several matching pairs of plaintext and encrypted plaintext.</a:t>
            </a:r>
          </a:p>
          <a:p>
            <a:pPr marL="128588" rtl="0" fontAlgn="base">
              <a:spcBef>
                <a:spcPts val="56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The private key must be kept secret:</a:t>
            </a:r>
          </a:p>
          <a:p>
            <a:pPr marL="742950" lvl="1" indent="-285750" rtl="0" fontAlgn="base">
              <a:spcBef>
                <a:spcPts val="52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Sender and receiver must have obtained copies of the secret key (private key) in a secure way and must keep the key secure.</a:t>
            </a:r>
          </a:p>
        </p:txBody>
      </p:sp>
      <p:grpSp>
        <p:nvGrpSpPr>
          <p:cNvPr id="4865" name="Google Shape;4865;p42"/>
          <p:cNvGrpSpPr/>
          <p:nvPr/>
        </p:nvGrpSpPr>
        <p:grpSpPr>
          <a:xfrm rot="-1635329" flipH="1">
            <a:off x="-641704" y="523864"/>
            <a:ext cx="4245962" cy="325093"/>
            <a:chOff x="3910484" y="4364563"/>
            <a:chExt cx="4056908" cy="310658"/>
          </a:xfrm>
        </p:grpSpPr>
        <p:sp>
          <p:nvSpPr>
            <p:cNvPr id="4866" name="Google Shape;4866;p42"/>
            <p:cNvSpPr/>
            <p:nvPr/>
          </p:nvSpPr>
          <p:spPr>
            <a:xfrm>
              <a:off x="3910484"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42"/>
            <p:cNvSpPr/>
            <p:nvPr/>
          </p:nvSpPr>
          <p:spPr>
            <a:xfrm flipH="1">
              <a:off x="7806816"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64014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61"/>
        <p:cNvGrpSpPr/>
        <p:nvPr/>
      </p:nvGrpSpPr>
      <p:grpSpPr>
        <a:xfrm>
          <a:off x="0" y="0"/>
          <a:ext cx="0" cy="0"/>
          <a:chOff x="0" y="0"/>
          <a:chExt cx="0" cy="0"/>
        </a:xfrm>
      </p:grpSpPr>
      <p:sp>
        <p:nvSpPr>
          <p:cNvPr id="4862" name="Google Shape;4862;p42"/>
          <p:cNvSpPr txBox="1">
            <a:spLocks noGrp="1"/>
          </p:cNvSpPr>
          <p:nvPr>
            <p:ph type="title"/>
          </p:nvPr>
        </p:nvSpPr>
        <p:spPr>
          <a:xfrm>
            <a:off x="720000" y="66142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The Feistel Cipher</a:t>
            </a:r>
          </a:p>
        </p:txBody>
      </p:sp>
      <p:sp>
        <p:nvSpPr>
          <p:cNvPr id="4863" name="Google Shape;4863;p42"/>
          <p:cNvSpPr txBox="1">
            <a:spLocks noGrp="1"/>
          </p:cNvSpPr>
          <p:nvPr>
            <p:ph type="body" idx="1"/>
          </p:nvPr>
        </p:nvSpPr>
        <p:spPr>
          <a:xfrm>
            <a:off x="805845" y="996700"/>
            <a:ext cx="7532310" cy="3928868"/>
          </a:xfrm>
          <a:prstGeom prst="rect">
            <a:avLst/>
          </a:prstGeom>
        </p:spPr>
        <p:txBody>
          <a:bodyPr spcFirstLastPara="1" wrap="square" lIns="91425" tIns="91425" rIns="91425" bIns="91425" anchor="ctr" anchorCtr="0">
            <a:noAutofit/>
          </a:bodyPr>
          <a:lstStyle/>
          <a:p>
            <a:pPr marL="128588" rtl="0" fontAlgn="base">
              <a:spcBef>
                <a:spcPts val="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A scheme used by almost all modern block ciphers. </a:t>
            </a:r>
          </a:p>
          <a:p>
            <a:pPr marL="742950" lvl="1" indent="-285750" rtl="0" fontAlgn="base">
              <a:spcBef>
                <a:spcPts val="50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The input is broken into two equal size blocks, generally called left (L) and right (R), which are then repeatedly cycled through the algorithm.</a:t>
            </a:r>
          </a:p>
          <a:p>
            <a:pPr marL="742950" lvl="1" indent="-285750" rtl="0" fontAlgn="base">
              <a:spcBef>
                <a:spcPts val="50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At each cycle, a function (f) is applied to the right block and the key, and the result is XORed into the left block. </a:t>
            </a:r>
          </a:p>
          <a:p>
            <a:pPr marL="742950" lvl="1" indent="-285750" rtl="0" fontAlgn="base">
              <a:spcBef>
                <a:spcPts val="50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The blocks are then swapped. </a:t>
            </a:r>
          </a:p>
          <a:p>
            <a:pPr marL="742950" lvl="1" indent="-285750" rtl="0" fontAlgn="base">
              <a:spcBef>
                <a:spcPts val="50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The XORed result becomes the new right block and the unaltered right block becomes the left block. </a:t>
            </a:r>
          </a:p>
          <a:p>
            <a:pPr marL="742950" lvl="1" indent="-285750" rtl="0" fontAlgn="base">
              <a:spcBef>
                <a:spcPts val="50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The process is then repeated a number of times.</a:t>
            </a:r>
          </a:p>
        </p:txBody>
      </p:sp>
      <p:grpSp>
        <p:nvGrpSpPr>
          <p:cNvPr id="4865" name="Google Shape;4865;p42"/>
          <p:cNvGrpSpPr/>
          <p:nvPr/>
        </p:nvGrpSpPr>
        <p:grpSpPr>
          <a:xfrm rot="-1635329" flipH="1">
            <a:off x="-641704" y="523864"/>
            <a:ext cx="4245962" cy="325093"/>
            <a:chOff x="3910484" y="4364563"/>
            <a:chExt cx="4056908" cy="310658"/>
          </a:xfrm>
        </p:grpSpPr>
        <p:sp>
          <p:nvSpPr>
            <p:cNvPr id="4866" name="Google Shape;4866;p42"/>
            <p:cNvSpPr/>
            <p:nvPr/>
          </p:nvSpPr>
          <p:spPr>
            <a:xfrm>
              <a:off x="3910484"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42"/>
            <p:cNvSpPr/>
            <p:nvPr/>
          </p:nvSpPr>
          <p:spPr>
            <a:xfrm flipH="1">
              <a:off x="7806816"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29086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24"/>
        <p:cNvGrpSpPr/>
        <p:nvPr/>
      </p:nvGrpSpPr>
      <p:grpSpPr>
        <a:xfrm>
          <a:off x="0" y="0"/>
          <a:ext cx="0" cy="0"/>
          <a:chOff x="0" y="0"/>
          <a:chExt cx="0" cy="0"/>
        </a:xfrm>
      </p:grpSpPr>
      <p:sp>
        <p:nvSpPr>
          <p:cNvPr id="4625" name="Google Shape;4625;p32"/>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Scope and Coverage</a:t>
            </a:r>
          </a:p>
        </p:txBody>
      </p:sp>
      <p:graphicFrame>
        <p:nvGraphicFramePr>
          <p:cNvPr id="4627" name="Google Shape;4627;p32"/>
          <p:cNvGraphicFramePr/>
          <p:nvPr>
            <p:extLst>
              <p:ext uri="{D42A27DB-BD31-4B8C-83A1-F6EECF244321}">
                <p14:modId xmlns:p14="http://schemas.microsoft.com/office/powerpoint/2010/main" val="268642659"/>
              </p:ext>
            </p:extLst>
          </p:nvPr>
        </p:nvGraphicFramePr>
        <p:xfrm>
          <a:off x="720000" y="1399083"/>
          <a:ext cx="7704000" cy="3047850"/>
        </p:xfrm>
        <a:graphic>
          <a:graphicData uri="http://schemas.openxmlformats.org/drawingml/2006/table">
            <a:tbl>
              <a:tblPr>
                <a:noFill/>
                <a:tableStyleId>{E6D264C2-E956-457A-9644-5168C21A1438}</a:tableStyleId>
              </a:tblPr>
              <a:tblGrid>
                <a:gridCol w="1669632">
                  <a:extLst>
                    <a:ext uri="{9D8B030D-6E8A-4147-A177-3AD203B41FA5}">
                      <a16:colId xmlns:a16="http://schemas.microsoft.com/office/drawing/2014/main" xmlns="" val="20000"/>
                    </a:ext>
                  </a:extLst>
                </a:gridCol>
                <a:gridCol w="6034368">
                  <a:extLst>
                    <a:ext uri="{9D8B030D-6E8A-4147-A177-3AD203B41FA5}">
                      <a16:colId xmlns:a16="http://schemas.microsoft.com/office/drawing/2014/main" xmlns="" val="20001"/>
                    </a:ext>
                  </a:extLst>
                </a:gridCol>
              </a:tblGrid>
              <a:tr h="465331">
                <a:tc>
                  <a:txBody>
                    <a:bodyPr/>
                    <a:lstStyle/>
                    <a:p>
                      <a:pPr marL="0" lvl="0" indent="0" algn="r" rtl="0">
                        <a:spcBef>
                          <a:spcPts val="0"/>
                        </a:spcBef>
                        <a:spcAft>
                          <a:spcPts val="0"/>
                        </a:spcAft>
                        <a:buNone/>
                      </a:pPr>
                      <a:r>
                        <a:rPr lang="en" sz="2800" b="1" dirty="0">
                          <a:solidFill>
                            <a:schemeClr val="hlink"/>
                          </a:solidFill>
                          <a:uFill>
                            <a:noFill/>
                          </a:uFill>
                          <a:latin typeface="Arimo"/>
                          <a:ea typeface="Arimo"/>
                          <a:cs typeface="Arimo"/>
                          <a:sym typeface="Arimo"/>
                        </a:rPr>
                        <a:t>1</a:t>
                      </a:r>
                      <a:endParaRPr lang="en" sz="2800" b="1" dirty="0">
                        <a:solidFill>
                          <a:schemeClr val="lt1"/>
                        </a:solidFill>
                        <a:latin typeface="Arimo"/>
                        <a:ea typeface="Arimo"/>
                        <a:cs typeface="Arimo"/>
                        <a:sym typeface="Arimo"/>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1600"/>
                        </a:spcAft>
                        <a:buNone/>
                      </a:pPr>
                      <a:r>
                        <a:rPr lang="en-US" sz="2000" dirty="0">
                          <a:solidFill>
                            <a:schemeClr val="lt1"/>
                          </a:solidFill>
                          <a:latin typeface="Arimo"/>
                          <a:ea typeface="Arimo"/>
                          <a:cs typeface="Arimo"/>
                          <a:sym typeface="Arimo"/>
                        </a:rPr>
                        <a:t>Introduction to module </a:t>
                      </a:r>
                    </a:p>
                  </a:txBody>
                  <a:tcPr marL="91425" marR="91425" marT="91425" marB="91425">
                    <a:lnL w="19050"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xmlns="" val="10000"/>
                  </a:ext>
                </a:extLst>
              </a:tr>
              <a:tr h="465331">
                <a:tc>
                  <a:txBody>
                    <a:bodyPr/>
                    <a:lstStyle/>
                    <a:p>
                      <a:pPr marL="0" lvl="0" indent="0" algn="r" rtl="0">
                        <a:spcBef>
                          <a:spcPts val="0"/>
                        </a:spcBef>
                        <a:spcAft>
                          <a:spcPts val="0"/>
                        </a:spcAft>
                        <a:buNone/>
                      </a:pPr>
                      <a:r>
                        <a:rPr lang="en-US" sz="2800" b="1" dirty="0">
                          <a:solidFill>
                            <a:schemeClr val="lt1"/>
                          </a:solidFill>
                          <a:latin typeface="Arimo"/>
                          <a:ea typeface="Arimo"/>
                          <a:cs typeface="Arimo"/>
                          <a:sym typeface="Arimo"/>
                        </a:rPr>
                        <a:t>2</a:t>
                      </a:r>
                    </a:p>
                  </a:txBody>
                  <a:tcPr marL="91425" marR="91425" marT="91425" marB="91425">
                    <a:lnL w="9525" cap="flat" cmpd="sng">
                      <a:solidFill>
                        <a:srgbClr val="9E9E9E">
                          <a:alpha val="0"/>
                        </a:srgbClr>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1600"/>
                        </a:spcAft>
                        <a:buNone/>
                      </a:pPr>
                      <a:r>
                        <a:rPr lang="en-US" sz="2000" dirty="0">
                          <a:solidFill>
                            <a:schemeClr val="lt1"/>
                          </a:solidFill>
                          <a:latin typeface="Arimo"/>
                          <a:ea typeface="Arimo"/>
                          <a:cs typeface="Arimo"/>
                          <a:sym typeface="Arimo"/>
                        </a:rPr>
                        <a:t>Overview of security</a:t>
                      </a:r>
                    </a:p>
                  </a:txBody>
                  <a:tcPr marL="91425" marR="91425" marT="91425" marB="91425">
                    <a:lnL w="19050"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extLst>
                  <a:ext uri="{0D108BD9-81ED-4DB2-BD59-A6C34878D82A}">
                    <a16:rowId xmlns:a16="http://schemas.microsoft.com/office/drawing/2014/main" xmlns="" val="10001"/>
                  </a:ext>
                </a:extLst>
              </a:tr>
              <a:tr h="465331">
                <a:tc>
                  <a:txBody>
                    <a:bodyPr/>
                    <a:lstStyle/>
                    <a:p>
                      <a:pPr marL="0" lvl="0" indent="0" algn="r" rtl="0">
                        <a:spcBef>
                          <a:spcPts val="0"/>
                        </a:spcBef>
                        <a:spcAft>
                          <a:spcPts val="0"/>
                        </a:spcAft>
                        <a:buNone/>
                      </a:pPr>
                      <a:r>
                        <a:rPr lang="en-US" sz="2800" b="1" dirty="0">
                          <a:solidFill>
                            <a:schemeClr val="hlink"/>
                          </a:solidFill>
                          <a:uFill>
                            <a:noFill/>
                          </a:uFill>
                          <a:latin typeface="Arimo"/>
                          <a:ea typeface="Arimo"/>
                          <a:cs typeface="Arimo"/>
                          <a:sym typeface="Arimo"/>
                        </a:rPr>
                        <a:t>3</a:t>
                      </a:r>
                      <a:endParaRPr lang="en-US" sz="2800" b="1" dirty="0">
                        <a:solidFill>
                          <a:schemeClr val="lt1"/>
                        </a:solidFill>
                        <a:latin typeface="Arimo"/>
                        <a:ea typeface="Arimo"/>
                        <a:cs typeface="Arimo"/>
                        <a:sym typeface="Arimo"/>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1600"/>
                        </a:spcAft>
                        <a:buNone/>
                      </a:pPr>
                      <a:r>
                        <a:rPr lang="en-US" sz="2000" dirty="0">
                          <a:solidFill>
                            <a:schemeClr val="lt1"/>
                          </a:solidFill>
                          <a:latin typeface="Arimo"/>
                          <a:ea typeface="Arimo"/>
                          <a:cs typeface="Arimo"/>
                          <a:sym typeface="Arimo"/>
                        </a:rPr>
                        <a:t>Overview of cryptography</a:t>
                      </a:r>
                    </a:p>
                  </a:txBody>
                  <a:tcPr marL="91425" marR="91425" marT="91425" marB="91425">
                    <a:lnL w="19050"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xmlns="" val="10002"/>
                  </a:ext>
                </a:extLst>
              </a:tr>
              <a:tr h="465331">
                <a:tc>
                  <a:txBody>
                    <a:bodyPr/>
                    <a:lstStyle/>
                    <a:p>
                      <a:pPr marL="0" lvl="0" indent="0" algn="r" rtl="0">
                        <a:spcBef>
                          <a:spcPts val="0"/>
                        </a:spcBef>
                        <a:spcAft>
                          <a:spcPts val="0"/>
                        </a:spcAft>
                        <a:buNone/>
                      </a:pPr>
                      <a:r>
                        <a:rPr lang="en-US" sz="2800" b="1" dirty="0">
                          <a:solidFill>
                            <a:schemeClr val="hlink"/>
                          </a:solidFill>
                          <a:uFill>
                            <a:noFill/>
                          </a:uFill>
                          <a:latin typeface="Arimo"/>
                          <a:ea typeface="Arimo"/>
                          <a:cs typeface="Arimo"/>
                          <a:sym typeface="Arimo"/>
                        </a:rPr>
                        <a:t>4</a:t>
                      </a:r>
                      <a:endParaRPr lang="en-US" sz="2800" b="1" dirty="0">
                        <a:solidFill>
                          <a:schemeClr val="lt1"/>
                        </a:solidFill>
                        <a:latin typeface="Arimo"/>
                        <a:ea typeface="Arimo"/>
                        <a:cs typeface="Arimo"/>
                        <a:sym typeface="Arimo"/>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l" rtl="0">
                        <a:spcBef>
                          <a:spcPts val="0"/>
                        </a:spcBef>
                        <a:spcAft>
                          <a:spcPts val="1600"/>
                        </a:spcAft>
                        <a:buNone/>
                      </a:pPr>
                      <a:r>
                        <a:rPr lang="en-US" sz="2000" dirty="0">
                          <a:solidFill>
                            <a:schemeClr val="lt1"/>
                          </a:solidFill>
                          <a:latin typeface="Arimo"/>
                          <a:ea typeface="Arimo"/>
                          <a:cs typeface="Arimo"/>
                          <a:sym typeface="Arimo"/>
                        </a:rPr>
                        <a:t>Block ciphers</a:t>
                      </a:r>
                    </a:p>
                  </a:txBody>
                  <a:tcPr marL="91425" marR="91425" marT="91425" marB="91425">
                    <a:lnL w="19050"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extLst>
                  <a:ext uri="{0D108BD9-81ED-4DB2-BD59-A6C34878D82A}">
                    <a16:rowId xmlns:a16="http://schemas.microsoft.com/office/drawing/2014/main" xmlns="" val="10003"/>
                  </a:ext>
                </a:extLst>
              </a:tr>
              <a:tr h="465331">
                <a:tc>
                  <a:txBody>
                    <a:bodyPr/>
                    <a:lstStyle/>
                    <a:p>
                      <a:pPr marL="0" lvl="0" indent="0" algn="r" rtl="0">
                        <a:spcBef>
                          <a:spcPts val="0"/>
                        </a:spcBef>
                        <a:spcAft>
                          <a:spcPts val="0"/>
                        </a:spcAft>
                        <a:buNone/>
                      </a:pPr>
                      <a:r>
                        <a:rPr lang="en-US" sz="2800" b="1" dirty="0">
                          <a:solidFill>
                            <a:schemeClr val="lt1"/>
                          </a:solidFill>
                          <a:latin typeface="Arimo"/>
                          <a:ea typeface="Arimo"/>
                          <a:cs typeface="Arimo"/>
                          <a:sym typeface="Arimo"/>
                        </a:rPr>
                        <a:t>5</a:t>
                      </a:r>
                    </a:p>
                  </a:txBody>
                  <a:tcPr marL="91425" marR="91425" marT="91425" marB="91425">
                    <a:lnL w="9525" cap="flat" cmpd="sng">
                      <a:solidFill>
                        <a:srgbClr val="9E9E9E">
                          <a:alpha val="0"/>
                        </a:srgbClr>
                      </a:solidFill>
                      <a:prstDash val="solid"/>
                      <a:round/>
                      <a:headEnd type="none" w="sm" len="sm"/>
                      <a:tailEnd type="none" w="sm" len="sm"/>
                    </a:lnL>
                    <a:lnR w="19050"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US" sz="2000" dirty="0">
                          <a:solidFill>
                            <a:schemeClr val="lt1"/>
                          </a:solidFill>
                          <a:latin typeface="Arimo"/>
                          <a:ea typeface="Arimo"/>
                          <a:cs typeface="Arimo"/>
                          <a:sym typeface="Arimo"/>
                        </a:rPr>
                        <a:t>Public-key ciphers</a:t>
                      </a:r>
                    </a:p>
                  </a:txBody>
                  <a:tcPr marL="91425" marR="91425" marT="91425" marB="91425">
                    <a:lnL w="19050"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xmlns="" val="10004"/>
                  </a:ext>
                </a:extLst>
              </a:tr>
            </a:tbl>
          </a:graphicData>
        </a:graphic>
      </p:graphicFrame>
      <p:grpSp>
        <p:nvGrpSpPr>
          <p:cNvPr id="4630" name="Google Shape;4630;p32"/>
          <p:cNvGrpSpPr/>
          <p:nvPr/>
        </p:nvGrpSpPr>
        <p:grpSpPr>
          <a:xfrm rot="1635329">
            <a:off x="-1327482" y="4313964"/>
            <a:ext cx="4245962" cy="325093"/>
            <a:chOff x="3910484" y="4364563"/>
            <a:chExt cx="4056908" cy="310658"/>
          </a:xfrm>
        </p:grpSpPr>
        <p:sp>
          <p:nvSpPr>
            <p:cNvPr id="4631" name="Google Shape;4631;p32"/>
            <p:cNvSpPr/>
            <p:nvPr/>
          </p:nvSpPr>
          <p:spPr>
            <a:xfrm>
              <a:off x="3910484"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32"/>
            <p:cNvSpPr/>
            <p:nvPr/>
          </p:nvSpPr>
          <p:spPr>
            <a:xfrm flipH="1">
              <a:off x="7806816"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4" name="Google Shape;4634;p32"/>
          <p:cNvGrpSpPr/>
          <p:nvPr/>
        </p:nvGrpSpPr>
        <p:grpSpPr>
          <a:xfrm rot="1635329">
            <a:off x="6196540" y="485764"/>
            <a:ext cx="4245962" cy="325093"/>
            <a:chOff x="3910484" y="4364563"/>
            <a:chExt cx="4056908" cy="310658"/>
          </a:xfrm>
        </p:grpSpPr>
        <p:sp>
          <p:nvSpPr>
            <p:cNvPr id="4635" name="Google Shape;4635;p32"/>
            <p:cNvSpPr/>
            <p:nvPr/>
          </p:nvSpPr>
          <p:spPr>
            <a:xfrm>
              <a:off x="3910484"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32"/>
            <p:cNvSpPr/>
            <p:nvPr/>
          </p:nvSpPr>
          <p:spPr>
            <a:xfrm flipH="1">
              <a:off x="7806816"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861"/>
        <p:cNvGrpSpPr/>
        <p:nvPr/>
      </p:nvGrpSpPr>
      <p:grpSpPr>
        <a:xfrm>
          <a:off x="0" y="0"/>
          <a:ext cx="0" cy="0"/>
          <a:chOff x="0" y="0"/>
          <a:chExt cx="0" cy="0"/>
        </a:xfrm>
      </p:grpSpPr>
      <p:sp>
        <p:nvSpPr>
          <p:cNvPr id="4862" name="Google Shape;4862;p42"/>
          <p:cNvSpPr txBox="1">
            <a:spLocks noGrp="1"/>
          </p:cNvSpPr>
          <p:nvPr>
            <p:ph type="title"/>
          </p:nvPr>
        </p:nvSpPr>
        <p:spPr>
          <a:xfrm>
            <a:off x="720000" y="66142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The Feistel Cipher</a:t>
            </a:r>
          </a:p>
        </p:txBody>
      </p:sp>
      <p:grpSp>
        <p:nvGrpSpPr>
          <p:cNvPr id="4865" name="Google Shape;4865;p42"/>
          <p:cNvGrpSpPr/>
          <p:nvPr/>
        </p:nvGrpSpPr>
        <p:grpSpPr>
          <a:xfrm rot="-1635329" flipH="1">
            <a:off x="-641704" y="523864"/>
            <a:ext cx="4245962" cy="325093"/>
            <a:chOff x="3910484" y="4364563"/>
            <a:chExt cx="4056908" cy="310658"/>
          </a:xfrm>
        </p:grpSpPr>
        <p:sp>
          <p:nvSpPr>
            <p:cNvPr id="4866" name="Google Shape;4866;p42"/>
            <p:cNvSpPr/>
            <p:nvPr/>
          </p:nvSpPr>
          <p:spPr>
            <a:xfrm>
              <a:off x="3910484"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42"/>
            <p:cNvSpPr/>
            <p:nvPr/>
          </p:nvSpPr>
          <p:spPr>
            <a:xfrm flipH="1">
              <a:off x="7806816"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Picture 7">
            <a:extLst>
              <a:ext uri="{FF2B5EF4-FFF2-40B4-BE49-F238E27FC236}">
                <a16:creationId xmlns:a16="http://schemas.microsoft.com/office/drawing/2014/main" xmlns="" id="{A108494F-DA63-47D9-B5B8-F07AA4B974E0}"/>
              </a:ext>
            </a:extLst>
          </p:cNvPr>
          <p:cNvPicPr>
            <a:picLocks noChangeAspect="1"/>
          </p:cNvPicPr>
          <p:nvPr/>
        </p:nvPicPr>
        <p:blipFill>
          <a:blip r:embed="rId3"/>
          <a:stretch>
            <a:fillRect/>
          </a:stretch>
        </p:blipFill>
        <p:spPr>
          <a:xfrm>
            <a:off x="3111383" y="1149627"/>
            <a:ext cx="2921233" cy="3993873"/>
          </a:xfrm>
          <a:prstGeom prst="rect">
            <a:avLst/>
          </a:prstGeom>
        </p:spPr>
      </p:pic>
    </p:spTree>
    <p:extLst>
      <p:ext uri="{BB962C8B-B14F-4D97-AF65-F5344CB8AC3E}">
        <p14:creationId xmlns:p14="http://schemas.microsoft.com/office/powerpoint/2010/main" val="1389547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61"/>
        <p:cNvGrpSpPr/>
        <p:nvPr/>
      </p:nvGrpSpPr>
      <p:grpSpPr>
        <a:xfrm>
          <a:off x="0" y="0"/>
          <a:ext cx="0" cy="0"/>
          <a:chOff x="0" y="0"/>
          <a:chExt cx="0" cy="0"/>
        </a:xfrm>
      </p:grpSpPr>
      <p:sp>
        <p:nvSpPr>
          <p:cNvPr id="4862" name="Google Shape;4862;p42"/>
          <p:cNvSpPr txBox="1">
            <a:spLocks noGrp="1"/>
          </p:cNvSpPr>
          <p:nvPr>
            <p:ph type="title"/>
          </p:nvPr>
        </p:nvSpPr>
        <p:spPr>
          <a:xfrm>
            <a:off x="720000" y="66142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Data Encryption Standard (DES)</a:t>
            </a:r>
          </a:p>
        </p:txBody>
      </p:sp>
      <p:sp>
        <p:nvSpPr>
          <p:cNvPr id="4863" name="Google Shape;4863;p42"/>
          <p:cNvSpPr txBox="1">
            <a:spLocks noGrp="1"/>
          </p:cNvSpPr>
          <p:nvPr>
            <p:ph type="body" idx="1"/>
          </p:nvPr>
        </p:nvSpPr>
        <p:spPr>
          <a:xfrm>
            <a:off x="805845" y="996700"/>
            <a:ext cx="7532310" cy="3928868"/>
          </a:xfrm>
          <a:prstGeom prst="rect">
            <a:avLst/>
          </a:prstGeom>
        </p:spPr>
        <p:txBody>
          <a:bodyPr spcFirstLastPara="1" wrap="square" lIns="91425" tIns="91425" rIns="91425" bIns="91425" anchor="ctr" anchorCtr="0">
            <a:noAutofit/>
          </a:bodyPr>
          <a:lstStyle/>
          <a:p>
            <a:pPr marL="128588" rtl="0" fontAlgn="base">
              <a:spcBef>
                <a:spcPts val="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A standardized encryption algorithm approved by the U.S. government in 1977.</a:t>
            </a:r>
          </a:p>
          <a:p>
            <a:pPr marL="128588" rtl="0" fontAlgn="base">
              <a:spcBef>
                <a:spcPts val="56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It uses a 56-bit key, which is sometimes stored with additional parity bits, extending its length to 64 bits. </a:t>
            </a:r>
          </a:p>
          <a:p>
            <a:pPr marL="128588" rtl="0" fontAlgn="base">
              <a:spcBef>
                <a:spcPts val="56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DES is a block cipher and encrypts and decrypts 64-bit data blocks.</a:t>
            </a:r>
          </a:p>
          <a:p>
            <a:pPr marL="128588" rtl="0" fontAlgn="base">
              <a:spcBef>
                <a:spcPts val="56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It is now considered insecure.</a:t>
            </a:r>
          </a:p>
          <a:p>
            <a:pPr marL="128588" rtl="0" fontAlgn="base">
              <a:spcBef>
                <a:spcPts val="56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In 1998, a cracker could crack the key in 3 days.</a:t>
            </a:r>
          </a:p>
        </p:txBody>
      </p:sp>
      <p:grpSp>
        <p:nvGrpSpPr>
          <p:cNvPr id="4865" name="Google Shape;4865;p42"/>
          <p:cNvGrpSpPr/>
          <p:nvPr/>
        </p:nvGrpSpPr>
        <p:grpSpPr>
          <a:xfrm rot="-1635329" flipH="1">
            <a:off x="-641704" y="523864"/>
            <a:ext cx="4245962" cy="325093"/>
            <a:chOff x="3910484" y="4364563"/>
            <a:chExt cx="4056908" cy="310658"/>
          </a:xfrm>
        </p:grpSpPr>
        <p:sp>
          <p:nvSpPr>
            <p:cNvPr id="4866" name="Google Shape;4866;p42"/>
            <p:cNvSpPr/>
            <p:nvPr/>
          </p:nvSpPr>
          <p:spPr>
            <a:xfrm>
              <a:off x="3910484"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42"/>
            <p:cNvSpPr/>
            <p:nvPr/>
          </p:nvSpPr>
          <p:spPr>
            <a:xfrm flipH="1">
              <a:off x="7806816"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74619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861"/>
        <p:cNvGrpSpPr/>
        <p:nvPr/>
      </p:nvGrpSpPr>
      <p:grpSpPr>
        <a:xfrm>
          <a:off x="0" y="0"/>
          <a:ext cx="0" cy="0"/>
          <a:chOff x="0" y="0"/>
          <a:chExt cx="0" cy="0"/>
        </a:xfrm>
      </p:grpSpPr>
      <p:sp>
        <p:nvSpPr>
          <p:cNvPr id="4862" name="Google Shape;4862;p42"/>
          <p:cNvSpPr txBox="1">
            <a:spLocks noGrp="1"/>
          </p:cNvSpPr>
          <p:nvPr>
            <p:ph type="title"/>
          </p:nvPr>
        </p:nvSpPr>
        <p:spPr>
          <a:xfrm>
            <a:off x="720000" y="66142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Advanced Encryption Standard (AES)</a:t>
            </a:r>
          </a:p>
        </p:txBody>
      </p:sp>
      <p:sp>
        <p:nvSpPr>
          <p:cNvPr id="4863" name="Google Shape;4863;p42"/>
          <p:cNvSpPr txBox="1">
            <a:spLocks noGrp="1"/>
          </p:cNvSpPr>
          <p:nvPr>
            <p:ph type="body" idx="1"/>
          </p:nvPr>
        </p:nvSpPr>
        <p:spPr>
          <a:xfrm>
            <a:off x="805845" y="996700"/>
            <a:ext cx="7532310" cy="3928868"/>
          </a:xfrm>
          <a:prstGeom prst="rect">
            <a:avLst/>
          </a:prstGeom>
        </p:spPr>
        <p:txBody>
          <a:bodyPr spcFirstLastPara="1" wrap="square" lIns="91425" tIns="91425" rIns="91425" bIns="91425" anchor="ctr" anchorCtr="0">
            <a:noAutofit/>
          </a:bodyPr>
          <a:lstStyle/>
          <a:p>
            <a:pPr marL="128588" rtl="0" fontAlgn="base">
              <a:spcBef>
                <a:spcPts val="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AES replaced DES. </a:t>
            </a:r>
          </a:p>
          <a:p>
            <a:pPr marL="128588" rtl="0" fontAlgn="base">
              <a:spcBef>
                <a:spcPts val="56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A fast block cipher, with variable key length and block sizes (each can be independently set to 128, 192 or 256 bits). </a:t>
            </a:r>
          </a:p>
          <a:p>
            <a:pPr marL="128588" rtl="0" fontAlgn="base">
              <a:spcBef>
                <a:spcPts val="56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An official U.S. government standard since 2002. </a:t>
            </a:r>
          </a:p>
          <a:p>
            <a:pPr marL="128588" rtl="0" fontAlgn="base">
              <a:spcBef>
                <a:spcPts val="56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Now widely used for commercial and private encryption purposes. </a:t>
            </a:r>
          </a:p>
          <a:p>
            <a:pPr marL="128588" rtl="0" fontAlgn="base">
              <a:spcBef>
                <a:spcPts val="56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The algorithm is public, and its use is unrestricted, with no royalties or license fees owed to the inventors or the government.</a:t>
            </a:r>
          </a:p>
        </p:txBody>
      </p:sp>
      <p:grpSp>
        <p:nvGrpSpPr>
          <p:cNvPr id="4865" name="Google Shape;4865;p42"/>
          <p:cNvGrpSpPr/>
          <p:nvPr/>
        </p:nvGrpSpPr>
        <p:grpSpPr>
          <a:xfrm rot="-1635329" flipH="1">
            <a:off x="-641704" y="523864"/>
            <a:ext cx="4245962" cy="325093"/>
            <a:chOff x="3910484" y="4364563"/>
            <a:chExt cx="4056908" cy="310658"/>
          </a:xfrm>
        </p:grpSpPr>
        <p:sp>
          <p:nvSpPr>
            <p:cNvPr id="4866" name="Google Shape;4866;p42"/>
            <p:cNvSpPr/>
            <p:nvPr/>
          </p:nvSpPr>
          <p:spPr>
            <a:xfrm>
              <a:off x="3910484"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42"/>
            <p:cNvSpPr/>
            <p:nvPr/>
          </p:nvSpPr>
          <p:spPr>
            <a:xfrm flipH="1">
              <a:off x="7806816"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83881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861"/>
        <p:cNvGrpSpPr/>
        <p:nvPr/>
      </p:nvGrpSpPr>
      <p:grpSpPr>
        <a:xfrm>
          <a:off x="0" y="0"/>
          <a:ext cx="0" cy="0"/>
          <a:chOff x="0" y="0"/>
          <a:chExt cx="0" cy="0"/>
        </a:xfrm>
      </p:grpSpPr>
      <p:sp>
        <p:nvSpPr>
          <p:cNvPr id="4862" name="Google Shape;4862;p42"/>
          <p:cNvSpPr txBox="1">
            <a:spLocks noGrp="1"/>
          </p:cNvSpPr>
          <p:nvPr>
            <p:ph type="title"/>
          </p:nvPr>
        </p:nvSpPr>
        <p:spPr>
          <a:xfrm>
            <a:off x="720000" y="66142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Public Key Cryptography - 1</a:t>
            </a:r>
          </a:p>
        </p:txBody>
      </p:sp>
      <p:sp>
        <p:nvSpPr>
          <p:cNvPr id="4863" name="Google Shape;4863;p42"/>
          <p:cNvSpPr txBox="1">
            <a:spLocks noGrp="1"/>
          </p:cNvSpPr>
          <p:nvPr>
            <p:ph type="body" idx="1"/>
          </p:nvPr>
        </p:nvSpPr>
        <p:spPr>
          <a:xfrm>
            <a:off x="805845" y="996700"/>
            <a:ext cx="7532310" cy="3928868"/>
          </a:xfrm>
          <a:prstGeom prst="rect">
            <a:avLst/>
          </a:prstGeom>
        </p:spPr>
        <p:txBody>
          <a:bodyPr spcFirstLastPara="1" wrap="square" lIns="91425" tIns="91425" rIns="91425" bIns="91425" anchor="ctr" anchorCtr="0">
            <a:noAutofit/>
          </a:bodyPr>
          <a:lstStyle/>
          <a:p>
            <a:pPr marL="128588" rtl="0" fontAlgn="base">
              <a:spcBef>
                <a:spcPts val="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Uses asymmetric key algorithms</a:t>
            </a:r>
          </a:p>
          <a:p>
            <a:pPr marL="128588" rtl="0" fontAlgn="base">
              <a:spcBef>
                <a:spcPts val="56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The key used to encrypt a message is not the same as the key used to decrypt it.</a:t>
            </a:r>
          </a:p>
          <a:p>
            <a:pPr marL="128588" rtl="0" fontAlgn="base">
              <a:spcBef>
                <a:spcPts val="56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Each user has a pair of cryptographic keys: </a:t>
            </a:r>
          </a:p>
          <a:p>
            <a:pPr marL="560388" rtl="0" fontAlgn="base">
              <a:spcBef>
                <a:spcPts val="520"/>
              </a:spcBef>
              <a:spcAft>
                <a:spcPts val="0"/>
              </a:spcAft>
              <a:buFont typeface="Arial" panose="020B0604020202020204" pitchFamily="34" charset="0"/>
              <a:buChar char="•"/>
            </a:pPr>
            <a:r>
              <a:rPr lang="en-US" sz="2000" b="1" i="1" u="none" strike="noStrike" dirty="0">
                <a:solidFill>
                  <a:schemeClr val="bg1"/>
                </a:solidFill>
                <a:effectLst/>
                <a:latin typeface="Arimo" panose="020B0604020202020204" charset="0"/>
                <a:ea typeface="Arimo" panose="020B0604020202020204" charset="0"/>
                <a:cs typeface="Arimo" panose="020B0604020202020204" charset="0"/>
              </a:rPr>
              <a:t>a public encryption key</a:t>
            </a: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 publicly available and widely distributed.</a:t>
            </a:r>
            <a:endParaRPr lang="en-US" sz="2000" b="1" i="1" u="none" strike="noStrike" dirty="0">
              <a:solidFill>
                <a:schemeClr val="bg1"/>
              </a:solidFill>
              <a:effectLst/>
              <a:latin typeface="Arimo" panose="020B0604020202020204" charset="0"/>
              <a:ea typeface="Arimo" panose="020B0604020202020204" charset="0"/>
              <a:cs typeface="Arimo" panose="020B0604020202020204" charset="0"/>
            </a:endParaRPr>
          </a:p>
          <a:p>
            <a:pPr marL="560388" rtl="0" fontAlgn="base">
              <a:spcBef>
                <a:spcPts val="520"/>
              </a:spcBef>
              <a:spcAft>
                <a:spcPts val="0"/>
              </a:spcAft>
              <a:buFont typeface="Arial" panose="020B0604020202020204" pitchFamily="34" charset="0"/>
              <a:buChar char="•"/>
            </a:pPr>
            <a:r>
              <a:rPr lang="en-US" sz="2000" b="1" i="1" u="none" strike="noStrike" dirty="0">
                <a:solidFill>
                  <a:schemeClr val="bg1"/>
                </a:solidFill>
                <a:effectLst/>
                <a:latin typeface="Arimo" panose="020B0604020202020204" charset="0"/>
                <a:ea typeface="Arimo" panose="020B0604020202020204" charset="0"/>
                <a:cs typeface="Arimo" panose="020B0604020202020204" charset="0"/>
              </a:rPr>
              <a:t>a private decryption key</a:t>
            </a: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 known only to the recipient.</a:t>
            </a:r>
            <a:endParaRPr lang="en-US" sz="2000" b="1" i="1" u="none" strike="noStrike" dirty="0">
              <a:solidFill>
                <a:schemeClr val="bg1"/>
              </a:solidFill>
              <a:effectLst/>
              <a:latin typeface="Arimo" panose="020B0604020202020204" charset="0"/>
              <a:ea typeface="Arimo" panose="020B0604020202020204" charset="0"/>
              <a:cs typeface="Arimo" panose="020B0604020202020204" charset="0"/>
            </a:endParaRPr>
          </a:p>
        </p:txBody>
      </p:sp>
      <p:grpSp>
        <p:nvGrpSpPr>
          <p:cNvPr id="4865" name="Google Shape;4865;p42"/>
          <p:cNvGrpSpPr/>
          <p:nvPr/>
        </p:nvGrpSpPr>
        <p:grpSpPr>
          <a:xfrm rot="-1635329" flipH="1">
            <a:off x="-641704" y="523864"/>
            <a:ext cx="4245962" cy="325093"/>
            <a:chOff x="3910484" y="4364563"/>
            <a:chExt cx="4056908" cy="310658"/>
          </a:xfrm>
        </p:grpSpPr>
        <p:sp>
          <p:nvSpPr>
            <p:cNvPr id="4866" name="Google Shape;4866;p42"/>
            <p:cNvSpPr/>
            <p:nvPr/>
          </p:nvSpPr>
          <p:spPr>
            <a:xfrm>
              <a:off x="3910484"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42"/>
            <p:cNvSpPr/>
            <p:nvPr/>
          </p:nvSpPr>
          <p:spPr>
            <a:xfrm flipH="1">
              <a:off x="7806816"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18540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61"/>
        <p:cNvGrpSpPr/>
        <p:nvPr/>
      </p:nvGrpSpPr>
      <p:grpSpPr>
        <a:xfrm>
          <a:off x="0" y="0"/>
          <a:ext cx="0" cy="0"/>
          <a:chOff x="0" y="0"/>
          <a:chExt cx="0" cy="0"/>
        </a:xfrm>
      </p:grpSpPr>
      <p:sp>
        <p:nvSpPr>
          <p:cNvPr id="4862" name="Google Shape;4862;p42"/>
          <p:cNvSpPr txBox="1">
            <a:spLocks noGrp="1"/>
          </p:cNvSpPr>
          <p:nvPr>
            <p:ph type="title"/>
          </p:nvPr>
        </p:nvSpPr>
        <p:spPr>
          <a:xfrm>
            <a:off x="720000" y="66142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Public Key Cryptography - 2</a:t>
            </a:r>
          </a:p>
        </p:txBody>
      </p:sp>
      <p:sp>
        <p:nvSpPr>
          <p:cNvPr id="4863" name="Google Shape;4863;p42"/>
          <p:cNvSpPr txBox="1">
            <a:spLocks noGrp="1"/>
          </p:cNvSpPr>
          <p:nvPr>
            <p:ph type="body" idx="1"/>
          </p:nvPr>
        </p:nvSpPr>
        <p:spPr>
          <a:xfrm>
            <a:off x="805845" y="996700"/>
            <a:ext cx="7532310" cy="3928868"/>
          </a:xfrm>
          <a:prstGeom prst="rect">
            <a:avLst/>
          </a:prstGeom>
        </p:spPr>
        <p:txBody>
          <a:bodyPr spcFirstLastPara="1" wrap="square" lIns="91425" tIns="91425" rIns="91425" bIns="91425" anchor="ctr" anchorCtr="0">
            <a:noAutofit/>
          </a:bodyPr>
          <a:lstStyle/>
          <a:p>
            <a:pPr marL="128588" algn="just" rtl="0" fontAlgn="base">
              <a:spcBef>
                <a:spcPts val="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Messages are encrypted with the recipient's public key and can only be decrypted with the corresponding private key.</a:t>
            </a:r>
          </a:p>
          <a:p>
            <a:pPr marL="128588" algn="just" rtl="0" fontAlgn="base">
              <a:spcBef>
                <a:spcPts val="56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The keys are related mathematically.</a:t>
            </a:r>
          </a:p>
          <a:p>
            <a:pPr marL="128588" algn="just" rtl="0" fontAlgn="base">
              <a:spcBef>
                <a:spcPts val="56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Parameters are chosen so that determining the private key from the public key is prohibitively expensive.</a:t>
            </a:r>
          </a:p>
        </p:txBody>
      </p:sp>
      <p:grpSp>
        <p:nvGrpSpPr>
          <p:cNvPr id="4865" name="Google Shape;4865;p42"/>
          <p:cNvGrpSpPr/>
          <p:nvPr/>
        </p:nvGrpSpPr>
        <p:grpSpPr>
          <a:xfrm rot="-1635329" flipH="1">
            <a:off x="-641704" y="523864"/>
            <a:ext cx="4245962" cy="325093"/>
            <a:chOff x="3910484" y="4364563"/>
            <a:chExt cx="4056908" cy="310658"/>
          </a:xfrm>
        </p:grpSpPr>
        <p:sp>
          <p:nvSpPr>
            <p:cNvPr id="4866" name="Google Shape;4866;p42"/>
            <p:cNvSpPr/>
            <p:nvPr/>
          </p:nvSpPr>
          <p:spPr>
            <a:xfrm>
              <a:off x="3910484"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42"/>
            <p:cNvSpPr/>
            <p:nvPr/>
          </p:nvSpPr>
          <p:spPr>
            <a:xfrm flipH="1">
              <a:off x="7806816"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693092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61"/>
        <p:cNvGrpSpPr/>
        <p:nvPr/>
      </p:nvGrpSpPr>
      <p:grpSpPr>
        <a:xfrm>
          <a:off x="0" y="0"/>
          <a:ext cx="0" cy="0"/>
          <a:chOff x="0" y="0"/>
          <a:chExt cx="0" cy="0"/>
        </a:xfrm>
      </p:grpSpPr>
      <p:sp>
        <p:nvSpPr>
          <p:cNvPr id="4862" name="Google Shape;4862;p42"/>
          <p:cNvSpPr txBox="1">
            <a:spLocks noGrp="1"/>
          </p:cNvSpPr>
          <p:nvPr>
            <p:ph type="title"/>
          </p:nvPr>
        </p:nvSpPr>
        <p:spPr>
          <a:xfrm>
            <a:off x="720000" y="66142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Public Key Cryptography</a:t>
            </a:r>
          </a:p>
        </p:txBody>
      </p:sp>
      <p:grpSp>
        <p:nvGrpSpPr>
          <p:cNvPr id="4865" name="Google Shape;4865;p42"/>
          <p:cNvGrpSpPr/>
          <p:nvPr/>
        </p:nvGrpSpPr>
        <p:grpSpPr>
          <a:xfrm rot="-1635329" flipH="1">
            <a:off x="-641704" y="523864"/>
            <a:ext cx="4245962" cy="325093"/>
            <a:chOff x="3910484" y="4364563"/>
            <a:chExt cx="4056908" cy="310658"/>
          </a:xfrm>
        </p:grpSpPr>
        <p:sp>
          <p:nvSpPr>
            <p:cNvPr id="4866" name="Google Shape;4866;p42"/>
            <p:cNvSpPr/>
            <p:nvPr/>
          </p:nvSpPr>
          <p:spPr>
            <a:xfrm>
              <a:off x="3910484"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42"/>
            <p:cNvSpPr/>
            <p:nvPr/>
          </p:nvSpPr>
          <p:spPr>
            <a:xfrm flipH="1">
              <a:off x="7806816"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Picture 5">
            <a:extLst>
              <a:ext uri="{FF2B5EF4-FFF2-40B4-BE49-F238E27FC236}">
                <a16:creationId xmlns:a16="http://schemas.microsoft.com/office/drawing/2014/main" xmlns="" id="{9B40C380-CF4D-438D-9CFE-F06E6B32BA24}"/>
              </a:ext>
            </a:extLst>
          </p:cNvPr>
          <p:cNvPicPr>
            <a:picLocks noChangeAspect="1"/>
          </p:cNvPicPr>
          <p:nvPr/>
        </p:nvPicPr>
        <p:blipFill>
          <a:blip r:embed="rId3"/>
          <a:stretch>
            <a:fillRect/>
          </a:stretch>
        </p:blipFill>
        <p:spPr>
          <a:xfrm>
            <a:off x="1060401" y="1437184"/>
            <a:ext cx="7023198" cy="3339080"/>
          </a:xfrm>
          <a:prstGeom prst="rect">
            <a:avLst/>
          </a:prstGeom>
        </p:spPr>
      </p:pic>
    </p:spTree>
    <p:extLst>
      <p:ext uri="{BB962C8B-B14F-4D97-AF65-F5344CB8AC3E}">
        <p14:creationId xmlns:p14="http://schemas.microsoft.com/office/powerpoint/2010/main" val="4271111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61"/>
        <p:cNvGrpSpPr/>
        <p:nvPr/>
      </p:nvGrpSpPr>
      <p:grpSpPr>
        <a:xfrm>
          <a:off x="0" y="0"/>
          <a:ext cx="0" cy="0"/>
          <a:chOff x="0" y="0"/>
          <a:chExt cx="0" cy="0"/>
        </a:xfrm>
      </p:grpSpPr>
      <p:sp>
        <p:nvSpPr>
          <p:cNvPr id="4862" name="Google Shape;4862;p42"/>
          <p:cNvSpPr txBox="1">
            <a:spLocks noGrp="1"/>
          </p:cNvSpPr>
          <p:nvPr>
            <p:ph type="title"/>
          </p:nvPr>
        </p:nvSpPr>
        <p:spPr>
          <a:xfrm>
            <a:off x="720000" y="66142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Public Key Cryptography - Applications</a:t>
            </a:r>
          </a:p>
        </p:txBody>
      </p:sp>
      <p:sp>
        <p:nvSpPr>
          <p:cNvPr id="4863" name="Google Shape;4863;p42"/>
          <p:cNvSpPr txBox="1">
            <a:spLocks noGrp="1"/>
          </p:cNvSpPr>
          <p:nvPr>
            <p:ph type="body" idx="1"/>
          </p:nvPr>
        </p:nvSpPr>
        <p:spPr>
          <a:xfrm>
            <a:off x="805845" y="996700"/>
            <a:ext cx="7532310" cy="3928868"/>
          </a:xfrm>
          <a:prstGeom prst="rect">
            <a:avLst/>
          </a:prstGeom>
        </p:spPr>
        <p:txBody>
          <a:bodyPr spcFirstLastPara="1" wrap="square" lIns="91425" tIns="91425" rIns="91425" bIns="91425" anchor="ctr" anchorCtr="0">
            <a:noAutofit/>
          </a:bodyPr>
          <a:lstStyle/>
          <a:p>
            <a:pPr marL="128588" rtl="0" fontAlgn="base">
              <a:spcBef>
                <a:spcPts val="0"/>
              </a:spcBef>
              <a:spcAft>
                <a:spcPts val="0"/>
              </a:spcAft>
              <a:buFont typeface="Arial" panose="020B0604020202020204" pitchFamily="34" charset="0"/>
              <a:buChar char="•"/>
            </a:pPr>
            <a:r>
              <a:rPr lang="en-US" sz="2000" b="1" i="1" u="none" strike="noStrike" dirty="0">
                <a:solidFill>
                  <a:schemeClr val="bg1"/>
                </a:solidFill>
                <a:effectLst/>
                <a:latin typeface="Arimo" panose="020B0604020202020204" charset="0"/>
                <a:ea typeface="Arimo" panose="020B0604020202020204" charset="0"/>
                <a:cs typeface="Arimo" panose="020B0604020202020204" charset="0"/>
              </a:rPr>
              <a:t>Encryption/decryption: </a:t>
            </a: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the sender encrypts a message with the recipient’s public key. </a:t>
            </a:r>
            <a:endParaRPr lang="en-US" sz="2000" b="1" i="1" u="none" strike="noStrike" dirty="0">
              <a:solidFill>
                <a:schemeClr val="bg1"/>
              </a:solidFill>
              <a:effectLst/>
              <a:latin typeface="Arimo" panose="020B0604020202020204" charset="0"/>
              <a:ea typeface="Arimo" panose="020B0604020202020204" charset="0"/>
              <a:cs typeface="Arimo" panose="020B0604020202020204" charset="0"/>
            </a:endParaRPr>
          </a:p>
          <a:p>
            <a:pPr marL="128588" rtl="0" fontAlgn="base">
              <a:spcBef>
                <a:spcPts val="560"/>
              </a:spcBef>
              <a:spcAft>
                <a:spcPts val="0"/>
              </a:spcAft>
              <a:buFont typeface="Arial" panose="020B0604020202020204" pitchFamily="34" charset="0"/>
              <a:buChar char="•"/>
            </a:pPr>
            <a:r>
              <a:rPr lang="en-US" sz="2000" b="1" i="1" u="none" strike="noStrike" dirty="0">
                <a:solidFill>
                  <a:schemeClr val="bg1"/>
                </a:solidFill>
                <a:effectLst/>
                <a:latin typeface="Arimo" panose="020B0604020202020204" charset="0"/>
                <a:ea typeface="Arimo" panose="020B0604020202020204" charset="0"/>
                <a:cs typeface="Arimo" panose="020B0604020202020204" charset="0"/>
              </a:rPr>
              <a:t>Digital signature (authentication): </a:t>
            </a: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the sender “signs” the message with its private key; a receiver can verify the identity of the sender using sender’s public key. </a:t>
            </a:r>
            <a:endParaRPr lang="en-US" sz="2000" b="1" i="1" u="none" strike="noStrike" dirty="0">
              <a:solidFill>
                <a:schemeClr val="bg1"/>
              </a:solidFill>
              <a:effectLst/>
              <a:latin typeface="Arimo" panose="020B0604020202020204" charset="0"/>
              <a:ea typeface="Arimo" panose="020B0604020202020204" charset="0"/>
              <a:cs typeface="Arimo" panose="020B0604020202020204" charset="0"/>
            </a:endParaRPr>
          </a:p>
          <a:p>
            <a:pPr marL="128588" rtl="0" fontAlgn="base">
              <a:spcBef>
                <a:spcPts val="560"/>
              </a:spcBef>
              <a:spcAft>
                <a:spcPts val="0"/>
              </a:spcAft>
              <a:buFont typeface="Arial" panose="020B0604020202020204" pitchFamily="34" charset="0"/>
              <a:buChar char="•"/>
            </a:pPr>
            <a:r>
              <a:rPr lang="en-US" sz="2000" b="1" i="1" u="none" strike="noStrike" dirty="0">
                <a:solidFill>
                  <a:schemeClr val="bg1"/>
                </a:solidFill>
                <a:effectLst/>
                <a:latin typeface="Arimo" panose="020B0604020202020204" charset="0"/>
                <a:ea typeface="Arimo" panose="020B0604020202020204" charset="0"/>
                <a:cs typeface="Arimo" panose="020B0604020202020204" charset="0"/>
              </a:rPr>
              <a:t>Key exchange: </a:t>
            </a: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both sender and receiver cooperate to exchange a (session) key.</a:t>
            </a:r>
            <a:endParaRPr lang="en-US" sz="2000" b="1" i="1" u="none" strike="noStrike" dirty="0">
              <a:solidFill>
                <a:schemeClr val="bg1"/>
              </a:solidFill>
              <a:effectLst/>
              <a:latin typeface="Arimo" panose="020B0604020202020204" charset="0"/>
              <a:ea typeface="Arimo" panose="020B0604020202020204" charset="0"/>
              <a:cs typeface="Arimo" panose="020B0604020202020204" charset="0"/>
            </a:endParaRPr>
          </a:p>
        </p:txBody>
      </p:sp>
      <p:grpSp>
        <p:nvGrpSpPr>
          <p:cNvPr id="4865" name="Google Shape;4865;p42"/>
          <p:cNvGrpSpPr/>
          <p:nvPr/>
        </p:nvGrpSpPr>
        <p:grpSpPr>
          <a:xfrm rot="-1635329" flipH="1">
            <a:off x="-641704" y="523864"/>
            <a:ext cx="4245962" cy="325093"/>
            <a:chOff x="3910484" y="4364563"/>
            <a:chExt cx="4056908" cy="310658"/>
          </a:xfrm>
        </p:grpSpPr>
        <p:sp>
          <p:nvSpPr>
            <p:cNvPr id="4866" name="Google Shape;4866;p42"/>
            <p:cNvSpPr/>
            <p:nvPr/>
          </p:nvSpPr>
          <p:spPr>
            <a:xfrm>
              <a:off x="3910484"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42"/>
            <p:cNvSpPr/>
            <p:nvPr/>
          </p:nvSpPr>
          <p:spPr>
            <a:xfrm flipH="1">
              <a:off x="7806816"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127669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61"/>
        <p:cNvGrpSpPr/>
        <p:nvPr/>
      </p:nvGrpSpPr>
      <p:grpSpPr>
        <a:xfrm>
          <a:off x="0" y="0"/>
          <a:ext cx="0" cy="0"/>
          <a:chOff x="0" y="0"/>
          <a:chExt cx="0" cy="0"/>
        </a:xfrm>
      </p:grpSpPr>
      <p:sp>
        <p:nvSpPr>
          <p:cNvPr id="4862" name="Google Shape;4862;p42"/>
          <p:cNvSpPr txBox="1">
            <a:spLocks noGrp="1"/>
          </p:cNvSpPr>
          <p:nvPr>
            <p:ph type="title"/>
          </p:nvPr>
        </p:nvSpPr>
        <p:spPr>
          <a:xfrm>
            <a:off x="720000" y="66142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Hash Functions</a:t>
            </a:r>
          </a:p>
        </p:txBody>
      </p:sp>
      <p:sp>
        <p:nvSpPr>
          <p:cNvPr id="4863" name="Google Shape;4863;p42"/>
          <p:cNvSpPr txBox="1">
            <a:spLocks noGrp="1"/>
          </p:cNvSpPr>
          <p:nvPr>
            <p:ph type="body" idx="1"/>
          </p:nvPr>
        </p:nvSpPr>
        <p:spPr>
          <a:xfrm>
            <a:off x="805845" y="996700"/>
            <a:ext cx="7532310" cy="3928868"/>
          </a:xfrm>
          <a:prstGeom prst="rect">
            <a:avLst/>
          </a:prstGeom>
        </p:spPr>
        <p:txBody>
          <a:bodyPr spcFirstLastPara="1" wrap="square" lIns="91425" tIns="91425" rIns="91425" bIns="91425" anchor="ctr" anchorCtr="0">
            <a:noAutofit/>
          </a:bodyPr>
          <a:lstStyle/>
          <a:p>
            <a:pPr marL="128588" rtl="0" fontAlgn="base">
              <a:spcBef>
                <a:spcPts val="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A </a:t>
            </a:r>
            <a:r>
              <a:rPr lang="en-US" sz="2000" b="1" i="1" u="none" strike="noStrike" dirty="0">
                <a:solidFill>
                  <a:schemeClr val="bg1"/>
                </a:solidFill>
                <a:effectLst/>
                <a:latin typeface="Arimo" panose="020B0604020202020204" charset="0"/>
                <a:ea typeface="Arimo" panose="020B0604020202020204" charset="0"/>
                <a:cs typeface="Arimo" panose="020B0604020202020204" charset="0"/>
              </a:rPr>
              <a:t>hash function</a:t>
            </a: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 is a mathematical function that converts a large, possibly variably-sized amount of data into a small datum.</a:t>
            </a:r>
          </a:p>
          <a:p>
            <a:pPr marL="128588" rtl="0" fontAlgn="base">
              <a:spcBef>
                <a:spcPts val="56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Hashing is a method of binding the file contents together to ensure integrity.</a:t>
            </a:r>
          </a:p>
          <a:p>
            <a:pPr marL="742950" lvl="1" indent="-285750" rtl="0" fontAlgn="base">
              <a:spcBef>
                <a:spcPts val="52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Like using sealing wax on an envelope.</a:t>
            </a:r>
          </a:p>
          <a:p>
            <a:pPr marL="742950" lvl="1" indent="-285750" rtl="0" fontAlgn="base">
              <a:spcBef>
                <a:spcPts val="52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Only by breaking the seal can the contents be accessed, and any tampering is readily apparent.</a:t>
            </a:r>
          </a:p>
        </p:txBody>
      </p:sp>
      <p:grpSp>
        <p:nvGrpSpPr>
          <p:cNvPr id="4865" name="Google Shape;4865;p42"/>
          <p:cNvGrpSpPr/>
          <p:nvPr/>
        </p:nvGrpSpPr>
        <p:grpSpPr>
          <a:xfrm rot="-1635329" flipH="1">
            <a:off x="-641704" y="523864"/>
            <a:ext cx="4245962" cy="325093"/>
            <a:chOff x="3910484" y="4364563"/>
            <a:chExt cx="4056908" cy="310658"/>
          </a:xfrm>
        </p:grpSpPr>
        <p:sp>
          <p:nvSpPr>
            <p:cNvPr id="4866" name="Google Shape;4866;p42"/>
            <p:cNvSpPr/>
            <p:nvPr/>
          </p:nvSpPr>
          <p:spPr>
            <a:xfrm>
              <a:off x="3910484"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42"/>
            <p:cNvSpPr/>
            <p:nvPr/>
          </p:nvSpPr>
          <p:spPr>
            <a:xfrm flipH="1">
              <a:off x="7806816"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39407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61"/>
        <p:cNvGrpSpPr/>
        <p:nvPr/>
      </p:nvGrpSpPr>
      <p:grpSpPr>
        <a:xfrm>
          <a:off x="0" y="0"/>
          <a:ext cx="0" cy="0"/>
          <a:chOff x="0" y="0"/>
          <a:chExt cx="0" cy="0"/>
        </a:xfrm>
      </p:grpSpPr>
      <p:sp>
        <p:nvSpPr>
          <p:cNvPr id="4862" name="Google Shape;4862;p42"/>
          <p:cNvSpPr txBox="1">
            <a:spLocks noGrp="1"/>
          </p:cNvSpPr>
          <p:nvPr>
            <p:ph type="title"/>
          </p:nvPr>
        </p:nvSpPr>
        <p:spPr>
          <a:xfrm>
            <a:off x="720000" y="66142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Hash Function Requirements</a:t>
            </a:r>
          </a:p>
        </p:txBody>
      </p:sp>
      <p:sp>
        <p:nvSpPr>
          <p:cNvPr id="4863" name="Google Shape;4863;p42"/>
          <p:cNvSpPr txBox="1">
            <a:spLocks noGrp="1"/>
          </p:cNvSpPr>
          <p:nvPr>
            <p:ph type="body" idx="1"/>
          </p:nvPr>
        </p:nvSpPr>
        <p:spPr>
          <a:xfrm>
            <a:off x="805845" y="996700"/>
            <a:ext cx="7532310" cy="3928868"/>
          </a:xfrm>
          <a:prstGeom prst="rect">
            <a:avLst/>
          </a:prstGeom>
        </p:spPr>
        <p:txBody>
          <a:bodyPr spcFirstLastPara="1" wrap="square" lIns="91425" tIns="91425" rIns="91425" bIns="91425" anchor="ctr" anchorCtr="0">
            <a:noAutofit/>
          </a:bodyPr>
          <a:lstStyle/>
          <a:p>
            <a:pPr marL="128588" rtl="0" fontAlgn="base">
              <a:spcBef>
                <a:spcPts val="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To be suitable for message authentication, a hash function H should have the following properties: </a:t>
            </a:r>
          </a:p>
          <a:p>
            <a:pPr marL="742950" lvl="1" indent="-285750" rtl="0" fontAlgn="base">
              <a:spcBef>
                <a:spcPts val="48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H can be applied to a block of data of any size</a:t>
            </a:r>
          </a:p>
          <a:p>
            <a:pPr marL="742950" lvl="1" indent="-285750" rtl="0" fontAlgn="base">
              <a:spcBef>
                <a:spcPts val="48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H produces a fixed-length output</a:t>
            </a:r>
          </a:p>
          <a:p>
            <a:pPr marL="742950" lvl="1" indent="-285750" rtl="0" fontAlgn="base">
              <a:spcBef>
                <a:spcPts val="48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H(x) is easy to compute for any given x</a:t>
            </a:r>
          </a:p>
          <a:p>
            <a:pPr marL="742950" lvl="1" indent="-285750" rtl="0" fontAlgn="base">
              <a:spcBef>
                <a:spcPts val="48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For any value h it is very difficult (infeasible) to compute x such that H(x)=h </a:t>
            </a:r>
          </a:p>
          <a:p>
            <a:pPr marL="742950" lvl="1" indent="-285750" rtl="0" fontAlgn="base">
              <a:spcBef>
                <a:spcPts val="48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For any given x, it is very difficult  (infeasible) to find y (not equal to x) such that H(x) = H(y)</a:t>
            </a:r>
          </a:p>
          <a:p>
            <a:pPr marL="742950" lvl="1" indent="-285750" rtl="0" fontAlgn="base">
              <a:spcBef>
                <a:spcPts val="48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It is very difficult (infeasible) to find any pair (</a:t>
            </a:r>
            <a:r>
              <a:rPr lang="en-US" sz="2000" b="0" i="0" u="none" strike="noStrike" dirty="0" err="1">
                <a:solidFill>
                  <a:schemeClr val="bg1"/>
                </a:solidFill>
                <a:effectLst/>
                <a:latin typeface="Arimo" panose="020B0604020202020204" charset="0"/>
                <a:ea typeface="Arimo" panose="020B0604020202020204" charset="0"/>
                <a:cs typeface="Arimo" panose="020B0604020202020204" charset="0"/>
              </a:rPr>
              <a:t>x,y</a:t>
            </a: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 such that    H(x) = H(y)</a:t>
            </a:r>
          </a:p>
        </p:txBody>
      </p:sp>
      <p:grpSp>
        <p:nvGrpSpPr>
          <p:cNvPr id="4865" name="Google Shape;4865;p42"/>
          <p:cNvGrpSpPr/>
          <p:nvPr/>
        </p:nvGrpSpPr>
        <p:grpSpPr>
          <a:xfrm rot="-1635329" flipH="1">
            <a:off x="-641704" y="523864"/>
            <a:ext cx="4245962" cy="325093"/>
            <a:chOff x="3910484" y="4364563"/>
            <a:chExt cx="4056908" cy="310658"/>
          </a:xfrm>
        </p:grpSpPr>
        <p:sp>
          <p:nvSpPr>
            <p:cNvPr id="4866" name="Google Shape;4866;p42"/>
            <p:cNvSpPr/>
            <p:nvPr/>
          </p:nvSpPr>
          <p:spPr>
            <a:xfrm>
              <a:off x="3910484"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42"/>
            <p:cNvSpPr/>
            <p:nvPr/>
          </p:nvSpPr>
          <p:spPr>
            <a:xfrm flipH="1">
              <a:off x="7806816"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201035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61"/>
        <p:cNvGrpSpPr/>
        <p:nvPr/>
      </p:nvGrpSpPr>
      <p:grpSpPr>
        <a:xfrm>
          <a:off x="0" y="0"/>
          <a:ext cx="0" cy="0"/>
          <a:chOff x="0" y="0"/>
          <a:chExt cx="0" cy="0"/>
        </a:xfrm>
      </p:grpSpPr>
      <p:sp>
        <p:nvSpPr>
          <p:cNvPr id="4862" name="Google Shape;4862;p42"/>
          <p:cNvSpPr txBox="1">
            <a:spLocks noGrp="1"/>
          </p:cNvSpPr>
          <p:nvPr>
            <p:ph type="title"/>
          </p:nvPr>
        </p:nvSpPr>
        <p:spPr>
          <a:xfrm>
            <a:off x="720000" y="66142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The SHA-1 Secure Hash Algorithm</a:t>
            </a:r>
          </a:p>
        </p:txBody>
      </p:sp>
      <p:sp>
        <p:nvSpPr>
          <p:cNvPr id="4863" name="Google Shape;4863;p42"/>
          <p:cNvSpPr txBox="1">
            <a:spLocks noGrp="1"/>
          </p:cNvSpPr>
          <p:nvPr>
            <p:ph type="body" idx="1"/>
          </p:nvPr>
        </p:nvSpPr>
        <p:spPr>
          <a:xfrm>
            <a:off x="805845" y="996700"/>
            <a:ext cx="7532310" cy="3928868"/>
          </a:xfrm>
          <a:prstGeom prst="rect">
            <a:avLst/>
          </a:prstGeom>
        </p:spPr>
        <p:txBody>
          <a:bodyPr spcFirstLastPara="1" wrap="square" lIns="91425" tIns="91425" rIns="91425" bIns="91425" anchor="ctr" anchorCtr="0">
            <a:noAutofit/>
          </a:bodyPr>
          <a:lstStyle/>
          <a:p>
            <a:pPr marL="128588" rtl="0" fontAlgn="base">
              <a:spcBef>
                <a:spcPts val="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Takes as input a message with a maximum length less than 2 to power 64 bits and produces as output a 160-bit message digest.</a:t>
            </a:r>
          </a:p>
          <a:p>
            <a:pPr marL="128588" rtl="0" fontAlgn="base">
              <a:spcBef>
                <a:spcPts val="56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The input is processed in 512-bit blocks. </a:t>
            </a:r>
          </a:p>
          <a:p>
            <a:pPr marL="128588" rtl="0" fontAlgn="base">
              <a:spcBef>
                <a:spcPts val="56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Each bit of the output is computed using all bits of the input.</a:t>
            </a:r>
          </a:p>
        </p:txBody>
      </p:sp>
      <p:grpSp>
        <p:nvGrpSpPr>
          <p:cNvPr id="4865" name="Google Shape;4865;p42"/>
          <p:cNvGrpSpPr/>
          <p:nvPr/>
        </p:nvGrpSpPr>
        <p:grpSpPr>
          <a:xfrm rot="-1635329" flipH="1">
            <a:off x="-641704" y="523864"/>
            <a:ext cx="4245962" cy="325093"/>
            <a:chOff x="3910484" y="4364563"/>
            <a:chExt cx="4056908" cy="310658"/>
          </a:xfrm>
        </p:grpSpPr>
        <p:sp>
          <p:nvSpPr>
            <p:cNvPr id="4866" name="Google Shape;4866;p42"/>
            <p:cNvSpPr/>
            <p:nvPr/>
          </p:nvSpPr>
          <p:spPr>
            <a:xfrm>
              <a:off x="3910484"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42"/>
            <p:cNvSpPr/>
            <p:nvPr/>
          </p:nvSpPr>
          <p:spPr>
            <a:xfrm flipH="1">
              <a:off x="7806816"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31600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41"/>
        <p:cNvGrpSpPr/>
        <p:nvPr/>
      </p:nvGrpSpPr>
      <p:grpSpPr>
        <a:xfrm>
          <a:off x="0" y="0"/>
          <a:ext cx="0" cy="0"/>
          <a:chOff x="0" y="0"/>
          <a:chExt cx="0" cy="0"/>
        </a:xfrm>
      </p:grpSpPr>
      <p:sp>
        <p:nvSpPr>
          <p:cNvPr id="4645" name="Google Shape;4645;p33"/>
          <p:cNvSpPr/>
          <p:nvPr/>
        </p:nvSpPr>
        <p:spPr>
          <a:xfrm rot="-3136296">
            <a:off x="612962" y="1808691"/>
            <a:ext cx="977090" cy="536157"/>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33"/>
          <p:cNvSpPr txBox="1">
            <a:spLocks noGrp="1"/>
          </p:cNvSpPr>
          <p:nvPr>
            <p:ph type="title" idx="6"/>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Learning Outcomes</a:t>
            </a:r>
          </a:p>
        </p:txBody>
      </p:sp>
      <p:sp>
        <p:nvSpPr>
          <p:cNvPr id="4648" name="Google Shape;4648;p33"/>
          <p:cNvSpPr txBox="1">
            <a:spLocks noGrp="1"/>
          </p:cNvSpPr>
          <p:nvPr>
            <p:ph type="title"/>
          </p:nvPr>
        </p:nvSpPr>
        <p:spPr>
          <a:xfrm>
            <a:off x="1543112" y="1537464"/>
            <a:ext cx="5930584"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t>Cryptographic algorithm</a:t>
            </a:r>
          </a:p>
        </p:txBody>
      </p:sp>
      <p:sp>
        <p:nvSpPr>
          <p:cNvPr id="4649" name="Google Shape;4649;p33"/>
          <p:cNvSpPr txBox="1">
            <a:spLocks noGrp="1"/>
          </p:cNvSpPr>
          <p:nvPr>
            <p:ph type="subTitle" idx="1"/>
          </p:nvPr>
        </p:nvSpPr>
        <p:spPr>
          <a:xfrm>
            <a:off x="1543136" y="1903603"/>
            <a:ext cx="6284127" cy="641732"/>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dirty="0"/>
              <a:t>Explain the most common types of cryptographic algorithm (i.e. block ciphers, public-key ciphers and hash algorithms)</a:t>
            </a:r>
          </a:p>
        </p:txBody>
      </p:sp>
      <p:sp>
        <p:nvSpPr>
          <p:cNvPr id="4655" name="Google Shape;4655;p33"/>
          <p:cNvSpPr txBox="1">
            <a:spLocks noGrp="1"/>
          </p:cNvSpPr>
          <p:nvPr>
            <p:ph type="title" idx="4"/>
          </p:nvPr>
        </p:nvSpPr>
        <p:spPr>
          <a:xfrm>
            <a:off x="734157" y="1781598"/>
            <a:ext cx="734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a:t>
            </a:r>
            <a:endParaRPr dirty="0"/>
          </a:p>
        </p:txBody>
      </p:sp>
      <p:sp>
        <p:nvSpPr>
          <p:cNvPr id="39" name="Google Shape;4644;p33">
            <a:extLst>
              <a:ext uri="{FF2B5EF4-FFF2-40B4-BE49-F238E27FC236}">
                <a16:creationId xmlns:a16="http://schemas.microsoft.com/office/drawing/2014/main" xmlns="" id="{45DF285F-6A31-4766-8C79-BC95C2E4E9D1}"/>
              </a:ext>
            </a:extLst>
          </p:cNvPr>
          <p:cNvSpPr/>
          <p:nvPr/>
        </p:nvSpPr>
        <p:spPr>
          <a:xfrm rot="-3136296">
            <a:off x="756591" y="3575535"/>
            <a:ext cx="977090" cy="536157"/>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647;p33">
            <a:extLst>
              <a:ext uri="{FF2B5EF4-FFF2-40B4-BE49-F238E27FC236}">
                <a16:creationId xmlns:a16="http://schemas.microsoft.com/office/drawing/2014/main" xmlns="" id="{F5E29597-A077-40FA-985F-F57FEC3D9925}"/>
              </a:ext>
            </a:extLst>
          </p:cNvPr>
          <p:cNvSpPr txBox="1">
            <a:spLocks/>
          </p:cNvSpPr>
          <p:nvPr/>
        </p:nvSpPr>
        <p:spPr>
          <a:xfrm flipH="1">
            <a:off x="1683596" y="3728546"/>
            <a:ext cx="6284127" cy="548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lt1"/>
              </a:buClr>
              <a:buSzPts val="1400"/>
              <a:buFont typeface="Arimo"/>
              <a:buNone/>
              <a:defRPr sz="1500" b="0" i="0" u="none" strike="noStrike" cap="none">
                <a:solidFill>
                  <a:schemeClr val="lt1"/>
                </a:solidFill>
                <a:latin typeface="Arimo"/>
                <a:ea typeface="Arimo"/>
                <a:cs typeface="Arimo"/>
                <a:sym typeface="Arimo"/>
              </a:defRPr>
            </a:lvl1pPr>
            <a:lvl2pPr marL="914400" marR="0" lvl="1" indent="-323850" algn="ctr" rtl="0">
              <a:lnSpc>
                <a:spcPct val="100000"/>
              </a:lnSpc>
              <a:spcBef>
                <a:spcPts val="0"/>
              </a:spcBef>
              <a:spcAft>
                <a:spcPts val="0"/>
              </a:spcAft>
              <a:buClr>
                <a:schemeClr val="lt1"/>
              </a:buClr>
              <a:buSzPts val="1500"/>
              <a:buFont typeface="Arimo"/>
              <a:buNone/>
              <a:defRPr sz="1500" b="0" i="0" u="none" strike="noStrike" cap="none">
                <a:solidFill>
                  <a:schemeClr val="lt1"/>
                </a:solidFill>
                <a:latin typeface="Arimo"/>
                <a:ea typeface="Arimo"/>
                <a:cs typeface="Arimo"/>
                <a:sym typeface="Arimo"/>
              </a:defRPr>
            </a:lvl2pPr>
            <a:lvl3pPr marL="1371600" marR="0" lvl="2" indent="-323850" algn="ctr" rtl="0">
              <a:lnSpc>
                <a:spcPct val="100000"/>
              </a:lnSpc>
              <a:spcBef>
                <a:spcPts val="0"/>
              </a:spcBef>
              <a:spcAft>
                <a:spcPts val="0"/>
              </a:spcAft>
              <a:buClr>
                <a:schemeClr val="lt1"/>
              </a:buClr>
              <a:buSzPts val="1500"/>
              <a:buFont typeface="Arimo"/>
              <a:buNone/>
              <a:defRPr sz="1500" b="0" i="0" u="none" strike="noStrike" cap="none">
                <a:solidFill>
                  <a:schemeClr val="lt1"/>
                </a:solidFill>
                <a:latin typeface="Arimo"/>
                <a:ea typeface="Arimo"/>
                <a:cs typeface="Arimo"/>
                <a:sym typeface="Arimo"/>
              </a:defRPr>
            </a:lvl3pPr>
            <a:lvl4pPr marL="1828800" marR="0" lvl="3" indent="-323850" algn="ctr" rtl="0">
              <a:lnSpc>
                <a:spcPct val="100000"/>
              </a:lnSpc>
              <a:spcBef>
                <a:spcPts val="0"/>
              </a:spcBef>
              <a:spcAft>
                <a:spcPts val="0"/>
              </a:spcAft>
              <a:buClr>
                <a:schemeClr val="lt1"/>
              </a:buClr>
              <a:buSzPts val="1500"/>
              <a:buFont typeface="Arimo"/>
              <a:buNone/>
              <a:defRPr sz="1500" b="0" i="0" u="none" strike="noStrike" cap="none">
                <a:solidFill>
                  <a:schemeClr val="lt1"/>
                </a:solidFill>
                <a:latin typeface="Arimo"/>
                <a:ea typeface="Arimo"/>
                <a:cs typeface="Arimo"/>
                <a:sym typeface="Arimo"/>
              </a:defRPr>
            </a:lvl4pPr>
            <a:lvl5pPr marL="2286000" marR="0" lvl="4" indent="-323850" algn="ctr" rtl="0">
              <a:lnSpc>
                <a:spcPct val="100000"/>
              </a:lnSpc>
              <a:spcBef>
                <a:spcPts val="0"/>
              </a:spcBef>
              <a:spcAft>
                <a:spcPts val="0"/>
              </a:spcAft>
              <a:buClr>
                <a:schemeClr val="lt1"/>
              </a:buClr>
              <a:buSzPts val="1500"/>
              <a:buFont typeface="Arimo"/>
              <a:buNone/>
              <a:defRPr sz="1500" b="0" i="0" u="none" strike="noStrike" cap="none">
                <a:solidFill>
                  <a:schemeClr val="lt1"/>
                </a:solidFill>
                <a:latin typeface="Arimo"/>
                <a:ea typeface="Arimo"/>
                <a:cs typeface="Arimo"/>
                <a:sym typeface="Arimo"/>
              </a:defRPr>
            </a:lvl5pPr>
            <a:lvl6pPr marL="2743200" marR="0" lvl="5" indent="-323850" algn="ctr" rtl="0">
              <a:lnSpc>
                <a:spcPct val="100000"/>
              </a:lnSpc>
              <a:spcBef>
                <a:spcPts val="0"/>
              </a:spcBef>
              <a:spcAft>
                <a:spcPts val="0"/>
              </a:spcAft>
              <a:buClr>
                <a:schemeClr val="lt1"/>
              </a:buClr>
              <a:buSzPts val="1500"/>
              <a:buFont typeface="Arimo"/>
              <a:buNone/>
              <a:defRPr sz="1500" b="0" i="0" u="none" strike="noStrike" cap="none">
                <a:solidFill>
                  <a:schemeClr val="lt1"/>
                </a:solidFill>
                <a:latin typeface="Arimo"/>
                <a:ea typeface="Arimo"/>
                <a:cs typeface="Arimo"/>
                <a:sym typeface="Arimo"/>
              </a:defRPr>
            </a:lvl6pPr>
            <a:lvl7pPr marL="3200400" marR="0" lvl="6" indent="-323850" algn="ctr" rtl="0">
              <a:lnSpc>
                <a:spcPct val="100000"/>
              </a:lnSpc>
              <a:spcBef>
                <a:spcPts val="0"/>
              </a:spcBef>
              <a:spcAft>
                <a:spcPts val="0"/>
              </a:spcAft>
              <a:buClr>
                <a:schemeClr val="lt1"/>
              </a:buClr>
              <a:buSzPts val="1500"/>
              <a:buFont typeface="Arimo"/>
              <a:buNone/>
              <a:defRPr sz="1500" b="0" i="0" u="none" strike="noStrike" cap="none">
                <a:solidFill>
                  <a:schemeClr val="lt1"/>
                </a:solidFill>
                <a:latin typeface="Arimo"/>
                <a:ea typeface="Arimo"/>
                <a:cs typeface="Arimo"/>
                <a:sym typeface="Arimo"/>
              </a:defRPr>
            </a:lvl7pPr>
            <a:lvl8pPr marL="3657600" marR="0" lvl="7" indent="-323850" algn="ctr" rtl="0">
              <a:lnSpc>
                <a:spcPct val="100000"/>
              </a:lnSpc>
              <a:spcBef>
                <a:spcPts val="0"/>
              </a:spcBef>
              <a:spcAft>
                <a:spcPts val="0"/>
              </a:spcAft>
              <a:buClr>
                <a:schemeClr val="lt1"/>
              </a:buClr>
              <a:buSzPts val="1500"/>
              <a:buFont typeface="Arimo"/>
              <a:buNone/>
              <a:defRPr sz="1500" b="0" i="0" u="none" strike="noStrike" cap="none">
                <a:solidFill>
                  <a:schemeClr val="lt1"/>
                </a:solidFill>
                <a:latin typeface="Arimo"/>
                <a:ea typeface="Arimo"/>
                <a:cs typeface="Arimo"/>
                <a:sym typeface="Arimo"/>
              </a:defRPr>
            </a:lvl8pPr>
            <a:lvl9pPr marL="4114800" marR="0" lvl="8" indent="-323850" algn="ctr" rtl="0">
              <a:lnSpc>
                <a:spcPct val="100000"/>
              </a:lnSpc>
              <a:spcBef>
                <a:spcPts val="0"/>
              </a:spcBef>
              <a:spcAft>
                <a:spcPts val="0"/>
              </a:spcAft>
              <a:buClr>
                <a:schemeClr val="lt1"/>
              </a:buClr>
              <a:buSzPts val="1500"/>
              <a:buFont typeface="Arimo"/>
              <a:buNone/>
              <a:defRPr sz="1500" b="0" i="0" u="none" strike="noStrike" cap="none">
                <a:solidFill>
                  <a:schemeClr val="lt1"/>
                </a:solidFill>
                <a:latin typeface="Arimo"/>
                <a:ea typeface="Arimo"/>
                <a:cs typeface="Arimo"/>
                <a:sym typeface="Arimo"/>
              </a:defRPr>
            </a:lvl9pPr>
          </a:lstStyle>
          <a:p>
            <a:pPr marL="0" indent="0"/>
            <a:r>
              <a:rPr lang="en-US" dirty="0"/>
              <a:t>You can find out security fundamentals here.</a:t>
            </a:r>
          </a:p>
        </p:txBody>
      </p:sp>
      <p:sp>
        <p:nvSpPr>
          <p:cNvPr id="41" name="Google Shape;4650;p33">
            <a:extLst>
              <a:ext uri="{FF2B5EF4-FFF2-40B4-BE49-F238E27FC236}">
                <a16:creationId xmlns:a16="http://schemas.microsoft.com/office/drawing/2014/main" xmlns="" id="{95A5E0A4-6F2A-49A5-ACE1-1D75B80763BB}"/>
              </a:ext>
            </a:extLst>
          </p:cNvPr>
          <p:cNvSpPr txBox="1">
            <a:spLocks/>
          </p:cNvSpPr>
          <p:nvPr/>
        </p:nvSpPr>
        <p:spPr>
          <a:xfrm flipH="1">
            <a:off x="1683596" y="3362404"/>
            <a:ext cx="5790099"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Days One"/>
              <a:buNone/>
              <a:defRPr sz="2300" b="0" i="0" u="none" strike="noStrike" cap="none">
                <a:solidFill>
                  <a:schemeClr val="lt1"/>
                </a:solidFill>
                <a:latin typeface="Days One"/>
                <a:ea typeface="Days One"/>
                <a:cs typeface="Days One"/>
                <a:sym typeface="Days One"/>
              </a:defRPr>
            </a:lvl1pPr>
            <a:lvl2pPr marR="0" lvl="1"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2500"/>
              <a:buFont typeface="Bebas Neue"/>
              <a:buNone/>
              <a:defRPr sz="2500" b="0" i="0" u="none" strike="noStrike" cap="none">
                <a:solidFill>
                  <a:schemeClr val="lt1"/>
                </a:solidFill>
                <a:latin typeface="Bebas Neue"/>
                <a:ea typeface="Bebas Neue"/>
                <a:cs typeface="Bebas Neue"/>
                <a:sym typeface="Bebas Neue"/>
              </a:defRPr>
            </a:lvl9pPr>
          </a:lstStyle>
          <a:p>
            <a:r>
              <a:rPr lang="en-US" sz="1800" dirty="0"/>
              <a:t>About Security fundamentals  </a:t>
            </a:r>
          </a:p>
        </p:txBody>
      </p:sp>
      <p:sp>
        <p:nvSpPr>
          <p:cNvPr id="42" name="Google Shape;4657;p33">
            <a:extLst>
              <a:ext uri="{FF2B5EF4-FFF2-40B4-BE49-F238E27FC236}">
                <a16:creationId xmlns:a16="http://schemas.microsoft.com/office/drawing/2014/main" xmlns="" id="{E0C7495E-AB3F-4D10-9348-0268AEA9C8EB}"/>
              </a:ext>
            </a:extLst>
          </p:cNvPr>
          <p:cNvSpPr txBox="1">
            <a:spLocks/>
          </p:cNvSpPr>
          <p:nvPr/>
        </p:nvSpPr>
        <p:spPr>
          <a:xfrm flipH="1">
            <a:off x="877786" y="3606534"/>
            <a:ext cx="734700"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Days One"/>
              <a:buNone/>
              <a:defRPr sz="2500" b="0" i="0" u="none" strike="noStrike" cap="none">
                <a:solidFill>
                  <a:schemeClr val="lt1"/>
                </a:solidFill>
                <a:latin typeface="Days One"/>
                <a:ea typeface="Days One"/>
                <a:cs typeface="Days One"/>
                <a:sym typeface="Days One"/>
              </a:defRPr>
            </a:lvl1pPr>
            <a:lvl2pPr marR="0" lvl="1"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2pPr>
            <a:lvl3pPr marR="0" lvl="2"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3pPr>
            <a:lvl4pPr marR="0" lvl="3"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4pPr>
            <a:lvl5pPr marR="0" lvl="4"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5pPr>
            <a:lvl6pPr marR="0" lvl="5"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6pPr>
            <a:lvl7pPr marR="0" lvl="6"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7pPr>
            <a:lvl8pPr marR="0" lvl="7"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8pPr>
            <a:lvl9pPr marR="0" lvl="8" algn="l" rtl="0">
              <a:lnSpc>
                <a:spcPct val="100000"/>
              </a:lnSpc>
              <a:spcBef>
                <a:spcPts val="0"/>
              </a:spcBef>
              <a:spcAft>
                <a:spcPts val="0"/>
              </a:spcAft>
              <a:buClr>
                <a:schemeClr val="lt1"/>
              </a:buClr>
              <a:buSzPts val="3000"/>
              <a:buFont typeface="Bebas Neue"/>
              <a:buNone/>
              <a:defRPr sz="3000" b="0" i="0" u="none" strike="noStrike" cap="none">
                <a:solidFill>
                  <a:schemeClr val="lt1"/>
                </a:solidFill>
                <a:latin typeface="Bebas Neue"/>
                <a:ea typeface="Bebas Neue"/>
                <a:cs typeface="Bebas Neue"/>
                <a:sym typeface="Bebas Neue"/>
              </a:defRPr>
            </a:lvl9pPr>
          </a:lstStyle>
          <a:p>
            <a:r>
              <a:rPr lang="en" dirty="0"/>
              <a:t>2</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61"/>
        <p:cNvGrpSpPr/>
        <p:nvPr/>
      </p:nvGrpSpPr>
      <p:grpSpPr>
        <a:xfrm>
          <a:off x="0" y="0"/>
          <a:ext cx="0" cy="0"/>
          <a:chOff x="0" y="0"/>
          <a:chExt cx="0" cy="0"/>
        </a:xfrm>
      </p:grpSpPr>
      <p:sp>
        <p:nvSpPr>
          <p:cNvPr id="4862" name="Google Shape;4862;p42"/>
          <p:cNvSpPr txBox="1">
            <a:spLocks noGrp="1"/>
          </p:cNvSpPr>
          <p:nvPr>
            <p:ph type="title"/>
          </p:nvPr>
        </p:nvSpPr>
        <p:spPr>
          <a:xfrm>
            <a:off x="720000" y="66142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SHA-1 Examples</a:t>
            </a:r>
          </a:p>
        </p:txBody>
      </p:sp>
      <p:sp>
        <p:nvSpPr>
          <p:cNvPr id="4863" name="Google Shape;4863;p42"/>
          <p:cNvSpPr txBox="1">
            <a:spLocks noGrp="1"/>
          </p:cNvSpPr>
          <p:nvPr>
            <p:ph type="body" idx="1"/>
          </p:nvPr>
        </p:nvSpPr>
        <p:spPr>
          <a:xfrm>
            <a:off x="805845" y="996700"/>
            <a:ext cx="7532310" cy="3928868"/>
          </a:xfrm>
          <a:prstGeom prst="rect">
            <a:avLst/>
          </a:prstGeom>
        </p:spPr>
        <p:txBody>
          <a:bodyPr spcFirstLastPara="1" wrap="square" lIns="91425" tIns="91425" rIns="91425" bIns="91425" anchor="ctr" anchorCtr="0">
            <a:noAutofit/>
          </a:bodyPr>
          <a:lstStyle/>
          <a:p>
            <a:pPr marL="128588" rtl="0" fontAlgn="base">
              <a:spcBef>
                <a:spcPts val="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SHA1("The quick brown fox jumps over the lazy dog") = 2fd4e1c6 7a2d28fc ed849ee1 bb76e739 1b93eb12</a:t>
            </a:r>
          </a:p>
          <a:p>
            <a:pPr marL="128588" rtl="0" fontAlgn="base">
              <a:spcBef>
                <a:spcPts val="56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A small change in the message will, with overwhelming probability, result in a completely different hash.</a:t>
            </a:r>
          </a:p>
          <a:p>
            <a:pPr marL="128588" rtl="0" fontAlgn="base">
              <a:spcBef>
                <a:spcPts val="56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SHA1("The quick brown fox jumps over the lazy cog") = de9f2c7f d25e1b3a fad3e85a 0bd17d9b 100db4b3</a:t>
            </a:r>
          </a:p>
        </p:txBody>
      </p:sp>
      <p:grpSp>
        <p:nvGrpSpPr>
          <p:cNvPr id="4865" name="Google Shape;4865;p42"/>
          <p:cNvGrpSpPr/>
          <p:nvPr/>
        </p:nvGrpSpPr>
        <p:grpSpPr>
          <a:xfrm rot="-1635329" flipH="1">
            <a:off x="-641704" y="523864"/>
            <a:ext cx="4245962" cy="325093"/>
            <a:chOff x="3910484" y="4364563"/>
            <a:chExt cx="4056908" cy="310658"/>
          </a:xfrm>
        </p:grpSpPr>
        <p:sp>
          <p:nvSpPr>
            <p:cNvPr id="4866" name="Google Shape;4866;p42"/>
            <p:cNvSpPr/>
            <p:nvPr/>
          </p:nvSpPr>
          <p:spPr>
            <a:xfrm>
              <a:off x="3910484"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42"/>
            <p:cNvSpPr/>
            <p:nvPr/>
          </p:nvSpPr>
          <p:spPr>
            <a:xfrm flipH="1">
              <a:off x="7806816"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46090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61"/>
        <p:cNvGrpSpPr/>
        <p:nvPr/>
      </p:nvGrpSpPr>
      <p:grpSpPr>
        <a:xfrm>
          <a:off x="0" y="0"/>
          <a:ext cx="0" cy="0"/>
          <a:chOff x="0" y="0"/>
          <a:chExt cx="0" cy="0"/>
        </a:xfrm>
      </p:grpSpPr>
      <p:sp>
        <p:nvSpPr>
          <p:cNvPr id="4862" name="Google Shape;4862;p42"/>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Two-Factor Authentication (2FA)</a:t>
            </a:r>
          </a:p>
        </p:txBody>
      </p:sp>
      <p:sp>
        <p:nvSpPr>
          <p:cNvPr id="4863" name="Google Shape;4863;p42"/>
          <p:cNvSpPr txBox="1">
            <a:spLocks noGrp="1"/>
          </p:cNvSpPr>
          <p:nvPr>
            <p:ph type="body" idx="1"/>
          </p:nvPr>
        </p:nvSpPr>
        <p:spPr>
          <a:xfrm>
            <a:off x="805845" y="996700"/>
            <a:ext cx="7532310" cy="3928868"/>
          </a:xfrm>
          <a:prstGeom prst="rect">
            <a:avLst/>
          </a:prstGeom>
        </p:spPr>
        <p:txBody>
          <a:bodyPr spcFirstLastPara="1" wrap="square" lIns="91425" tIns="91425" rIns="91425" bIns="91425" anchor="ctr" anchorCtr="0">
            <a:noAutofit/>
          </a:bodyPr>
          <a:lstStyle/>
          <a:p>
            <a:pPr marL="128588" rtl="0" fontAlgn="base">
              <a:spcBef>
                <a:spcPts val="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In today's world, online security is more important than ever.</a:t>
            </a:r>
          </a:p>
          <a:p>
            <a:pPr marL="128588" rtl="0" fontAlgn="base">
              <a:spcBef>
                <a:spcPts val="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Two-factor authentication (2FA) is a simple and effective way to add an extra layer of security to your account.</a:t>
            </a:r>
          </a:p>
          <a:p>
            <a:pPr marL="128588" rtl="0" fontAlgn="base">
              <a:spcBef>
                <a:spcPts val="0"/>
              </a:spcBef>
              <a:spcAft>
                <a:spcPts val="0"/>
              </a:spcAft>
              <a:buFont typeface="Arial" panose="020B0604020202020204" pitchFamily="34" charset="0"/>
              <a:buChar char="•"/>
            </a:pPr>
            <a:endParaRPr lang="en-US" sz="2000" b="0" i="0" u="none" strike="noStrike" dirty="0">
              <a:solidFill>
                <a:schemeClr val="bg1"/>
              </a:solidFill>
              <a:effectLst/>
              <a:latin typeface="Arimo" panose="020B0604020202020204" charset="0"/>
              <a:ea typeface="Arimo" panose="020B0604020202020204" charset="0"/>
              <a:cs typeface="Arimo" panose="020B0604020202020204" charset="0"/>
            </a:endParaRPr>
          </a:p>
          <a:p>
            <a:pPr marL="342900" indent="-342900" fontAlgn="base">
              <a:buFont typeface="Wingdings" panose="05000000000000000000" pitchFamily="2" charset="2"/>
              <a:buChar char="v"/>
            </a:pPr>
            <a:r>
              <a:rPr lang="en-US" sz="2000" b="1" i="0" u="none" strike="noStrike" dirty="0">
                <a:solidFill>
                  <a:schemeClr val="bg1"/>
                </a:solidFill>
                <a:effectLst/>
                <a:latin typeface="Arimo" panose="020B0604020202020204" charset="0"/>
                <a:ea typeface="Arimo" panose="020B0604020202020204" charset="0"/>
                <a:cs typeface="Arimo" panose="020B0604020202020204" charset="0"/>
              </a:rPr>
              <a:t>What is Two-Factor Authentication</a:t>
            </a: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a:t>
            </a:r>
          </a:p>
          <a:p>
            <a:pPr marL="128588" rtl="0" fontAlgn="base">
              <a:spcBef>
                <a:spcPts val="0"/>
              </a:spcBef>
              <a:spcAft>
                <a:spcPts val="0"/>
              </a:spcAft>
              <a:buFont typeface="Arial" panose="020B0604020202020204" pitchFamily="34" charset="0"/>
              <a:buChar char="•"/>
            </a:pPr>
            <a:endParaRPr lang="en-US" sz="2000" b="0" i="0" u="none" strike="noStrike" dirty="0">
              <a:solidFill>
                <a:schemeClr val="bg1"/>
              </a:solidFill>
              <a:effectLst/>
              <a:latin typeface="Arimo" panose="020B0604020202020204" charset="0"/>
              <a:ea typeface="Arimo" panose="020B0604020202020204" charset="0"/>
              <a:cs typeface="Arimo" panose="020B0604020202020204" charset="0"/>
            </a:endParaRPr>
          </a:p>
          <a:p>
            <a:pPr marL="128588" rtl="0" fontAlgn="base">
              <a:spcBef>
                <a:spcPts val="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Two-factor authentication (2FA) is a security process that requires two forms of identification to access an account.</a:t>
            </a:r>
          </a:p>
          <a:p>
            <a:pPr marL="128588" rtl="0" fontAlgn="base">
              <a:spcBef>
                <a:spcPts val="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The first factor is typically a password or PIN, which you already know.</a:t>
            </a:r>
          </a:p>
          <a:p>
            <a:pPr marL="128588" rtl="0" fontAlgn="base">
              <a:spcBef>
                <a:spcPts val="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The second factor is something you have or something you are, such as a fingerprint or a one-time code sent to your phone.</a:t>
            </a:r>
          </a:p>
        </p:txBody>
      </p:sp>
      <p:grpSp>
        <p:nvGrpSpPr>
          <p:cNvPr id="4865" name="Google Shape;4865;p42"/>
          <p:cNvGrpSpPr/>
          <p:nvPr/>
        </p:nvGrpSpPr>
        <p:grpSpPr>
          <a:xfrm rot="-1635329" flipH="1">
            <a:off x="-641704" y="523864"/>
            <a:ext cx="4245962" cy="325093"/>
            <a:chOff x="3910484" y="4364563"/>
            <a:chExt cx="4056908" cy="310658"/>
          </a:xfrm>
        </p:grpSpPr>
        <p:sp>
          <p:nvSpPr>
            <p:cNvPr id="4866" name="Google Shape;4866;p42"/>
            <p:cNvSpPr/>
            <p:nvPr/>
          </p:nvSpPr>
          <p:spPr>
            <a:xfrm>
              <a:off x="3910484"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42"/>
            <p:cNvSpPr/>
            <p:nvPr/>
          </p:nvSpPr>
          <p:spPr>
            <a:xfrm flipH="1">
              <a:off x="7806816"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221430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861"/>
        <p:cNvGrpSpPr/>
        <p:nvPr/>
      </p:nvGrpSpPr>
      <p:grpSpPr>
        <a:xfrm>
          <a:off x="0" y="0"/>
          <a:ext cx="0" cy="0"/>
          <a:chOff x="0" y="0"/>
          <a:chExt cx="0" cy="0"/>
        </a:xfrm>
      </p:grpSpPr>
      <p:sp>
        <p:nvSpPr>
          <p:cNvPr id="4862" name="Google Shape;4862;p42"/>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t>How Does Two-Factor Authentication Work?</a:t>
            </a:r>
          </a:p>
        </p:txBody>
      </p:sp>
      <p:sp>
        <p:nvSpPr>
          <p:cNvPr id="4863" name="Google Shape;4863;p42"/>
          <p:cNvSpPr txBox="1">
            <a:spLocks noGrp="1"/>
          </p:cNvSpPr>
          <p:nvPr>
            <p:ph type="body" idx="1"/>
          </p:nvPr>
        </p:nvSpPr>
        <p:spPr>
          <a:xfrm>
            <a:off x="805845" y="996700"/>
            <a:ext cx="7532310" cy="3928868"/>
          </a:xfrm>
          <a:prstGeom prst="rect">
            <a:avLst/>
          </a:prstGeom>
        </p:spPr>
        <p:txBody>
          <a:bodyPr spcFirstLastPara="1" wrap="square" lIns="91425" tIns="91425" rIns="91425" bIns="91425" anchor="ctr" anchorCtr="0">
            <a:noAutofit/>
          </a:bodyPr>
          <a:lstStyle/>
          <a:p>
            <a:pPr marL="128588" rtl="0" fontAlgn="base">
              <a:spcBef>
                <a:spcPts val="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When you enable 2FA, you'll need to enter your password as usual, but you'll also be prompted for a second form of authentication.</a:t>
            </a:r>
          </a:p>
          <a:p>
            <a:pPr marL="128588" rtl="0" fontAlgn="base">
              <a:spcBef>
                <a:spcPts val="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The second factor could be a code generated by an app, sent to your phone via text message, or even a physical key that you plug into your computer.</a:t>
            </a:r>
          </a:p>
          <a:p>
            <a:pPr marL="128588" rtl="0" fontAlgn="base">
              <a:spcBef>
                <a:spcPts val="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Once you provide both factors of authentication, you'll be logged in to your account.</a:t>
            </a:r>
          </a:p>
        </p:txBody>
      </p:sp>
      <p:grpSp>
        <p:nvGrpSpPr>
          <p:cNvPr id="4865" name="Google Shape;4865;p42"/>
          <p:cNvGrpSpPr/>
          <p:nvPr/>
        </p:nvGrpSpPr>
        <p:grpSpPr>
          <a:xfrm rot="-1635329" flipH="1">
            <a:off x="-641704" y="523864"/>
            <a:ext cx="4245962" cy="325093"/>
            <a:chOff x="3910484" y="4364563"/>
            <a:chExt cx="4056908" cy="310658"/>
          </a:xfrm>
        </p:grpSpPr>
        <p:sp>
          <p:nvSpPr>
            <p:cNvPr id="4866" name="Google Shape;4866;p42"/>
            <p:cNvSpPr/>
            <p:nvPr/>
          </p:nvSpPr>
          <p:spPr>
            <a:xfrm>
              <a:off x="3910484"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42"/>
            <p:cNvSpPr/>
            <p:nvPr/>
          </p:nvSpPr>
          <p:spPr>
            <a:xfrm flipH="1">
              <a:off x="7806816"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483654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861"/>
        <p:cNvGrpSpPr/>
        <p:nvPr/>
      </p:nvGrpSpPr>
      <p:grpSpPr>
        <a:xfrm>
          <a:off x="0" y="0"/>
          <a:ext cx="0" cy="0"/>
          <a:chOff x="0" y="0"/>
          <a:chExt cx="0" cy="0"/>
        </a:xfrm>
      </p:grpSpPr>
      <p:sp>
        <p:nvSpPr>
          <p:cNvPr id="4862" name="Google Shape;4862;p42"/>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t>Examples</a:t>
            </a:r>
          </a:p>
        </p:txBody>
      </p:sp>
      <p:sp>
        <p:nvSpPr>
          <p:cNvPr id="4863" name="Google Shape;4863;p42"/>
          <p:cNvSpPr txBox="1">
            <a:spLocks noGrp="1"/>
          </p:cNvSpPr>
          <p:nvPr>
            <p:ph type="body" idx="1"/>
          </p:nvPr>
        </p:nvSpPr>
        <p:spPr>
          <a:xfrm>
            <a:off x="805845" y="996700"/>
            <a:ext cx="7532310" cy="3928868"/>
          </a:xfrm>
          <a:prstGeom prst="rect">
            <a:avLst/>
          </a:prstGeom>
        </p:spPr>
        <p:txBody>
          <a:bodyPr spcFirstLastPara="1" wrap="square" lIns="91425" tIns="91425" rIns="91425" bIns="91425" anchor="ctr" anchorCtr="0">
            <a:noAutofit/>
          </a:bodyPr>
          <a:lstStyle/>
          <a:p>
            <a:pPr marL="0" indent="0" rtl="0" fontAlgn="base">
              <a:spcBef>
                <a:spcPts val="0"/>
              </a:spcBef>
              <a:spcAft>
                <a:spcPts val="0"/>
              </a:spcAft>
              <a:buNone/>
            </a:pPr>
            <a:r>
              <a:rPr lang="en-US" sz="2000" b="1" i="0" u="none" strike="noStrike" dirty="0">
                <a:solidFill>
                  <a:schemeClr val="bg1"/>
                </a:solidFill>
                <a:effectLst/>
                <a:latin typeface="Arimo" panose="020B0604020202020204" charset="0"/>
                <a:ea typeface="Arimo" panose="020B0604020202020204" charset="0"/>
                <a:cs typeface="Arimo" panose="020B0604020202020204" charset="0"/>
              </a:rPr>
              <a:t>Examples of Two-Factor Authentication</a:t>
            </a: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a:t>
            </a:r>
          </a:p>
          <a:p>
            <a:pPr marL="128588" rtl="0" fontAlgn="base">
              <a:spcBef>
                <a:spcPts val="0"/>
              </a:spcBef>
              <a:spcAft>
                <a:spcPts val="0"/>
              </a:spcAft>
              <a:buFont typeface="Arial" panose="020B0604020202020204" pitchFamily="34" charset="0"/>
              <a:buChar char="•"/>
            </a:pPr>
            <a:endParaRPr lang="en-US" sz="2000" b="0" i="0" u="none" strike="noStrike" dirty="0">
              <a:solidFill>
                <a:schemeClr val="bg1"/>
              </a:solidFill>
              <a:effectLst/>
              <a:latin typeface="Arimo" panose="020B0604020202020204" charset="0"/>
              <a:ea typeface="Arimo" panose="020B0604020202020204" charset="0"/>
              <a:cs typeface="Arimo" panose="020B0604020202020204" charset="0"/>
            </a:endParaRPr>
          </a:p>
          <a:p>
            <a:pPr marL="128588" rtl="0" fontAlgn="base">
              <a:spcBef>
                <a:spcPts val="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Text message codes</a:t>
            </a:r>
          </a:p>
          <a:p>
            <a:pPr marL="128588" rtl="0" fontAlgn="base">
              <a:spcBef>
                <a:spcPts val="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Authenticator apps like Google Authenticator and Microsoft Authenticator</a:t>
            </a:r>
          </a:p>
          <a:p>
            <a:pPr marL="128588" rtl="0" fontAlgn="base">
              <a:spcBef>
                <a:spcPts val="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Physical security keys like YubiKey</a:t>
            </a:r>
          </a:p>
          <a:p>
            <a:pPr marL="128588" rtl="0" fontAlgn="base">
              <a:spcBef>
                <a:spcPts val="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Biometric authentication like fingerprints and facial recognition</a:t>
            </a:r>
          </a:p>
        </p:txBody>
      </p:sp>
      <p:grpSp>
        <p:nvGrpSpPr>
          <p:cNvPr id="4865" name="Google Shape;4865;p42"/>
          <p:cNvGrpSpPr/>
          <p:nvPr/>
        </p:nvGrpSpPr>
        <p:grpSpPr>
          <a:xfrm rot="-1635329" flipH="1">
            <a:off x="-641704" y="523864"/>
            <a:ext cx="4245962" cy="325093"/>
            <a:chOff x="3910484" y="4364563"/>
            <a:chExt cx="4056908" cy="310658"/>
          </a:xfrm>
        </p:grpSpPr>
        <p:sp>
          <p:nvSpPr>
            <p:cNvPr id="4866" name="Google Shape;4866;p42"/>
            <p:cNvSpPr/>
            <p:nvPr/>
          </p:nvSpPr>
          <p:spPr>
            <a:xfrm>
              <a:off x="3910484"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42"/>
            <p:cNvSpPr/>
            <p:nvPr/>
          </p:nvSpPr>
          <p:spPr>
            <a:xfrm flipH="1">
              <a:off x="7806816"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859374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861"/>
        <p:cNvGrpSpPr/>
        <p:nvPr/>
      </p:nvGrpSpPr>
      <p:grpSpPr>
        <a:xfrm>
          <a:off x="0" y="0"/>
          <a:ext cx="0" cy="0"/>
          <a:chOff x="0" y="0"/>
          <a:chExt cx="0" cy="0"/>
        </a:xfrm>
      </p:grpSpPr>
      <p:sp>
        <p:nvSpPr>
          <p:cNvPr id="4862" name="Google Shape;4862;p42"/>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t>Examples</a:t>
            </a:r>
          </a:p>
        </p:txBody>
      </p:sp>
      <p:sp>
        <p:nvSpPr>
          <p:cNvPr id="4863" name="Google Shape;4863;p42"/>
          <p:cNvSpPr txBox="1">
            <a:spLocks noGrp="1"/>
          </p:cNvSpPr>
          <p:nvPr>
            <p:ph type="body" idx="1"/>
          </p:nvPr>
        </p:nvSpPr>
        <p:spPr>
          <a:xfrm>
            <a:off x="805845" y="996700"/>
            <a:ext cx="7532310" cy="3928868"/>
          </a:xfrm>
          <a:prstGeom prst="rect">
            <a:avLst/>
          </a:prstGeom>
        </p:spPr>
        <p:txBody>
          <a:bodyPr spcFirstLastPara="1" wrap="square" lIns="91425" tIns="91425" rIns="91425" bIns="91425" anchor="ctr" anchorCtr="0">
            <a:noAutofit/>
          </a:bodyPr>
          <a:lstStyle/>
          <a:p>
            <a:pPr marL="0" indent="0" rtl="0" fontAlgn="base">
              <a:spcBef>
                <a:spcPts val="0"/>
              </a:spcBef>
              <a:spcAft>
                <a:spcPts val="0"/>
              </a:spcAft>
              <a:buNone/>
            </a:pPr>
            <a:r>
              <a:rPr lang="en-US" sz="2000" b="1" i="0" u="none" strike="noStrike" dirty="0">
                <a:solidFill>
                  <a:schemeClr val="bg1"/>
                </a:solidFill>
                <a:effectLst/>
                <a:latin typeface="Arimo" panose="020B0604020202020204" charset="0"/>
                <a:ea typeface="Arimo" panose="020B0604020202020204" charset="0"/>
                <a:cs typeface="Arimo" panose="020B0604020202020204" charset="0"/>
              </a:rPr>
              <a:t>Examples of Two-Factor Authentication</a:t>
            </a: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a:t>
            </a:r>
          </a:p>
          <a:p>
            <a:pPr marL="128588" rtl="0" fontAlgn="base">
              <a:spcBef>
                <a:spcPts val="0"/>
              </a:spcBef>
              <a:spcAft>
                <a:spcPts val="0"/>
              </a:spcAft>
              <a:buFont typeface="Arial" panose="020B0604020202020204" pitchFamily="34" charset="0"/>
              <a:buChar char="•"/>
            </a:pPr>
            <a:endParaRPr lang="en-US" sz="2000" b="0" i="0" u="none" strike="noStrike" dirty="0">
              <a:solidFill>
                <a:schemeClr val="bg1"/>
              </a:solidFill>
              <a:effectLst/>
              <a:latin typeface="Arimo" panose="020B0604020202020204" charset="0"/>
              <a:ea typeface="Arimo" panose="020B0604020202020204" charset="0"/>
              <a:cs typeface="Arimo" panose="020B0604020202020204" charset="0"/>
            </a:endParaRPr>
          </a:p>
          <a:p>
            <a:pPr marL="128588" rtl="0" fontAlgn="base">
              <a:spcBef>
                <a:spcPts val="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Text message codes</a:t>
            </a:r>
          </a:p>
          <a:p>
            <a:pPr marL="128588" rtl="0" fontAlgn="base">
              <a:spcBef>
                <a:spcPts val="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Authenticator apps like Google Authenticator and Microsoft Authenticator</a:t>
            </a:r>
          </a:p>
          <a:p>
            <a:pPr marL="128588" rtl="0" fontAlgn="base">
              <a:spcBef>
                <a:spcPts val="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Physical security keys like YubiKey</a:t>
            </a:r>
          </a:p>
          <a:p>
            <a:pPr marL="128588" rtl="0" fontAlgn="base">
              <a:spcBef>
                <a:spcPts val="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Biometric authentication like fingerprints and facial recognition</a:t>
            </a:r>
          </a:p>
        </p:txBody>
      </p:sp>
      <p:grpSp>
        <p:nvGrpSpPr>
          <p:cNvPr id="4865" name="Google Shape;4865;p42"/>
          <p:cNvGrpSpPr/>
          <p:nvPr/>
        </p:nvGrpSpPr>
        <p:grpSpPr>
          <a:xfrm rot="-1635329" flipH="1">
            <a:off x="-641704" y="523864"/>
            <a:ext cx="4245962" cy="325093"/>
            <a:chOff x="3910484" y="4364563"/>
            <a:chExt cx="4056908" cy="310658"/>
          </a:xfrm>
        </p:grpSpPr>
        <p:sp>
          <p:nvSpPr>
            <p:cNvPr id="4866" name="Google Shape;4866;p42"/>
            <p:cNvSpPr/>
            <p:nvPr/>
          </p:nvSpPr>
          <p:spPr>
            <a:xfrm>
              <a:off x="3910484"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42"/>
            <p:cNvSpPr/>
            <p:nvPr/>
          </p:nvSpPr>
          <p:spPr>
            <a:xfrm flipH="1">
              <a:off x="7806816"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954842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861"/>
        <p:cNvGrpSpPr/>
        <p:nvPr/>
      </p:nvGrpSpPr>
      <p:grpSpPr>
        <a:xfrm>
          <a:off x="0" y="0"/>
          <a:ext cx="0" cy="0"/>
          <a:chOff x="0" y="0"/>
          <a:chExt cx="0" cy="0"/>
        </a:xfrm>
      </p:grpSpPr>
      <p:sp>
        <p:nvSpPr>
          <p:cNvPr id="4862" name="Google Shape;4862;p42"/>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t> Intellectual Property</a:t>
            </a:r>
          </a:p>
        </p:txBody>
      </p:sp>
      <p:sp>
        <p:nvSpPr>
          <p:cNvPr id="4863" name="Google Shape;4863;p42"/>
          <p:cNvSpPr txBox="1">
            <a:spLocks noGrp="1"/>
          </p:cNvSpPr>
          <p:nvPr>
            <p:ph type="body" idx="1"/>
          </p:nvPr>
        </p:nvSpPr>
        <p:spPr>
          <a:xfrm>
            <a:off x="805845" y="996700"/>
            <a:ext cx="4217259" cy="3928868"/>
          </a:xfrm>
          <a:prstGeom prst="rect">
            <a:avLst/>
          </a:prstGeom>
        </p:spPr>
        <p:txBody>
          <a:bodyPr spcFirstLastPara="1" wrap="square" lIns="91425" tIns="91425" rIns="91425" bIns="91425" anchor="ctr" anchorCtr="0">
            <a:noAutofit/>
          </a:bodyPr>
          <a:lstStyle/>
          <a:p>
            <a:pPr marL="0" indent="0" algn="just" rtl="0" fontAlgn="base">
              <a:spcBef>
                <a:spcPts val="0"/>
              </a:spcBef>
              <a:spcAft>
                <a:spcPts val="0"/>
              </a:spcAft>
              <a:buNone/>
            </a:pPr>
            <a:r>
              <a:rPr lang="en-US" sz="2000" i="0" u="none" strike="noStrike" dirty="0">
                <a:solidFill>
                  <a:schemeClr val="bg1"/>
                </a:solidFill>
                <a:effectLst/>
                <a:latin typeface="Arimo" panose="020B0604020202020204" charset="0"/>
                <a:ea typeface="Arimo" panose="020B0604020202020204" charset="0"/>
                <a:cs typeface="Arimo" panose="020B0604020202020204" charset="0"/>
              </a:rPr>
              <a:t>Intellectual Property (IP) refers to creations of the mind, such as inventions, literary and artistic works, symbols, names, and designs, used in commerce. </a:t>
            </a:r>
          </a:p>
          <a:p>
            <a:pPr marL="0" indent="0" algn="just" rtl="0" fontAlgn="base">
              <a:spcBef>
                <a:spcPts val="0"/>
              </a:spcBef>
              <a:spcAft>
                <a:spcPts val="0"/>
              </a:spcAft>
              <a:buNone/>
            </a:pPr>
            <a:endParaRPr lang="en-US" sz="2000" i="0" u="none" strike="noStrike" dirty="0">
              <a:solidFill>
                <a:schemeClr val="bg1"/>
              </a:solidFill>
              <a:effectLst/>
              <a:latin typeface="Arimo" panose="020B0604020202020204" charset="0"/>
              <a:ea typeface="Arimo" panose="020B0604020202020204" charset="0"/>
              <a:cs typeface="Arimo" panose="020B0604020202020204" charset="0"/>
            </a:endParaRPr>
          </a:p>
          <a:p>
            <a:pPr marL="0" indent="0" algn="just" rtl="0" fontAlgn="base">
              <a:spcBef>
                <a:spcPts val="0"/>
              </a:spcBef>
              <a:spcAft>
                <a:spcPts val="0"/>
              </a:spcAft>
              <a:buNone/>
            </a:pPr>
            <a:r>
              <a:rPr lang="en-US" sz="2000" i="0" u="none" strike="noStrike" dirty="0">
                <a:solidFill>
                  <a:schemeClr val="bg1"/>
                </a:solidFill>
                <a:effectLst/>
                <a:latin typeface="Arimo" panose="020B0604020202020204" charset="0"/>
                <a:ea typeface="Arimo" panose="020B0604020202020204" charset="0"/>
                <a:cs typeface="Arimo" panose="020B0604020202020204" charset="0"/>
              </a:rPr>
              <a:t>It is protected by law, which allows the creators or owners to have exclusive rights to their creations. </a:t>
            </a:r>
          </a:p>
        </p:txBody>
      </p:sp>
      <p:grpSp>
        <p:nvGrpSpPr>
          <p:cNvPr id="4865" name="Google Shape;4865;p42"/>
          <p:cNvGrpSpPr/>
          <p:nvPr/>
        </p:nvGrpSpPr>
        <p:grpSpPr>
          <a:xfrm rot="-1635329" flipH="1">
            <a:off x="-641704" y="523864"/>
            <a:ext cx="4245962" cy="325093"/>
            <a:chOff x="3910484" y="4364563"/>
            <a:chExt cx="4056908" cy="310658"/>
          </a:xfrm>
        </p:grpSpPr>
        <p:sp>
          <p:nvSpPr>
            <p:cNvPr id="4866" name="Google Shape;4866;p42"/>
            <p:cNvSpPr/>
            <p:nvPr/>
          </p:nvSpPr>
          <p:spPr>
            <a:xfrm>
              <a:off x="3910484"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42"/>
            <p:cNvSpPr/>
            <p:nvPr/>
          </p:nvSpPr>
          <p:spPr>
            <a:xfrm flipH="1">
              <a:off x="7806816"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Light bulb with gears inside symbolizes the generation of business ideas.  Simple flat icon of an idea, innovation and creativity. Vector art 21738521  Vector Art at Vecteezy">
            <a:extLst>
              <a:ext uri="{FF2B5EF4-FFF2-40B4-BE49-F238E27FC236}">
                <a16:creationId xmlns:a16="http://schemas.microsoft.com/office/drawing/2014/main" xmlns="" id="{8CC79E5D-743C-423A-B7BE-E563F283A0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1015" y="1201399"/>
            <a:ext cx="3124073" cy="3519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2983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861"/>
        <p:cNvGrpSpPr/>
        <p:nvPr/>
      </p:nvGrpSpPr>
      <p:grpSpPr>
        <a:xfrm>
          <a:off x="0" y="0"/>
          <a:ext cx="0" cy="0"/>
          <a:chOff x="0" y="0"/>
          <a:chExt cx="0" cy="0"/>
        </a:xfrm>
      </p:grpSpPr>
      <p:sp>
        <p:nvSpPr>
          <p:cNvPr id="4862" name="Google Shape;4862;p42"/>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t>Types of Intellectual Property</a:t>
            </a:r>
          </a:p>
        </p:txBody>
      </p:sp>
      <p:sp>
        <p:nvSpPr>
          <p:cNvPr id="4863" name="Google Shape;4863;p42"/>
          <p:cNvSpPr txBox="1">
            <a:spLocks noGrp="1"/>
          </p:cNvSpPr>
          <p:nvPr>
            <p:ph type="body" idx="1"/>
          </p:nvPr>
        </p:nvSpPr>
        <p:spPr>
          <a:xfrm>
            <a:off x="805845" y="996700"/>
            <a:ext cx="7532310" cy="3928868"/>
          </a:xfrm>
          <a:prstGeom prst="rect">
            <a:avLst/>
          </a:prstGeom>
        </p:spPr>
        <p:txBody>
          <a:bodyPr spcFirstLastPara="1" wrap="square" lIns="91425" tIns="91425" rIns="91425" bIns="91425" anchor="ctr" anchorCtr="0">
            <a:noAutofit/>
          </a:bodyPr>
          <a:lstStyle/>
          <a:p>
            <a:pPr algn="l"/>
            <a:r>
              <a:rPr lang="en-US" sz="2000" b="0" i="0" dirty="0">
                <a:solidFill>
                  <a:schemeClr val="bg1"/>
                </a:solidFill>
                <a:effectLst/>
                <a:latin typeface="Arimo" panose="020B0604020202020204" charset="0"/>
                <a:ea typeface="Arimo" panose="020B0604020202020204" charset="0"/>
                <a:cs typeface="Arimo" panose="020B0604020202020204" charset="0"/>
              </a:rPr>
              <a:t>There are four main types of intellectual property:</a:t>
            </a:r>
          </a:p>
          <a:p>
            <a:pPr marL="127000" indent="0" algn="l">
              <a:buNone/>
            </a:pPr>
            <a:endParaRPr lang="en-US" sz="2000" b="0" i="0" dirty="0">
              <a:solidFill>
                <a:schemeClr val="bg1"/>
              </a:solidFill>
              <a:effectLst/>
              <a:latin typeface="Arimo" panose="020B0604020202020204" charset="0"/>
              <a:ea typeface="Arimo" panose="020B0604020202020204" charset="0"/>
              <a:cs typeface="Arimo" panose="020B0604020202020204" charset="0"/>
            </a:endParaRPr>
          </a:p>
          <a:p>
            <a:pPr lvl="1">
              <a:buFont typeface="+mj-lt"/>
              <a:buAutoNum type="arabicPeriod"/>
            </a:pPr>
            <a:r>
              <a:rPr lang="en-US" sz="2000" b="0" i="0" dirty="0">
                <a:solidFill>
                  <a:schemeClr val="bg1"/>
                </a:solidFill>
                <a:effectLst/>
                <a:latin typeface="Arimo" panose="020B0604020202020204" charset="0"/>
                <a:ea typeface="Arimo" panose="020B0604020202020204" charset="0"/>
                <a:cs typeface="Arimo" panose="020B0604020202020204" charset="0"/>
              </a:rPr>
              <a:t>Patents: protect inventions and discoveries.</a:t>
            </a:r>
          </a:p>
          <a:p>
            <a:pPr lvl="1">
              <a:buFont typeface="+mj-lt"/>
              <a:buAutoNum type="arabicPeriod"/>
            </a:pPr>
            <a:r>
              <a:rPr lang="en-US" sz="2000" b="0" i="0" dirty="0">
                <a:solidFill>
                  <a:schemeClr val="bg1"/>
                </a:solidFill>
                <a:effectLst/>
                <a:latin typeface="Arimo" panose="020B0604020202020204" charset="0"/>
                <a:ea typeface="Arimo" panose="020B0604020202020204" charset="0"/>
                <a:cs typeface="Arimo" panose="020B0604020202020204" charset="0"/>
              </a:rPr>
              <a:t>Trademarks: protect words, symbols, and designs used to identify and distinguish goods or services.</a:t>
            </a:r>
          </a:p>
          <a:p>
            <a:pPr lvl="1">
              <a:buFont typeface="+mj-lt"/>
              <a:buAutoNum type="arabicPeriod"/>
            </a:pPr>
            <a:r>
              <a:rPr lang="en-US" sz="2000" b="0" i="0" dirty="0">
                <a:solidFill>
                  <a:schemeClr val="bg1"/>
                </a:solidFill>
                <a:effectLst/>
                <a:latin typeface="Arimo" panose="020B0604020202020204" charset="0"/>
                <a:ea typeface="Arimo" panose="020B0604020202020204" charset="0"/>
                <a:cs typeface="Arimo" panose="020B0604020202020204" charset="0"/>
              </a:rPr>
              <a:t>Copyrights: protect original works of authorship, such as books, music, and movies.</a:t>
            </a:r>
          </a:p>
          <a:p>
            <a:pPr lvl="1">
              <a:buFont typeface="+mj-lt"/>
              <a:buAutoNum type="arabicPeriod"/>
            </a:pPr>
            <a:r>
              <a:rPr lang="en-US" sz="2000" b="0" i="0" dirty="0">
                <a:solidFill>
                  <a:schemeClr val="bg1"/>
                </a:solidFill>
                <a:effectLst/>
                <a:latin typeface="Arimo" panose="020B0604020202020204" charset="0"/>
                <a:ea typeface="Arimo" panose="020B0604020202020204" charset="0"/>
                <a:cs typeface="Arimo" panose="020B0604020202020204" charset="0"/>
              </a:rPr>
              <a:t>Trade Secrets: protect confidential information that provides a competitive advantage.</a:t>
            </a:r>
          </a:p>
        </p:txBody>
      </p:sp>
      <p:grpSp>
        <p:nvGrpSpPr>
          <p:cNvPr id="4865" name="Google Shape;4865;p42"/>
          <p:cNvGrpSpPr/>
          <p:nvPr/>
        </p:nvGrpSpPr>
        <p:grpSpPr>
          <a:xfrm rot="-1635329" flipH="1">
            <a:off x="-641704" y="523864"/>
            <a:ext cx="4245962" cy="325093"/>
            <a:chOff x="3910484" y="4364563"/>
            <a:chExt cx="4056908" cy="310658"/>
          </a:xfrm>
        </p:grpSpPr>
        <p:sp>
          <p:nvSpPr>
            <p:cNvPr id="4866" name="Google Shape;4866;p42"/>
            <p:cNvSpPr/>
            <p:nvPr/>
          </p:nvSpPr>
          <p:spPr>
            <a:xfrm>
              <a:off x="3910484"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42"/>
            <p:cNvSpPr/>
            <p:nvPr/>
          </p:nvSpPr>
          <p:spPr>
            <a:xfrm flipH="1">
              <a:off x="7806816"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475401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861"/>
        <p:cNvGrpSpPr/>
        <p:nvPr/>
      </p:nvGrpSpPr>
      <p:grpSpPr>
        <a:xfrm>
          <a:off x="0" y="0"/>
          <a:ext cx="0" cy="0"/>
          <a:chOff x="0" y="0"/>
          <a:chExt cx="0" cy="0"/>
        </a:xfrm>
      </p:grpSpPr>
      <p:sp>
        <p:nvSpPr>
          <p:cNvPr id="4862" name="Google Shape;4862;p42"/>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t>ICT and Digital Security Act Bangladesh</a:t>
            </a:r>
          </a:p>
        </p:txBody>
      </p:sp>
      <p:sp>
        <p:nvSpPr>
          <p:cNvPr id="4863" name="Google Shape;4863;p42"/>
          <p:cNvSpPr txBox="1">
            <a:spLocks noGrp="1"/>
          </p:cNvSpPr>
          <p:nvPr>
            <p:ph type="body" idx="1"/>
          </p:nvPr>
        </p:nvSpPr>
        <p:spPr>
          <a:xfrm>
            <a:off x="805845" y="996700"/>
            <a:ext cx="4253835" cy="3928868"/>
          </a:xfrm>
          <a:prstGeom prst="rect">
            <a:avLst/>
          </a:prstGeom>
        </p:spPr>
        <p:txBody>
          <a:bodyPr spcFirstLastPara="1" wrap="square" lIns="91425" tIns="91425" rIns="91425" bIns="91425" anchor="ctr" anchorCtr="0">
            <a:noAutofit/>
          </a:bodyPr>
          <a:lstStyle/>
          <a:p>
            <a:pPr algn="l"/>
            <a:r>
              <a:rPr lang="en-US" sz="2000" b="0" i="0" dirty="0">
                <a:solidFill>
                  <a:schemeClr val="bg1"/>
                </a:solidFill>
                <a:effectLst/>
                <a:latin typeface="Arimo" panose="020B0604020202020204" charset="0"/>
                <a:ea typeface="Arimo" panose="020B0604020202020204" charset="0"/>
                <a:cs typeface="Arimo" panose="020B0604020202020204" charset="0"/>
              </a:rPr>
              <a:t>The ICT and Digital Security Act Bangladesh was passed in 2018 to address the growing concerns of digital security threats in the country.</a:t>
            </a:r>
          </a:p>
          <a:p>
            <a:pPr algn="l"/>
            <a:r>
              <a:rPr lang="en-US" sz="2000" b="0" i="0" dirty="0">
                <a:solidFill>
                  <a:schemeClr val="bg1"/>
                </a:solidFill>
                <a:effectLst/>
                <a:latin typeface="Arimo" panose="020B0604020202020204" charset="0"/>
                <a:ea typeface="Arimo" panose="020B0604020202020204" charset="0"/>
                <a:cs typeface="Arimo" panose="020B0604020202020204" charset="0"/>
              </a:rPr>
              <a:t>The act aims to protect against cybercrime, defamation, and other digital security issues.</a:t>
            </a:r>
          </a:p>
        </p:txBody>
      </p:sp>
      <p:grpSp>
        <p:nvGrpSpPr>
          <p:cNvPr id="4865" name="Google Shape;4865;p42"/>
          <p:cNvGrpSpPr/>
          <p:nvPr/>
        </p:nvGrpSpPr>
        <p:grpSpPr>
          <a:xfrm rot="-1635329" flipH="1">
            <a:off x="-641704" y="523864"/>
            <a:ext cx="4245962" cy="325093"/>
            <a:chOff x="3910484" y="4364563"/>
            <a:chExt cx="4056908" cy="310658"/>
          </a:xfrm>
        </p:grpSpPr>
        <p:sp>
          <p:nvSpPr>
            <p:cNvPr id="4866" name="Google Shape;4866;p42"/>
            <p:cNvSpPr/>
            <p:nvPr/>
          </p:nvSpPr>
          <p:spPr>
            <a:xfrm>
              <a:off x="3910484"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42"/>
            <p:cNvSpPr/>
            <p:nvPr/>
          </p:nvSpPr>
          <p:spPr>
            <a:xfrm flipH="1">
              <a:off x="7806816"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descr="Proposed Digital Security Act -- a shield or a sword? | The ...">
            <a:extLst>
              <a:ext uri="{FF2B5EF4-FFF2-40B4-BE49-F238E27FC236}">
                <a16:creationId xmlns:a16="http://schemas.microsoft.com/office/drawing/2014/main" xmlns="" id="{ACFB9528-7685-45CD-806F-F0D9937729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4871" y="1620166"/>
            <a:ext cx="3529584" cy="2353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01264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861"/>
        <p:cNvGrpSpPr/>
        <p:nvPr/>
      </p:nvGrpSpPr>
      <p:grpSpPr>
        <a:xfrm>
          <a:off x="0" y="0"/>
          <a:ext cx="0" cy="0"/>
          <a:chOff x="0" y="0"/>
          <a:chExt cx="0" cy="0"/>
        </a:xfrm>
      </p:grpSpPr>
      <p:sp>
        <p:nvSpPr>
          <p:cNvPr id="4862" name="Google Shape;4862;p42"/>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t>ICT and Digital Security Act Bangladesh</a:t>
            </a:r>
          </a:p>
        </p:txBody>
      </p:sp>
      <p:sp>
        <p:nvSpPr>
          <p:cNvPr id="4863" name="Google Shape;4863;p42"/>
          <p:cNvSpPr txBox="1">
            <a:spLocks noGrp="1"/>
          </p:cNvSpPr>
          <p:nvPr>
            <p:ph type="body" idx="1"/>
          </p:nvPr>
        </p:nvSpPr>
        <p:spPr>
          <a:xfrm>
            <a:off x="805845" y="996700"/>
            <a:ext cx="7704000" cy="3928868"/>
          </a:xfrm>
          <a:prstGeom prst="rect">
            <a:avLst/>
          </a:prstGeom>
        </p:spPr>
        <p:txBody>
          <a:bodyPr spcFirstLastPara="1" wrap="square" lIns="91425" tIns="91425" rIns="91425" bIns="91425" anchor="ctr" anchorCtr="0">
            <a:noAutofit/>
          </a:bodyPr>
          <a:lstStyle/>
          <a:p>
            <a:pPr algn="l"/>
            <a:r>
              <a:rPr lang="en-US" sz="2000" dirty="0">
                <a:solidFill>
                  <a:schemeClr val="bg1"/>
                </a:solidFill>
                <a:latin typeface="Arimo" panose="020B0604020202020204" charset="0"/>
                <a:ea typeface="Arimo" panose="020B0604020202020204" charset="0"/>
                <a:cs typeface="Arimo" panose="020B0604020202020204" charset="0"/>
              </a:rPr>
              <a:t>Official website link: http://bdlaws.minlaw.gov.bd/act-1261.html</a:t>
            </a:r>
            <a:endParaRPr lang="en-US" sz="2000" b="0" i="0" dirty="0">
              <a:solidFill>
                <a:schemeClr val="bg1"/>
              </a:solidFill>
              <a:effectLst/>
              <a:latin typeface="Arimo" panose="020B0604020202020204" charset="0"/>
              <a:ea typeface="Arimo" panose="020B0604020202020204" charset="0"/>
              <a:cs typeface="Arimo" panose="020B0604020202020204" charset="0"/>
            </a:endParaRPr>
          </a:p>
        </p:txBody>
      </p:sp>
      <p:grpSp>
        <p:nvGrpSpPr>
          <p:cNvPr id="4865" name="Google Shape;4865;p42"/>
          <p:cNvGrpSpPr/>
          <p:nvPr/>
        </p:nvGrpSpPr>
        <p:grpSpPr>
          <a:xfrm rot="-1635329" flipH="1">
            <a:off x="-641704" y="523864"/>
            <a:ext cx="4245962" cy="325093"/>
            <a:chOff x="3910484" y="4364563"/>
            <a:chExt cx="4056908" cy="310658"/>
          </a:xfrm>
        </p:grpSpPr>
        <p:sp>
          <p:nvSpPr>
            <p:cNvPr id="4866" name="Google Shape;4866;p42"/>
            <p:cNvSpPr/>
            <p:nvPr/>
          </p:nvSpPr>
          <p:spPr>
            <a:xfrm>
              <a:off x="3910484"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42"/>
            <p:cNvSpPr/>
            <p:nvPr/>
          </p:nvSpPr>
          <p:spPr>
            <a:xfrm flipH="1">
              <a:off x="7806816"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051805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861"/>
        <p:cNvGrpSpPr/>
        <p:nvPr/>
      </p:nvGrpSpPr>
      <p:grpSpPr>
        <a:xfrm>
          <a:off x="0" y="0"/>
          <a:ext cx="0" cy="0"/>
          <a:chOff x="0" y="0"/>
          <a:chExt cx="0" cy="0"/>
        </a:xfrm>
      </p:grpSpPr>
      <p:sp>
        <p:nvSpPr>
          <p:cNvPr id="4862" name="Google Shape;4862;p42"/>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t>Key Provisions</a:t>
            </a:r>
          </a:p>
        </p:txBody>
      </p:sp>
      <p:sp>
        <p:nvSpPr>
          <p:cNvPr id="4863" name="Google Shape;4863;p42"/>
          <p:cNvSpPr txBox="1">
            <a:spLocks noGrp="1"/>
          </p:cNvSpPr>
          <p:nvPr>
            <p:ph type="body" idx="1"/>
          </p:nvPr>
        </p:nvSpPr>
        <p:spPr>
          <a:xfrm>
            <a:off x="805845" y="1254304"/>
            <a:ext cx="7532310" cy="3488384"/>
          </a:xfrm>
          <a:prstGeom prst="rect">
            <a:avLst/>
          </a:prstGeom>
        </p:spPr>
        <p:txBody>
          <a:bodyPr spcFirstLastPara="1" wrap="square" lIns="91425" tIns="91425" rIns="91425" bIns="91425" anchor="ctr" anchorCtr="0">
            <a:noAutofit/>
          </a:bodyPr>
          <a:lstStyle/>
          <a:p>
            <a:pPr algn="l"/>
            <a:r>
              <a:rPr lang="en-US" sz="2000" b="0" i="0" dirty="0">
                <a:solidFill>
                  <a:schemeClr val="bg1"/>
                </a:solidFill>
                <a:effectLst/>
                <a:latin typeface="Arimo" panose="020B0604020202020204" charset="0"/>
                <a:ea typeface="Arimo" panose="020B0604020202020204" charset="0"/>
                <a:cs typeface="Arimo" panose="020B0604020202020204" charset="0"/>
              </a:rPr>
              <a:t>The act includes provisions for punishment for offenses such as hacking, spreading propaganda, and cyber terrorism.</a:t>
            </a:r>
          </a:p>
          <a:p>
            <a:pPr algn="l"/>
            <a:r>
              <a:rPr lang="en-US" sz="2000" b="0" i="0" dirty="0">
                <a:solidFill>
                  <a:schemeClr val="bg1"/>
                </a:solidFill>
                <a:effectLst/>
                <a:latin typeface="Arimo" panose="020B0604020202020204" charset="0"/>
                <a:ea typeface="Arimo" panose="020B0604020202020204" charset="0"/>
                <a:cs typeface="Arimo" panose="020B0604020202020204" charset="0"/>
              </a:rPr>
              <a:t>It also includes provisions for the protection of personal data and privacy.</a:t>
            </a:r>
          </a:p>
          <a:p>
            <a:pPr algn="l"/>
            <a:r>
              <a:rPr lang="en-US" sz="2000" b="0" i="0" dirty="0">
                <a:solidFill>
                  <a:schemeClr val="bg1"/>
                </a:solidFill>
                <a:effectLst/>
                <a:latin typeface="Arimo" panose="020B0604020202020204" charset="0"/>
                <a:ea typeface="Arimo" panose="020B0604020202020204" charset="0"/>
                <a:cs typeface="Arimo" panose="020B0604020202020204" charset="0"/>
              </a:rPr>
              <a:t>The act allows law enforcement agencies to seize digital devices for investigation purposes.</a:t>
            </a:r>
          </a:p>
          <a:p>
            <a:pPr marL="127000" indent="0" algn="l">
              <a:buNone/>
            </a:pPr>
            <a:endParaRPr lang="en-US" sz="2000" b="0" i="0" dirty="0">
              <a:solidFill>
                <a:schemeClr val="bg1"/>
              </a:solidFill>
              <a:effectLst/>
              <a:latin typeface="Arimo" panose="020B0604020202020204" charset="0"/>
              <a:ea typeface="Arimo" panose="020B0604020202020204" charset="0"/>
              <a:cs typeface="Arimo" panose="020B0604020202020204" charset="0"/>
            </a:endParaRPr>
          </a:p>
        </p:txBody>
      </p:sp>
      <p:grpSp>
        <p:nvGrpSpPr>
          <p:cNvPr id="4865" name="Google Shape;4865;p42"/>
          <p:cNvGrpSpPr/>
          <p:nvPr/>
        </p:nvGrpSpPr>
        <p:grpSpPr>
          <a:xfrm rot="-1635329" flipH="1">
            <a:off x="-641704" y="523864"/>
            <a:ext cx="4245962" cy="325093"/>
            <a:chOff x="3910484" y="4364563"/>
            <a:chExt cx="4056908" cy="310658"/>
          </a:xfrm>
        </p:grpSpPr>
        <p:sp>
          <p:nvSpPr>
            <p:cNvPr id="4866" name="Google Shape;4866;p42"/>
            <p:cNvSpPr/>
            <p:nvPr/>
          </p:nvSpPr>
          <p:spPr>
            <a:xfrm>
              <a:off x="3910484"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42"/>
            <p:cNvSpPr/>
            <p:nvPr/>
          </p:nvSpPr>
          <p:spPr>
            <a:xfrm flipH="1">
              <a:off x="7806816"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8489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61"/>
        <p:cNvGrpSpPr/>
        <p:nvPr/>
      </p:nvGrpSpPr>
      <p:grpSpPr>
        <a:xfrm>
          <a:off x="0" y="0"/>
          <a:ext cx="0" cy="0"/>
          <a:chOff x="0" y="0"/>
          <a:chExt cx="0" cy="0"/>
        </a:xfrm>
      </p:grpSpPr>
      <p:sp>
        <p:nvSpPr>
          <p:cNvPr id="4862" name="Google Shape;4862;p42"/>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Computer Security – Definition</a:t>
            </a:r>
          </a:p>
        </p:txBody>
      </p:sp>
      <p:sp>
        <p:nvSpPr>
          <p:cNvPr id="4863" name="Google Shape;4863;p42"/>
          <p:cNvSpPr txBox="1">
            <a:spLocks noGrp="1"/>
          </p:cNvSpPr>
          <p:nvPr>
            <p:ph type="body" idx="1"/>
          </p:nvPr>
        </p:nvSpPr>
        <p:spPr>
          <a:xfrm>
            <a:off x="758250" y="1669800"/>
            <a:ext cx="7532310" cy="275589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2000" dirty="0"/>
              <a:t>“The protection afforded to an automated information system in order to attain the applicable objectives of preserving the integrity, availability and confidentiality of information system resources (includes hardware, software, firmware, information/data, and telecommunications).”</a:t>
            </a:r>
          </a:p>
          <a:p>
            <a:pPr marL="0" lvl="0" indent="0" algn="l" rtl="0">
              <a:spcBef>
                <a:spcPts val="0"/>
              </a:spcBef>
              <a:spcAft>
                <a:spcPts val="0"/>
              </a:spcAft>
              <a:buClr>
                <a:schemeClr val="dk1"/>
              </a:buClr>
              <a:buSzPts val="1100"/>
              <a:buFont typeface="Arial"/>
              <a:buNone/>
            </a:pPr>
            <a:endParaRPr lang="en-US" sz="2000" dirty="0"/>
          </a:p>
          <a:p>
            <a:pPr marL="0" lvl="0" indent="0" algn="l" rtl="0">
              <a:spcBef>
                <a:spcPts val="0"/>
              </a:spcBef>
              <a:spcAft>
                <a:spcPts val="0"/>
              </a:spcAft>
              <a:buClr>
                <a:schemeClr val="dk1"/>
              </a:buClr>
              <a:buSzPts val="1100"/>
              <a:buFont typeface="Arial"/>
              <a:buNone/>
            </a:pPr>
            <a:r>
              <a:rPr lang="en-US" sz="2000" dirty="0"/>
              <a:t>		National Institute of Standards and Technology, 			Special Publication 800-12, (October 1995).</a:t>
            </a:r>
          </a:p>
        </p:txBody>
      </p:sp>
      <p:grpSp>
        <p:nvGrpSpPr>
          <p:cNvPr id="4865" name="Google Shape;4865;p42"/>
          <p:cNvGrpSpPr/>
          <p:nvPr/>
        </p:nvGrpSpPr>
        <p:grpSpPr>
          <a:xfrm rot="-1635329" flipH="1">
            <a:off x="-641704" y="523864"/>
            <a:ext cx="4245962" cy="325093"/>
            <a:chOff x="3910484" y="4364563"/>
            <a:chExt cx="4056908" cy="310658"/>
          </a:xfrm>
        </p:grpSpPr>
        <p:sp>
          <p:nvSpPr>
            <p:cNvPr id="4866" name="Google Shape;4866;p42"/>
            <p:cNvSpPr/>
            <p:nvPr/>
          </p:nvSpPr>
          <p:spPr>
            <a:xfrm>
              <a:off x="3910484"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42"/>
            <p:cNvSpPr/>
            <p:nvPr/>
          </p:nvSpPr>
          <p:spPr>
            <a:xfrm flipH="1">
              <a:off x="7806816"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861"/>
        <p:cNvGrpSpPr/>
        <p:nvPr/>
      </p:nvGrpSpPr>
      <p:grpSpPr>
        <a:xfrm>
          <a:off x="0" y="0"/>
          <a:ext cx="0" cy="0"/>
          <a:chOff x="0" y="0"/>
          <a:chExt cx="0" cy="0"/>
        </a:xfrm>
      </p:grpSpPr>
      <p:sp>
        <p:nvSpPr>
          <p:cNvPr id="4862" name="Google Shape;4862;p42"/>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t>Criticism</a:t>
            </a:r>
          </a:p>
        </p:txBody>
      </p:sp>
      <p:sp>
        <p:nvSpPr>
          <p:cNvPr id="4863" name="Google Shape;4863;p42"/>
          <p:cNvSpPr txBox="1">
            <a:spLocks noGrp="1"/>
          </p:cNvSpPr>
          <p:nvPr>
            <p:ph type="body" idx="1"/>
          </p:nvPr>
        </p:nvSpPr>
        <p:spPr>
          <a:xfrm>
            <a:off x="805845" y="1254304"/>
            <a:ext cx="7532310" cy="3488384"/>
          </a:xfrm>
          <a:prstGeom prst="rect">
            <a:avLst/>
          </a:prstGeom>
        </p:spPr>
        <p:txBody>
          <a:bodyPr spcFirstLastPara="1" wrap="square" lIns="91425" tIns="91425" rIns="91425" bIns="91425" anchor="ctr" anchorCtr="0">
            <a:noAutofit/>
          </a:bodyPr>
          <a:lstStyle/>
          <a:p>
            <a:pPr algn="l"/>
            <a:r>
              <a:rPr lang="en-US" sz="2000" b="0" i="0" dirty="0">
                <a:solidFill>
                  <a:schemeClr val="bg1"/>
                </a:solidFill>
                <a:effectLst/>
                <a:latin typeface="Arimo" panose="020B0604020202020204" charset="0"/>
                <a:ea typeface="Arimo" panose="020B0604020202020204" charset="0"/>
                <a:cs typeface="Arimo" panose="020B0604020202020204" charset="0"/>
              </a:rPr>
              <a:t>The act has faced criticism for its potential to limit freedom of expression and for vague language that could be used to suppress dissent.</a:t>
            </a:r>
          </a:p>
          <a:p>
            <a:pPr algn="l"/>
            <a:r>
              <a:rPr lang="en-US" sz="2000" b="0" i="0" dirty="0">
                <a:solidFill>
                  <a:schemeClr val="bg1"/>
                </a:solidFill>
                <a:effectLst/>
                <a:latin typeface="Arimo" panose="020B0604020202020204" charset="0"/>
                <a:ea typeface="Arimo" panose="020B0604020202020204" charset="0"/>
                <a:cs typeface="Arimo" panose="020B0604020202020204" charset="0"/>
              </a:rPr>
              <a:t>Some critics have called for amendments to the act to ensure it does not violate fundamental rights.</a:t>
            </a:r>
          </a:p>
        </p:txBody>
      </p:sp>
      <p:grpSp>
        <p:nvGrpSpPr>
          <p:cNvPr id="4865" name="Google Shape;4865;p42"/>
          <p:cNvGrpSpPr/>
          <p:nvPr/>
        </p:nvGrpSpPr>
        <p:grpSpPr>
          <a:xfrm rot="-1635329" flipH="1">
            <a:off x="-641704" y="523864"/>
            <a:ext cx="4245962" cy="325093"/>
            <a:chOff x="3910484" y="4364563"/>
            <a:chExt cx="4056908" cy="310658"/>
          </a:xfrm>
        </p:grpSpPr>
        <p:sp>
          <p:nvSpPr>
            <p:cNvPr id="4866" name="Google Shape;4866;p42"/>
            <p:cNvSpPr/>
            <p:nvPr/>
          </p:nvSpPr>
          <p:spPr>
            <a:xfrm>
              <a:off x="3910484"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42"/>
            <p:cNvSpPr/>
            <p:nvPr/>
          </p:nvSpPr>
          <p:spPr>
            <a:xfrm flipH="1">
              <a:off x="7806816"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152759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861"/>
        <p:cNvGrpSpPr/>
        <p:nvPr/>
      </p:nvGrpSpPr>
      <p:grpSpPr>
        <a:xfrm>
          <a:off x="0" y="0"/>
          <a:ext cx="0" cy="0"/>
          <a:chOff x="0" y="0"/>
          <a:chExt cx="0" cy="0"/>
        </a:xfrm>
      </p:grpSpPr>
      <p:sp>
        <p:nvSpPr>
          <p:cNvPr id="4862" name="Google Shape;4862;p42"/>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t>Conclusion</a:t>
            </a:r>
          </a:p>
        </p:txBody>
      </p:sp>
      <p:sp>
        <p:nvSpPr>
          <p:cNvPr id="4863" name="Google Shape;4863;p42"/>
          <p:cNvSpPr txBox="1">
            <a:spLocks noGrp="1"/>
          </p:cNvSpPr>
          <p:nvPr>
            <p:ph type="body" idx="1"/>
          </p:nvPr>
        </p:nvSpPr>
        <p:spPr>
          <a:xfrm>
            <a:off x="667060" y="1315974"/>
            <a:ext cx="8074604" cy="2511552"/>
          </a:xfrm>
          <a:prstGeom prst="rect">
            <a:avLst/>
          </a:prstGeom>
        </p:spPr>
        <p:txBody>
          <a:bodyPr spcFirstLastPara="1" wrap="square" lIns="91425" tIns="91425" rIns="91425" bIns="91425" anchor="ctr" anchorCtr="0">
            <a:noAutofit/>
          </a:bodyPr>
          <a:lstStyle/>
          <a:p>
            <a:pPr marL="127000" indent="0" algn="l">
              <a:buNone/>
            </a:pPr>
            <a:endParaRPr lang="en-US" sz="2000" b="0" i="0" dirty="0">
              <a:solidFill>
                <a:schemeClr val="bg1"/>
              </a:solidFill>
              <a:effectLst/>
              <a:latin typeface="Arimo" panose="020B0604020202020204" charset="0"/>
              <a:ea typeface="Arimo" panose="020B0604020202020204" charset="0"/>
              <a:cs typeface="Arimo" panose="020B0604020202020204" charset="0"/>
            </a:endParaRPr>
          </a:p>
          <a:p>
            <a:pPr algn="l"/>
            <a:r>
              <a:rPr lang="en-US" sz="2000" b="0" i="0" dirty="0">
                <a:solidFill>
                  <a:schemeClr val="bg1"/>
                </a:solidFill>
                <a:effectLst/>
                <a:latin typeface="Arimo" panose="020B0604020202020204" charset="0"/>
                <a:ea typeface="Arimo" panose="020B0604020202020204" charset="0"/>
                <a:cs typeface="Arimo" panose="020B0604020202020204" charset="0"/>
              </a:rPr>
              <a:t>The ICT and Digital Security Act Bangladesh is an important step towards ensuring digital security in the country.</a:t>
            </a:r>
          </a:p>
          <a:p>
            <a:pPr algn="l"/>
            <a:r>
              <a:rPr lang="en-US" sz="2000" b="0" i="0" dirty="0">
                <a:solidFill>
                  <a:schemeClr val="bg1"/>
                </a:solidFill>
                <a:effectLst/>
                <a:latin typeface="Arimo" panose="020B0604020202020204" charset="0"/>
                <a:ea typeface="Arimo" panose="020B0604020202020204" charset="0"/>
                <a:cs typeface="Arimo" panose="020B0604020202020204" charset="0"/>
              </a:rPr>
              <a:t>While it has faced criticism, it is important to balance the need for security with the protection of fundamental rights.</a:t>
            </a:r>
          </a:p>
        </p:txBody>
      </p:sp>
      <p:grpSp>
        <p:nvGrpSpPr>
          <p:cNvPr id="4865" name="Google Shape;4865;p42"/>
          <p:cNvGrpSpPr/>
          <p:nvPr/>
        </p:nvGrpSpPr>
        <p:grpSpPr>
          <a:xfrm rot="-1635329" flipH="1">
            <a:off x="-641704" y="523864"/>
            <a:ext cx="4245962" cy="325093"/>
            <a:chOff x="3910484" y="4364563"/>
            <a:chExt cx="4056908" cy="310658"/>
          </a:xfrm>
        </p:grpSpPr>
        <p:sp>
          <p:nvSpPr>
            <p:cNvPr id="4866" name="Google Shape;4866;p42"/>
            <p:cNvSpPr/>
            <p:nvPr/>
          </p:nvSpPr>
          <p:spPr>
            <a:xfrm>
              <a:off x="3910484"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42"/>
            <p:cNvSpPr/>
            <p:nvPr/>
          </p:nvSpPr>
          <p:spPr>
            <a:xfrm flipH="1">
              <a:off x="7806816"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483409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861"/>
        <p:cNvGrpSpPr/>
        <p:nvPr/>
      </p:nvGrpSpPr>
      <p:grpSpPr>
        <a:xfrm>
          <a:off x="0" y="0"/>
          <a:ext cx="0" cy="0"/>
          <a:chOff x="0" y="0"/>
          <a:chExt cx="0" cy="0"/>
        </a:xfrm>
      </p:grpSpPr>
      <p:sp>
        <p:nvSpPr>
          <p:cNvPr id="4862" name="Google Shape;4862;p42"/>
          <p:cNvSpPr txBox="1">
            <a:spLocks noGrp="1"/>
          </p:cNvSpPr>
          <p:nvPr>
            <p:ph type="title"/>
          </p:nvPr>
        </p:nvSpPr>
        <p:spPr>
          <a:xfrm>
            <a:off x="720000" y="539500"/>
            <a:ext cx="7704000" cy="404469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a:t>THE END</a:t>
            </a:r>
            <a:br>
              <a:rPr lang="en-US" sz="4000" dirty="0"/>
            </a:br>
            <a:r>
              <a:rPr lang="en-US" sz="4000" dirty="0"/>
              <a:t/>
            </a:r>
            <a:br>
              <a:rPr lang="en-US" sz="4000" dirty="0"/>
            </a:br>
            <a:r>
              <a:rPr lang="en-US" sz="4000" dirty="0"/>
              <a:t>ANY QUESTION?</a:t>
            </a:r>
          </a:p>
        </p:txBody>
      </p:sp>
      <p:grpSp>
        <p:nvGrpSpPr>
          <p:cNvPr id="4865" name="Google Shape;4865;p42"/>
          <p:cNvGrpSpPr/>
          <p:nvPr/>
        </p:nvGrpSpPr>
        <p:grpSpPr>
          <a:xfrm rot="-1635329" flipH="1">
            <a:off x="-641704" y="523864"/>
            <a:ext cx="4245962" cy="325093"/>
            <a:chOff x="3910484" y="4364563"/>
            <a:chExt cx="4056908" cy="310658"/>
          </a:xfrm>
        </p:grpSpPr>
        <p:sp>
          <p:nvSpPr>
            <p:cNvPr id="4866" name="Google Shape;4866;p42"/>
            <p:cNvSpPr/>
            <p:nvPr/>
          </p:nvSpPr>
          <p:spPr>
            <a:xfrm>
              <a:off x="3910484"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42"/>
            <p:cNvSpPr/>
            <p:nvPr/>
          </p:nvSpPr>
          <p:spPr>
            <a:xfrm flipH="1">
              <a:off x="7806816"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55979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61"/>
        <p:cNvGrpSpPr/>
        <p:nvPr/>
      </p:nvGrpSpPr>
      <p:grpSpPr>
        <a:xfrm>
          <a:off x="0" y="0"/>
          <a:ext cx="0" cy="0"/>
          <a:chOff x="0" y="0"/>
          <a:chExt cx="0" cy="0"/>
        </a:xfrm>
      </p:grpSpPr>
      <p:sp>
        <p:nvSpPr>
          <p:cNvPr id="4862" name="Google Shape;4862;p42"/>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Cryptography – Definition</a:t>
            </a:r>
          </a:p>
        </p:txBody>
      </p:sp>
      <p:sp>
        <p:nvSpPr>
          <p:cNvPr id="4863" name="Google Shape;4863;p42"/>
          <p:cNvSpPr txBox="1">
            <a:spLocks noGrp="1"/>
          </p:cNvSpPr>
          <p:nvPr>
            <p:ph type="body" idx="1"/>
          </p:nvPr>
        </p:nvSpPr>
        <p:spPr>
          <a:xfrm>
            <a:off x="758250" y="1669800"/>
            <a:ext cx="7532310" cy="275589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2000" dirty="0"/>
              <a:t>“The discipline that embodies the principles, means, and methods for the transformation of data in order to hide their semantic content, prevent their unauthorized use, or prevent their undetected modification.”</a:t>
            </a:r>
          </a:p>
          <a:p>
            <a:pPr marL="0" lvl="0" indent="0" algn="l" rtl="0">
              <a:spcBef>
                <a:spcPts val="0"/>
              </a:spcBef>
              <a:spcAft>
                <a:spcPts val="0"/>
              </a:spcAft>
              <a:buClr>
                <a:schemeClr val="dk1"/>
              </a:buClr>
              <a:buSzPts val="1100"/>
              <a:buFont typeface="Arial"/>
              <a:buNone/>
            </a:pPr>
            <a:endParaRPr lang="en-US" sz="2000" dirty="0"/>
          </a:p>
          <a:p>
            <a:pPr marL="0" lvl="0" indent="0" algn="l" rtl="0">
              <a:spcBef>
                <a:spcPts val="0"/>
              </a:spcBef>
              <a:spcAft>
                <a:spcPts val="0"/>
              </a:spcAft>
              <a:buClr>
                <a:schemeClr val="dk1"/>
              </a:buClr>
              <a:buSzPts val="1100"/>
              <a:buFont typeface="Arial"/>
              <a:buNone/>
            </a:pPr>
            <a:r>
              <a:rPr lang="en-US" sz="2000" dirty="0"/>
              <a:t>	National Institute of Standards and Technology, Special 		Publication 800-59, (August 2003).</a:t>
            </a:r>
          </a:p>
        </p:txBody>
      </p:sp>
      <p:grpSp>
        <p:nvGrpSpPr>
          <p:cNvPr id="4865" name="Google Shape;4865;p42"/>
          <p:cNvGrpSpPr/>
          <p:nvPr/>
        </p:nvGrpSpPr>
        <p:grpSpPr>
          <a:xfrm rot="-1635329" flipH="1">
            <a:off x="-641704" y="523864"/>
            <a:ext cx="4245962" cy="325093"/>
            <a:chOff x="3910484" y="4364563"/>
            <a:chExt cx="4056908" cy="310658"/>
          </a:xfrm>
        </p:grpSpPr>
        <p:sp>
          <p:nvSpPr>
            <p:cNvPr id="4866" name="Google Shape;4866;p42"/>
            <p:cNvSpPr/>
            <p:nvPr/>
          </p:nvSpPr>
          <p:spPr>
            <a:xfrm>
              <a:off x="3910484"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42"/>
            <p:cNvSpPr/>
            <p:nvPr/>
          </p:nvSpPr>
          <p:spPr>
            <a:xfrm flipH="1">
              <a:off x="7806816"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32651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61"/>
        <p:cNvGrpSpPr/>
        <p:nvPr/>
      </p:nvGrpSpPr>
      <p:grpSpPr>
        <a:xfrm>
          <a:off x="0" y="0"/>
          <a:ext cx="0" cy="0"/>
          <a:chOff x="0" y="0"/>
          <a:chExt cx="0" cy="0"/>
        </a:xfrm>
      </p:grpSpPr>
      <p:sp>
        <p:nvSpPr>
          <p:cNvPr id="4862" name="Google Shape;4862;p42"/>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Security Objectives</a:t>
            </a:r>
          </a:p>
        </p:txBody>
      </p:sp>
      <p:sp>
        <p:nvSpPr>
          <p:cNvPr id="4863" name="Google Shape;4863;p42"/>
          <p:cNvSpPr txBox="1">
            <a:spLocks noGrp="1"/>
          </p:cNvSpPr>
          <p:nvPr>
            <p:ph type="body" idx="1"/>
          </p:nvPr>
        </p:nvSpPr>
        <p:spPr>
          <a:xfrm>
            <a:off x="805845" y="996700"/>
            <a:ext cx="7532310" cy="392886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2000" dirty="0"/>
              <a:t>NIST gives three objectives (FIPS199):</a:t>
            </a:r>
          </a:p>
          <a:p>
            <a:pPr marL="0" lvl="0" indent="0" algn="l" rtl="0">
              <a:spcBef>
                <a:spcPts val="0"/>
              </a:spcBef>
              <a:spcAft>
                <a:spcPts val="0"/>
              </a:spcAft>
              <a:buClr>
                <a:schemeClr val="dk1"/>
              </a:buClr>
              <a:buSzPts val="1100"/>
              <a:buFont typeface="Arial"/>
              <a:buNone/>
            </a:pPr>
            <a:r>
              <a:rPr lang="en-US" sz="2000" dirty="0"/>
              <a:t>1. Confidentiality: Preserving authorized restrictions on information access and disclosure, including means for protecting personal privacy and proprietary information.</a:t>
            </a:r>
          </a:p>
          <a:p>
            <a:pPr marL="0" lvl="0" indent="0" algn="l" rtl="0">
              <a:spcBef>
                <a:spcPts val="0"/>
              </a:spcBef>
              <a:spcAft>
                <a:spcPts val="0"/>
              </a:spcAft>
              <a:buClr>
                <a:schemeClr val="dk1"/>
              </a:buClr>
              <a:buSzPts val="1100"/>
              <a:buFont typeface="Arial"/>
              <a:buNone/>
            </a:pPr>
            <a:endParaRPr lang="en-US" sz="2000" dirty="0"/>
          </a:p>
          <a:p>
            <a:pPr marL="0" lvl="0" indent="0" algn="l" rtl="0">
              <a:spcBef>
                <a:spcPts val="0"/>
              </a:spcBef>
              <a:spcAft>
                <a:spcPts val="0"/>
              </a:spcAft>
              <a:buClr>
                <a:schemeClr val="dk1"/>
              </a:buClr>
              <a:buSzPts val="1100"/>
              <a:buFont typeface="Arial"/>
              <a:buNone/>
            </a:pPr>
            <a:r>
              <a:rPr lang="en-US" sz="2000" dirty="0"/>
              <a:t>2. Integrity: Guarding against improper information modification or destruction, including ensuring information non-repudiation and authenticity.</a:t>
            </a:r>
          </a:p>
          <a:p>
            <a:pPr marL="0" lvl="0" indent="0" algn="l" rtl="0">
              <a:spcBef>
                <a:spcPts val="0"/>
              </a:spcBef>
              <a:spcAft>
                <a:spcPts val="0"/>
              </a:spcAft>
              <a:buClr>
                <a:schemeClr val="dk1"/>
              </a:buClr>
              <a:buSzPts val="1100"/>
              <a:buFont typeface="Arial"/>
              <a:buNone/>
            </a:pPr>
            <a:endParaRPr lang="en-US" sz="2000" dirty="0"/>
          </a:p>
          <a:p>
            <a:pPr marL="0" lvl="0" indent="0" algn="l" rtl="0">
              <a:spcBef>
                <a:spcPts val="0"/>
              </a:spcBef>
              <a:spcAft>
                <a:spcPts val="0"/>
              </a:spcAft>
              <a:buClr>
                <a:schemeClr val="dk1"/>
              </a:buClr>
              <a:buSzPts val="1100"/>
              <a:buFont typeface="Arial"/>
              <a:buNone/>
            </a:pPr>
            <a:r>
              <a:rPr lang="en-US" sz="2000" dirty="0"/>
              <a:t>3. Availability: Ensuring timely and reliable access to and use of information.</a:t>
            </a:r>
          </a:p>
        </p:txBody>
      </p:sp>
      <p:grpSp>
        <p:nvGrpSpPr>
          <p:cNvPr id="4865" name="Google Shape;4865;p42"/>
          <p:cNvGrpSpPr/>
          <p:nvPr/>
        </p:nvGrpSpPr>
        <p:grpSpPr>
          <a:xfrm rot="-1635329" flipH="1">
            <a:off x="-641704" y="523864"/>
            <a:ext cx="4245962" cy="325093"/>
            <a:chOff x="3910484" y="4364563"/>
            <a:chExt cx="4056908" cy="310658"/>
          </a:xfrm>
        </p:grpSpPr>
        <p:sp>
          <p:nvSpPr>
            <p:cNvPr id="4866" name="Google Shape;4866;p42"/>
            <p:cNvSpPr/>
            <p:nvPr/>
          </p:nvSpPr>
          <p:spPr>
            <a:xfrm>
              <a:off x="3910484"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42"/>
            <p:cNvSpPr/>
            <p:nvPr/>
          </p:nvSpPr>
          <p:spPr>
            <a:xfrm flipH="1">
              <a:off x="7806816"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61710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61"/>
        <p:cNvGrpSpPr/>
        <p:nvPr/>
      </p:nvGrpSpPr>
      <p:grpSpPr>
        <a:xfrm>
          <a:off x="0" y="0"/>
          <a:ext cx="0" cy="0"/>
          <a:chOff x="0" y="0"/>
          <a:chExt cx="0" cy="0"/>
        </a:xfrm>
      </p:grpSpPr>
      <p:sp>
        <p:nvSpPr>
          <p:cNvPr id="4862" name="Google Shape;4862;p42"/>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Loss of Security</a:t>
            </a:r>
          </a:p>
        </p:txBody>
      </p:sp>
      <p:sp>
        <p:nvSpPr>
          <p:cNvPr id="4863" name="Google Shape;4863;p42"/>
          <p:cNvSpPr txBox="1">
            <a:spLocks noGrp="1"/>
          </p:cNvSpPr>
          <p:nvPr>
            <p:ph type="body" idx="1"/>
          </p:nvPr>
        </p:nvSpPr>
        <p:spPr>
          <a:xfrm>
            <a:off x="805845" y="996700"/>
            <a:ext cx="7532310" cy="3928868"/>
          </a:xfrm>
          <a:prstGeom prst="rect">
            <a:avLst/>
          </a:prstGeom>
        </p:spPr>
        <p:txBody>
          <a:bodyPr spcFirstLastPara="1" wrap="square" lIns="91425" tIns="91425" rIns="91425" bIns="91425" anchor="ctr" anchorCtr="0">
            <a:noAutofit/>
          </a:bodyPr>
          <a:lstStyle/>
          <a:p>
            <a:pPr marL="0" indent="0" rtl="0" fontAlgn="base">
              <a:spcBef>
                <a:spcPts val="0"/>
              </a:spcBef>
              <a:spcAft>
                <a:spcPts val="0"/>
              </a:spcAft>
              <a:buNone/>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The following defines a loss of security in each objective:</a:t>
            </a:r>
          </a:p>
          <a:p>
            <a:pPr marL="560388" rtl="0" fontAlgn="base">
              <a:spcBef>
                <a:spcPts val="520"/>
              </a:spcBef>
              <a:spcAft>
                <a:spcPts val="0"/>
              </a:spcAft>
              <a:buFont typeface="Arial" panose="020B0604020202020204" pitchFamily="34" charset="0"/>
              <a:buChar char="•"/>
            </a:pPr>
            <a:r>
              <a:rPr lang="en-US" sz="2000" b="1" i="1" u="none" strike="noStrike" dirty="0">
                <a:solidFill>
                  <a:schemeClr val="bg1"/>
                </a:solidFill>
                <a:effectLst/>
                <a:latin typeface="Arimo" panose="020B0604020202020204" charset="0"/>
                <a:ea typeface="Arimo" panose="020B0604020202020204" charset="0"/>
                <a:cs typeface="Arimo" panose="020B0604020202020204" charset="0"/>
              </a:rPr>
              <a:t>Loss of Confidentiality: </a:t>
            </a: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Unauthorized disclosure of information.</a:t>
            </a:r>
            <a:endParaRPr lang="en-US" sz="2000" b="1" i="1" u="none" strike="noStrike" dirty="0">
              <a:solidFill>
                <a:schemeClr val="bg1"/>
              </a:solidFill>
              <a:effectLst/>
              <a:latin typeface="Arimo" panose="020B0604020202020204" charset="0"/>
              <a:ea typeface="Arimo" panose="020B0604020202020204" charset="0"/>
              <a:cs typeface="Arimo" panose="020B0604020202020204" charset="0"/>
            </a:endParaRPr>
          </a:p>
          <a:p>
            <a:pPr marL="560388" rtl="0" fontAlgn="base">
              <a:spcBef>
                <a:spcPts val="520"/>
              </a:spcBef>
              <a:spcAft>
                <a:spcPts val="0"/>
              </a:spcAft>
              <a:buFont typeface="Arial" panose="020B0604020202020204" pitchFamily="34" charset="0"/>
              <a:buChar char="•"/>
            </a:pPr>
            <a:r>
              <a:rPr lang="en-US" sz="2000" b="1" i="1" u="none" strike="noStrike" dirty="0">
                <a:solidFill>
                  <a:schemeClr val="bg1"/>
                </a:solidFill>
                <a:effectLst/>
                <a:latin typeface="Arimo" panose="020B0604020202020204" charset="0"/>
                <a:ea typeface="Arimo" panose="020B0604020202020204" charset="0"/>
                <a:cs typeface="Arimo" panose="020B0604020202020204" charset="0"/>
              </a:rPr>
              <a:t>Loss of Integrity: </a:t>
            </a: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Unauthorized modification or destruction of information.</a:t>
            </a:r>
            <a:endParaRPr lang="en-US" sz="2000" b="1" i="1" u="none" strike="noStrike" dirty="0">
              <a:solidFill>
                <a:schemeClr val="bg1"/>
              </a:solidFill>
              <a:effectLst/>
              <a:latin typeface="Arimo" panose="020B0604020202020204" charset="0"/>
              <a:ea typeface="Arimo" panose="020B0604020202020204" charset="0"/>
              <a:cs typeface="Arimo" panose="020B0604020202020204" charset="0"/>
            </a:endParaRPr>
          </a:p>
          <a:p>
            <a:pPr marL="560388" rtl="0" fontAlgn="base">
              <a:spcBef>
                <a:spcPts val="520"/>
              </a:spcBef>
              <a:spcAft>
                <a:spcPts val="0"/>
              </a:spcAft>
              <a:buFont typeface="Arial" panose="020B0604020202020204" pitchFamily="34" charset="0"/>
              <a:buChar char="•"/>
            </a:pPr>
            <a:r>
              <a:rPr lang="en-US" sz="2000" b="1" i="1" u="none" strike="noStrike" dirty="0">
                <a:solidFill>
                  <a:schemeClr val="bg1"/>
                </a:solidFill>
                <a:effectLst/>
                <a:latin typeface="Arimo" panose="020B0604020202020204" charset="0"/>
                <a:ea typeface="Arimo" panose="020B0604020202020204" charset="0"/>
                <a:cs typeface="Arimo" panose="020B0604020202020204" charset="0"/>
              </a:rPr>
              <a:t>Loss of Availability: </a:t>
            </a: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Disruption of access to or use of information or information systems.</a:t>
            </a:r>
            <a:endParaRPr lang="en-US" sz="2000" b="1" i="1" u="none" strike="noStrike" dirty="0">
              <a:solidFill>
                <a:schemeClr val="bg1"/>
              </a:solidFill>
              <a:effectLst/>
              <a:latin typeface="Arimo" panose="020B0604020202020204" charset="0"/>
              <a:ea typeface="Arimo" panose="020B0604020202020204" charset="0"/>
              <a:cs typeface="Arimo" panose="020B0604020202020204" charset="0"/>
            </a:endParaRPr>
          </a:p>
        </p:txBody>
      </p:sp>
      <p:grpSp>
        <p:nvGrpSpPr>
          <p:cNvPr id="4865" name="Google Shape;4865;p42"/>
          <p:cNvGrpSpPr/>
          <p:nvPr/>
        </p:nvGrpSpPr>
        <p:grpSpPr>
          <a:xfrm rot="-1635329" flipH="1">
            <a:off x="-641704" y="523864"/>
            <a:ext cx="4245962" cy="325093"/>
            <a:chOff x="3910484" y="4364563"/>
            <a:chExt cx="4056908" cy="310658"/>
          </a:xfrm>
        </p:grpSpPr>
        <p:sp>
          <p:nvSpPr>
            <p:cNvPr id="4866" name="Google Shape;4866;p42"/>
            <p:cNvSpPr/>
            <p:nvPr/>
          </p:nvSpPr>
          <p:spPr>
            <a:xfrm>
              <a:off x="3910484"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42"/>
            <p:cNvSpPr/>
            <p:nvPr/>
          </p:nvSpPr>
          <p:spPr>
            <a:xfrm flipH="1">
              <a:off x="7806816"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9146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61"/>
        <p:cNvGrpSpPr/>
        <p:nvPr/>
      </p:nvGrpSpPr>
      <p:grpSpPr>
        <a:xfrm>
          <a:off x="0" y="0"/>
          <a:ext cx="0" cy="0"/>
          <a:chOff x="0" y="0"/>
          <a:chExt cx="0" cy="0"/>
        </a:xfrm>
      </p:grpSpPr>
      <p:sp>
        <p:nvSpPr>
          <p:cNvPr id="4862" name="Google Shape;4862;p42"/>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The CIA Triad</a:t>
            </a:r>
          </a:p>
        </p:txBody>
      </p:sp>
      <p:sp>
        <p:nvSpPr>
          <p:cNvPr id="4863" name="Google Shape;4863;p42"/>
          <p:cNvSpPr txBox="1">
            <a:spLocks noGrp="1"/>
          </p:cNvSpPr>
          <p:nvPr>
            <p:ph type="body" idx="1"/>
          </p:nvPr>
        </p:nvSpPr>
        <p:spPr>
          <a:xfrm>
            <a:off x="805845" y="996700"/>
            <a:ext cx="7532310" cy="3928868"/>
          </a:xfrm>
          <a:prstGeom prst="rect">
            <a:avLst/>
          </a:prstGeom>
        </p:spPr>
        <p:txBody>
          <a:bodyPr spcFirstLastPara="1" wrap="square" lIns="91425" tIns="91425" rIns="91425" bIns="91425" anchor="ctr" anchorCtr="0">
            <a:noAutofit/>
          </a:bodyPr>
          <a:lstStyle/>
          <a:p>
            <a:pPr marL="0" indent="0" rtl="0" fontAlgn="base">
              <a:spcBef>
                <a:spcPts val="0"/>
              </a:spcBef>
              <a:spcAft>
                <a:spcPts val="0"/>
              </a:spcAft>
              <a:buNone/>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These requirements (Confidentiality, Integrity, Availability) are commonly known as the </a:t>
            </a:r>
            <a:r>
              <a:rPr lang="en-US" sz="2000" b="1" i="1" u="none" strike="noStrike" dirty="0">
                <a:solidFill>
                  <a:schemeClr val="bg1"/>
                </a:solidFill>
                <a:effectLst/>
                <a:latin typeface="Arimo" panose="020B0604020202020204" charset="0"/>
                <a:ea typeface="Arimo" panose="020B0604020202020204" charset="0"/>
                <a:cs typeface="Arimo" panose="020B0604020202020204" charset="0"/>
              </a:rPr>
              <a:t>CIA triad</a:t>
            </a: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a:t>
            </a:r>
          </a:p>
          <a:p>
            <a:pPr marL="115888" rtl="0" fontAlgn="base">
              <a:spcBef>
                <a:spcPts val="52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There are many critiques that suggest that this does not provide a complete picture of security requirements.</a:t>
            </a:r>
          </a:p>
          <a:p>
            <a:pPr marL="115888" rtl="0" fontAlgn="base">
              <a:spcBef>
                <a:spcPts val="52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The two most commonly cited “extra” requirements are:</a:t>
            </a:r>
          </a:p>
          <a:p>
            <a:pPr marL="742950" lvl="1" indent="-285750" rtl="0" fontAlgn="base">
              <a:spcBef>
                <a:spcPts val="520"/>
              </a:spcBef>
              <a:spcAft>
                <a:spcPts val="0"/>
              </a:spcAft>
              <a:buFont typeface="Arial" panose="020B0604020202020204" pitchFamily="34" charset="0"/>
              <a:buChar char="•"/>
            </a:pPr>
            <a:r>
              <a:rPr lang="en-US" sz="2000" b="1" i="1" u="none" strike="noStrike" dirty="0">
                <a:solidFill>
                  <a:schemeClr val="bg1"/>
                </a:solidFill>
                <a:effectLst/>
                <a:latin typeface="Arimo" panose="020B0604020202020204" charset="0"/>
                <a:ea typeface="Arimo" panose="020B0604020202020204" charset="0"/>
                <a:cs typeface="Arimo" panose="020B0604020202020204" charset="0"/>
              </a:rPr>
              <a:t>Authenticity</a:t>
            </a:r>
          </a:p>
          <a:p>
            <a:pPr marL="742950" lvl="1" indent="-285750" rtl="0" fontAlgn="base">
              <a:spcBef>
                <a:spcPts val="520"/>
              </a:spcBef>
              <a:spcAft>
                <a:spcPts val="0"/>
              </a:spcAft>
              <a:buFont typeface="Arial" panose="020B0604020202020204" pitchFamily="34" charset="0"/>
              <a:buChar char="•"/>
            </a:pPr>
            <a:r>
              <a:rPr lang="en-US" sz="2000" b="1" i="1" u="none" strike="noStrike" dirty="0">
                <a:solidFill>
                  <a:schemeClr val="bg1"/>
                </a:solidFill>
                <a:effectLst/>
                <a:latin typeface="Arimo" panose="020B0604020202020204" charset="0"/>
                <a:ea typeface="Arimo" panose="020B0604020202020204" charset="0"/>
                <a:cs typeface="Arimo" panose="020B0604020202020204" charset="0"/>
              </a:rPr>
              <a:t>Accountability</a:t>
            </a:r>
          </a:p>
        </p:txBody>
      </p:sp>
      <p:grpSp>
        <p:nvGrpSpPr>
          <p:cNvPr id="4865" name="Google Shape;4865;p42"/>
          <p:cNvGrpSpPr/>
          <p:nvPr/>
        </p:nvGrpSpPr>
        <p:grpSpPr>
          <a:xfrm rot="-1635329" flipH="1">
            <a:off x="-641704" y="523864"/>
            <a:ext cx="4245962" cy="325093"/>
            <a:chOff x="3910484" y="4364563"/>
            <a:chExt cx="4056908" cy="310658"/>
          </a:xfrm>
        </p:grpSpPr>
        <p:sp>
          <p:nvSpPr>
            <p:cNvPr id="4866" name="Google Shape;4866;p42"/>
            <p:cNvSpPr/>
            <p:nvPr/>
          </p:nvSpPr>
          <p:spPr>
            <a:xfrm>
              <a:off x="3910484"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42"/>
            <p:cNvSpPr/>
            <p:nvPr/>
          </p:nvSpPr>
          <p:spPr>
            <a:xfrm flipH="1">
              <a:off x="7806816"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06647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61"/>
        <p:cNvGrpSpPr/>
        <p:nvPr/>
      </p:nvGrpSpPr>
      <p:grpSpPr>
        <a:xfrm>
          <a:off x="0" y="0"/>
          <a:ext cx="0" cy="0"/>
          <a:chOff x="0" y="0"/>
          <a:chExt cx="0" cy="0"/>
        </a:xfrm>
      </p:grpSpPr>
      <p:sp>
        <p:nvSpPr>
          <p:cNvPr id="4862" name="Google Shape;4862;p42"/>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Authenticity</a:t>
            </a:r>
          </a:p>
        </p:txBody>
      </p:sp>
      <p:sp>
        <p:nvSpPr>
          <p:cNvPr id="4863" name="Google Shape;4863;p42"/>
          <p:cNvSpPr txBox="1">
            <a:spLocks noGrp="1"/>
          </p:cNvSpPr>
          <p:nvPr>
            <p:ph type="body" idx="1"/>
          </p:nvPr>
        </p:nvSpPr>
        <p:spPr>
          <a:xfrm>
            <a:off x="805845" y="996700"/>
            <a:ext cx="7532310" cy="3928868"/>
          </a:xfrm>
          <a:prstGeom prst="rect">
            <a:avLst/>
          </a:prstGeom>
        </p:spPr>
        <p:txBody>
          <a:bodyPr spcFirstLastPara="1" wrap="square" lIns="91425" tIns="91425" rIns="91425" bIns="91425" anchor="ctr" anchorCtr="0">
            <a:noAutofit/>
          </a:bodyPr>
          <a:lstStyle/>
          <a:p>
            <a:pPr marL="128588" rtl="0" fontAlgn="base">
              <a:spcBef>
                <a:spcPts val="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Being genuine, verified and trusted.</a:t>
            </a:r>
          </a:p>
          <a:p>
            <a:pPr marL="128588" rtl="0" fontAlgn="base">
              <a:spcBef>
                <a:spcPts val="56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Confidence in the validity of:</a:t>
            </a:r>
          </a:p>
          <a:p>
            <a:pPr marL="742950" lvl="1" indent="-285750" rtl="0" fontAlgn="base">
              <a:spcBef>
                <a:spcPts val="52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A transmission</a:t>
            </a:r>
          </a:p>
          <a:p>
            <a:pPr marL="742950" lvl="1" indent="-285750" rtl="0" fontAlgn="base">
              <a:spcBef>
                <a:spcPts val="52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A message</a:t>
            </a:r>
          </a:p>
          <a:p>
            <a:pPr marL="742950" lvl="1" indent="-285750" rtl="0" fontAlgn="base">
              <a:spcBef>
                <a:spcPts val="52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A message originator</a:t>
            </a:r>
          </a:p>
          <a:p>
            <a:pPr marL="128588" rtl="0" fontAlgn="base">
              <a:spcBef>
                <a:spcPts val="560"/>
              </a:spcBef>
              <a:spcAft>
                <a:spcPts val="0"/>
              </a:spcAft>
              <a:buFont typeface="Arial" panose="020B0604020202020204" pitchFamily="34" charset="0"/>
              <a:buChar char="•"/>
            </a:pPr>
            <a:r>
              <a:rPr lang="en-US" sz="2000" b="0" i="0" u="none" strike="noStrike" dirty="0">
                <a:solidFill>
                  <a:schemeClr val="bg1"/>
                </a:solidFill>
                <a:effectLst/>
                <a:latin typeface="Arimo" panose="020B0604020202020204" charset="0"/>
                <a:ea typeface="Arimo" panose="020B0604020202020204" charset="0"/>
                <a:cs typeface="Arimo" panose="020B0604020202020204" charset="0"/>
              </a:rPr>
              <a:t>Verifying that users are who they say they are and that each message came from a trusted source.</a:t>
            </a:r>
          </a:p>
        </p:txBody>
      </p:sp>
      <p:grpSp>
        <p:nvGrpSpPr>
          <p:cNvPr id="4865" name="Google Shape;4865;p42"/>
          <p:cNvGrpSpPr/>
          <p:nvPr/>
        </p:nvGrpSpPr>
        <p:grpSpPr>
          <a:xfrm rot="-1635329" flipH="1">
            <a:off x="-641704" y="523864"/>
            <a:ext cx="4245962" cy="325093"/>
            <a:chOff x="3910484" y="4364563"/>
            <a:chExt cx="4056908" cy="310658"/>
          </a:xfrm>
        </p:grpSpPr>
        <p:sp>
          <p:nvSpPr>
            <p:cNvPr id="4866" name="Google Shape;4866;p42"/>
            <p:cNvSpPr/>
            <p:nvPr/>
          </p:nvSpPr>
          <p:spPr>
            <a:xfrm>
              <a:off x="3910484"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42"/>
            <p:cNvSpPr/>
            <p:nvPr/>
          </p:nvSpPr>
          <p:spPr>
            <a:xfrm flipH="1">
              <a:off x="7806816" y="4364563"/>
              <a:ext cx="160576" cy="310658"/>
            </a:xfrm>
            <a:custGeom>
              <a:avLst/>
              <a:gdLst/>
              <a:ahLst/>
              <a:cxnLst/>
              <a:rect l="l" t="t" r="r" b="b"/>
              <a:pathLst>
                <a:path w="108314" h="209550" extrusionOk="0">
                  <a:moveTo>
                    <a:pt x="0" y="0"/>
                  </a:moveTo>
                  <a:lnTo>
                    <a:pt x="39854" y="37915"/>
                  </a:lnTo>
                  <a:lnTo>
                    <a:pt x="0" y="47903"/>
                  </a:lnTo>
                  <a:lnTo>
                    <a:pt x="19879" y="63224"/>
                  </a:lnTo>
                  <a:lnTo>
                    <a:pt x="0" y="83102"/>
                  </a:lnTo>
                  <a:lnTo>
                    <a:pt x="39854" y="116363"/>
                  </a:lnTo>
                  <a:lnTo>
                    <a:pt x="0" y="131005"/>
                  </a:lnTo>
                  <a:lnTo>
                    <a:pt x="19879" y="147684"/>
                  </a:lnTo>
                  <a:lnTo>
                    <a:pt x="0" y="161647"/>
                  </a:lnTo>
                  <a:lnTo>
                    <a:pt x="32581" y="181526"/>
                  </a:lnTo>
                  <a:lnTo>
                    <a:pt x="0" y="209550"/>
                  </a:lnTo>
                  <a:lnTo>
                    <a:pt x="108314" y="209550"/>
                  </a:lnTo>
                  <a:lnTo>
                    <a:pt x="1083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77121579"/>
      </p:ext>
    </p:extLst>
  </p:cSld>
  <p:clrMapOvr>
    <a:masterClrMapping/>
  </p:clrMapOvr>
</p:sld>
</file>

<file path=ppt/theme/theme1.xml><?xml version="1.0" encoding="utf-8"?>
<a:theme xmlns:a="http://schemas.openxmlformats.org/drawingml/2006/main" name="Network Security Introduction Workshop by Slidesgo">
  <a:themeElements>
    <a:clrScheme name="Simple Light">
      <a:dk1>
        <a:srgbClr val="2A3C9E"/>
      </a:dk1>
      <a:lt1>
        <a:srgbClr val="FFFFFF"/>
      </a:lt1>
      <a:dk2>
        <a:srgbClr val="4358CD"/>
      </a:dk2>
      <a:lt2>
        <a:srgbClr val="64F3FA"/>
      </a:lt2>
      <a:accent1>
        <a:srgbClr val="3C50C0"/>
      </a:accent1>
      <a:accent2>
        <a:srgbClr val="E9E9E9"/>
      </a:accent2>
      <a:accent3>
        <a:srgbClr val="495ED1"/>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TotalTime>
  <Words>1492</Words>
  <Application>Microsoft Office PowerPoint</Application>
  <PresentationFormat>On-screen Show (16:9)</PresentationFormat>
  <Paragraphs>216</Paragraphs>
  <Slides>42</Slides>
  <Notes>42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42</vt:i4>
      </vt:variant>
    </vt:vector>
  </HeadingPairs>
  <TitlesOfParts>
    <vt:vector size="53" baseType="lpstr">
      <vt:lpstr>Arimo</vt:lpstr>
      <vt:lpstr>Arimo Medium</vt:lpstr>
      <vt:lpstr>Roboto Condensed Light</vt:lpstr>
      <vt:lpstr>Nunito Light</vt:lpstr>
      <vt:lpstr>Bebas Neue</vt:lpstr>
      <vt:lpstr>Wingdings</vt:lpstr>
      <vt:lpstr>Mulish SemiBold</vt:lpstr>
      <vt:lpstr>Days One</vt:lpstr>
      <vt:lpstr>Arial</vt:lpstr>
      <vt:lpstr>Loved by the King</vt:lpstr>
      <vt:lpstr>Network Security Introduction Workshop by Slidesgo</vt:lpstr>
      <vt:lpstr>Cryptography Fundamentals</vt:lpstr>
      <vt:lpstr>Scope and Coverage</vt:lpstr>
      <vt:lpstr>Learning Outcomes</vt:lpstr>
      <vt:lpstr>Computer Security – Definition</vt:lpstr>
      <vt:lpstr>Cryptography – Definition</vt:lpstr>
      <vt:lpstr>Security Objectives</vt:lpstr>
      <vt:lpstr>Loss of Security</vt:lpstr>
      <vt:lpstr>The CIA Triad</vt:lpstr>
      <vt:lpstr>Authenticity</vt:lpstr>
      <vt:lpstr>Accountability</vt:lpstr>
      <vt:lpstr>Security Attacks</vt:lpstr>
      <vt:lpstr>Overview of Cryptography</vt:lpstr>
      <vt:lpstr>Overview of Cryptography</vt:lpstr>
      <vt:lpstr>Cryptography</vt:lpstr>
      <vt:lpstr>Symmetric Encryption</vt:lpstr>
      <vt:lpstr>Elements of Symmetric Encryption</vt:lpstr>
      <vt:lpstr>Principle of Symmetric Encryption</vt:lpstr>
      <vt:lpstr>Requirements for Symmetric Encryption</vt:lpstr>
      <vt:lpstr>The Feistel Cipher</vt:lpstr>
      <vt:lpstr>The Feistel Cipher</vt:lpstr>
      <vt:lpstr>Data Encryption Standard (DES)</vt:lpstr>
      <vt:lpstr>Advanced Encryption Standard (AES)</vt:lpstr>
      <vt:lpstr>Public Key Cryptography - 1</vt:lpstr>
      <vt:lpstr>Public Key Cryptography - 2</vt:lpstr>
      <vt:lpstr>Public Key Cryptography</vt:lpstr>
      <vt:lpstr>Public Key Cryptography - Applications</vt:lpstr>
      <vt:lpstr>Hash Functions</vt:lpstr>
      <vt:lpstr>Hash Function Requirements</vt:lpstr>
      <vt:lpstr>The SHA-1 Secure Hash Algorithm</vt:lpstr>
      <vt:lpstr>SHA-1 Examples</vt:lpstr>
      <vt:lpstr>Two-Factor Authentication (2FA)</vt:lpstr>
      <vt:lpstr>How Does Two-Factor Authentication Work?</vt:lpstr>
      <vt:lpstr>Examples</vt:lpstr>
      <vt:lpstr>Examples</vt:lpstr>
      <vt:lpstr> Intellectual Property</vt:lpstr>
      <vt:lpstr>Types of Intellectual Property</vt:lpstr>
      <vt:lpstr>ICT and Digital Security Act Bangladesh</vt:lpstr>
      <vt:lpstr>ICT and Digital Security Act Bangladesh</vt:lpstr>
      <vt:lpstr>Key Provisions</vt:lpstr>
      <vt:lpstr>Criticism</vt:lpstr>
      <vt:lpstr>Conclusion</vt:lpstr>
      <vt:lpstr>THE END  ANY QUESTION?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Security and Cryptography</dc:title>
  <cp:lastModifiedBy>user</cp:lastModifiedBy>
  <cp:revision>40</cp:revision>
  <dcterms:modified xsi:type="dcterms:W3CDTF">2023-05-29T04:48:04Z</dcterms:modified>
</cp:coreProperties>
</file>