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4" r:id="rId3"/>
    <p:sldId id="263" r:id="rId4"/>
    <p:sldId id="257" r:id="rId5"/>
    <p:sldId id="264" r:id="rId6"/>
    <p:sldId id="280" r:id="rId7"/>
    <p:sldId id="265" r:id="rId8"/>
    <p:sldId id="276" r:id="rId9"/>
    <p:sldId id="278" r:id="rId10"/>
    <p:sldId id="279" r:id="rId11"/>
    <p:sldId id="267" r:id="rId12"/>
    <p:sldId id="281" r:id="rId13"/>
    <p:sldId id="273" r:id="rId14"/>
    <p:sldId id="282" r:id="rId15"/>
    <p:sldId id="283" r:id="rId16"/>
    <p:sldId id="275" r:id="rId17"/>
    <p:sldId id="274" r:id="rId18"/>
    <p:sldId id="285" r:id="rId19"/>
    <p:sldId id="272" r:id="rId20"/>
  </p:sldIdLst>
  <p:sldSz cx="118872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02" y="-82"/>
      </p:cViewPr>
      <p:guideLst>
        <p:guide orient="horz" pos="216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68655" y="5349904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95300" y="4853413"/>
            <a:ext cx="1099566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5300" y="3886200"/>
            <a:ext cx="1099566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98480" y="6473952"/>
            <a:ext cx="986637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549278"/>
            <a:ext cx="23774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549278"/>
            <a:ext cx="812292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655820" y="76202"/>
            <a:ext cx="376428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698480" y="6473952"/>
            <a:ext cx="986637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68655" y="3444904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1099566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618" y="2947087"/>
            <a:ext cx="1129284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2277" y="457200"/>
            <a:ext cx="1129284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6240" y="1600200"/>
            <a:ext cx="54483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042660" y="1600200"/>
            <a:ext cx="564642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96240" y="5410200"/>
            <a:ext cx="1119378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65878" y="666750"/>
            <a:ext cx="5577723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6038534" y="666750"/>
            <a:ext cx="5579913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65878" y="1316039"/>
            <a:ext cx="557772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6043349" y="1316039"/>
            <a:ext cx="557509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98480" y="6477000"/>
            <a:ext cx="9906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68655" y="6019802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92277" y="457200"/>
            <a:ext cx="1129284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68655" y="5849119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4360" y="5486400"/>
            <a:ext cx="1099566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94360" y="609600"/>
            <a:ext cx="3910807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647565" y="609600"/>
            <a:ext cx="6942455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556760" y="616634"/>
            <a:ext cx="653796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95300" y="4993760"/>
            <a:ext cx="762762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95300" y="5533218"/>
            <a:ext cx="762762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68655" y="1050900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96240" y="1554164"/>
            <a:ext cx="1129284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420100" y="76202"/>
            <a:ext cx="326898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061460" y="76202"/>
            <a:ext cx="435864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698480" y="6477002"/>
            <a:ext cx="9906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96240" y="457200"/>
            <a:ext cx="1129284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68655" y="1050900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68655" y="1057988"/>
            <a:ext cx="11218545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08" y="3984733"/>
            <a:ext cx="10995660" cy="1222375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1"/>
                </a:solidFill>
              </a:rPr>
              <a:t>Reading Techniques 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3100" dirty="0" smtClean="0">
                <a:solidFill>
                  <a:schemeClr val="tx1"/>
                </a:solidFill>
              </a:rPr>
              <a:t>sumaiya sharmin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lecturer</a:t>
            </a:r>
            <a:br>
              <a:rPr lang="en-US" sz="2700" dirty="0" smtClean="0">
                <a:solidFill>
                  <a:schemeClr val="tx1"/>
                </a:solidFill>
              </a:rPr>
            </a:br>
            <a:r>
              <a:rPr lang="en-US" sz="2700" dirty="0" smtClean="0">
                <a:solidFill>
                  <a:schemeClr val="tx1"/>
                </a:solidFill>
              </a:rPr>
              <a:t>daffodil international university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"/>
            <a:ext cx="11887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129284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Leave out material </a:t>
            </a:r>
            <a:endParaRPr lang="en-US" dirty="0" smtClean="0">
              <a:solidFill>
                <a:schemeClr val="tx1"/>
              </a:solidFill>
            </a:endParaRPr>
          </a:p>
          <a:p>
            <a:pPr marL="736092" lvl="1" indent="-3429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Once you have a general overview of the article, you should begin to leave out material right away </a:t>
            </a:r>
          </a:p>
          <a:p>
            <a:pPr marL="736092" lvl="1" indent="-3429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By the 4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or 5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paragraph you may read only the key sentences to get the main idea and skip the rest of the paragraph </a:t>
            </a:r>
          </a:p>
          <a:p>
            <a:pPr marL="736092" lvl="1" indent="-3429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Let your eyes jump ahead, picking up one or two important words, phrases or numbers 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9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Scanning?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26" y="1752600"/>
            <a:ext cx="669036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Reading technique </a:t>
            </a:r>
            <a:r>
              <a:rPr lang="en-US" sz="2400" dirty="0" smtClean="0">
                <a:solidFill>
                  <a:schemeClr val="tx1"/>
                </a:solidFill>
              </a:rPr>
              <a:t>that is used </a:t>
            </a:r>
            <a:r>
              <a:rPr lang="en-US" sz="2400" dirty="0">
                <a:solidFill>
                  <a:schemeClr val="tx1"/>
                </a:solidFill>
              </a:rPr>
              <a:t>when you want to locate a single fact or specific bit of information without reading every word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Fast way to find information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Findings must be accurate 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Often done with materials that you know something about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86" y="1828800"/>
            <a:ext cx="424542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3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 of scanning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To search for a word in a dictionary or index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To find a phone number or an address in a directory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To check the time schedule of a program in an agenda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To check the price of a specific item in a catalog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To know a particular information from a text</a:t>
            </a:r>
          </a:p>
        </p:txBody>
      </p:sp>
    </p:spTree>
    <p:extLst>
      <p:ext uri="{BB962C8B-B14F-4D97-AF65-F5344CB8AC3E}">
        <p14:creationId xmlns:p14="http://schemas.microsoft.com/office/powerpoint/2010/main" val="8863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to scan?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2660"/>
              <a:buFont typeface="Wingdings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Note the arrangement of </a:t>
            </a:r>
            <a:r>
              <a:rPr lang="en-US" sz="2800" b="1" dirty="0" smtClean="0">
                <a:solidFill>
                  <a:schemeClr val="tx1"/>
                </a:solidFill>
              </a:rPr>
              <a:t>Info</a:t>
            </a:r>
            <a:r>
              <a:rPr lang="en-US" sz="2800" b="1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Alphabetical </a:t>
            </a: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Non-alphabetical </a:t>
            </a: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Prose – look at title, subtitle, </a:t>
            </a:r>
            <a:r>
              <a:rPr lang="en-US" sz="2400" dirty="0" smtClean="0">
                <a:solidFill>
                  <a:schemeClr val="tx1"/>
                </a:solidFill>
              </a:rPr>
              <a:t>illustrations</a:t>
            </a:r>
          </a:p>
          <a:p>
            <a:pPr marL="880110" lvl="1" indent="-514350">
              <a:spcBef>
                <a:spcPts val="480"/>
              </a:spcBef>
              <a:buSzPts val="2040"/>
              <a:buChar char="⚫"/>
            </a:pPr>
            <a:endParaRPr lang="en-US" dirty="0">
              <a:solidFill>
                <a:schemeClr val="tx1"/>
              </a:solidFill>
            </a:endParaRPr>
          </a:p>
          <a:p>
            <a:pPr lvl="0">
              <a:spcBef>
                <a:spcPts val="560"/>
              </a:spcBef>
              <a:buSzPts val="2660"/>
              <a:buFont typeface="Wingdings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Keep </a:t>
            </a:r>
            <a:r>
              <a:rPr lang="en-US" sz="2800" b="1" dirty="0" smtClean="0">
                <a:solidFill>
                  <a:schemeClr val="tx1"/>
                </a:solidFill>
              </a:rPr>
              <a:t>clue </a:t>
            </a:r>
            <a:r>
              <a:rPr lang="en-US" sz="2800" b="1" dirty="0">
                <a:solidFill>
                  <a:schemeClr val="tx1"/>
                </a:solidFill>
              </a:rPr>
              <a:t>words in mind: </a:t>
            </a:r>
            <a:endParaRPr lang="en-US" dirty="0">
              <a:solidFill>
                <a:schemeClr val="tx1"/>
              </a:solidFill>
            </a:endParaRP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When you find the section most likely to contain the info, you are ready to begin scanning. </a:t>
            </a: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 err="1">
                <a:solidFill>
                  <a:schemeClr val="tx1"/>
                </a:solidFill>
              </a:rPr>
              <a:t>eg</a:t>
            </a:r>
            <a:r>
              <a:rPr lang="en-US" sz="2400" dirty="0">
                <a:solidFill>
                  <a:schemeClr val="tx1"/>
                </a:solidFill>
              </a:rPr>
              <a:t>, telephone directory-clue word is the last name.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8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2660"/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Scan </a:t>
            </a:r>
            <a:r>
              <a:rPr lang="en-US" sz="2800" b="1" dirty="0">
                <a:solidFill>
                  <a:schemeClr val="tx1"/>
                </a:solidFill>
              </a:rPr>
              <a:t>quickly: </a:t>
            </a:r>
            <a:endParaRPr lang="en-US" dirty="0">
              <a:solidFill>
                <a:schemeClr val="tx1"/>
              </a:solidFill>
            </a:endParaRP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Purpose is to locate info quickly, a high rate of speed is essential </a:t>
            </a: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With clue words in mind, try to scan as much of the printed matters as you can in the least amount of time</a:t>
            </a: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Don’t get distracted by unrelated words or info </a:t>
            </a: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If you find yourself beginning to read words or paragraphs, stop reading and begin to move your eyes in a scanning pattern </a:t>
            </a:r>
          </a:p>
          <a:p>
            <a:pPr marL="880110" lvl="1" indent="-51435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Read more carefully once you find the clue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4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2470"/>
              <a:buFont typeface="Wingdings" pitchFamily="2" charset="2"/>
              <a:buChar char="q"/>
            </a:pPr>
            <a:r>
              <a:rPr lang="en-US" sz="2800" b="1" dirty="0" smtClean="0">
                <a:solidFill>
                  <a:schemeClr val="tx1"/>
                </a:solidFill>
              </a:rPr>
              <a:t>Make accuracy your goal: </a:t>
            </a:r>
            <a:endParaRPr lang="en-US" dirty="0" smtClean="0">
              <a:solidFill>
                <a:schemeClr val="tx1"/>
              </a:solidFill>
            </a:endParaRPr>
          </a:p>
          <a:p>
            <a:pPr marL="850392" lvl="1" indent="-4572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Accuracy is just as important as speed </a:t>
            </a:r>
          </a:p>
          <a:p>
            <a:pPr marL="850392" lvl="1" indent="-4572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Once found info you need to check that you are correct </a:t>
            </a:r>
          </a:p>
          <a:p>
            <a:pPr marL="850392" lvl="1" indent="-4572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High speed is only useful if you find the exact info you need </a:t>
            </a:r>
          </a:p>
          <a:p>
            <a:pPr marL="850392" lvl="1" indent="-4572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Goal 100% accuracy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63" y="0"/>
            <a:ext cx="6484837" cy="685800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752600"/>
            <a:ext cx="4316413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4038600"/>
            <a:ext cx="510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93A299"/>
              </a:buClr>
              <a:buSzPct val="70000"/>
            </a:pPr>
            <a:r>
              <a:rPr lang="en-US" sz="2400" b="1" i="1" dirty="0">
                <a:solidFill>
                  <a:srgbClr val="292934"/>
                </a:solidFill>
              </a:rPr>
              <a:t>While skimming tells you what general information is within a section, scanning helps you locate a particular fact.</a:t>
            </a:r>
          </a:p>
        </p:txBody>
      </p:sp>
    </p:spTree>
    <p:extLst>
      <p:ext uri="{BB962C8B-B14F-4D97-AF65-F5344CB8AC3E}">
        <p14:creationId xmlns:p14="http://schemas.microsoft.com/office/powerpoint/2010/main" val="2949171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92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"/>
            <a:ext cx="11887200" cy="68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200400"/>
            <a:ext cx="11292840" cy="838200"/>
          </a:xfrm>
        </p:spPr>
        <p:txBody>
          <a:bodyPr>
            <a:noAutofit/>
          </a:bodyPr>
          <a:lstStyle/>
          <a:p>
            <a:r>
              <a:rPr lang="en-US" sz="8000" dirty="0" smtClean="0">
                <a:solidFill>
                  <a:srgbClr val="D2533C"/>
                </a:solidFill>
              </a:rPr>
              <a:t>Final thought</a:t>
            </a:r>
            <a:br>
              <a:rPr lang="en-US" sz="8000" dirty="0" smtClean="0">
                <a:solidFill>
                  <a:srgbClr val="D2533C"/>
                </a:solidFill>
              </a:rPr>
            </a:br>
            <a:r>
              <a:rPr lang="en-US" sz="8000" dirty="0" smtClean="0">
                <a:solidFill>
                  <a:srgbClr val="D2533C"/>
                </a:solidFill>
              </a:rPr>
              <a:t>   reflection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14"/>
            <a:ext cx="11887200" cy="685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9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49" y="12192"/>
            <a:ext cx="11902949" cy="6845808"/>
          </a:xfr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124200"/>
            <a:ext cx="56022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91200" y="4038600"/>
            <a:ext cx="5715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Understanding Reading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Reading Techniques (Skimming &amp; Scanning)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Skimming VS Scanning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200" dirty="0"/>
              <a:t>Classroom Practice</a:t>
            </a:r>
          </a:p>
        </p:txBody>
      </p:sp>
    </p:spTree>
    <p:extLst>
      <p:ext uri="{BB962C8B-B14F-4D97-AF65-F5344CB8AC3E}">
        <p14:creationId xmlns:p14="http://schemas.microsoft.com/office/powerpoint/2010/main" val="356787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reading?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10698480" cy="4327527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Reading is the process of taking in the sense or meaning of letters, symbols, etc., especially by sight or touch.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7600"/>
            <a:ext cx="1188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4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533400"/>
            <a:ext cx="1149096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</a:t>
            </a:r>
            <a:r>
              <a:rPr lang="en-US" dirty="0" smtClean="0">
                <a:solidFill>
                  <a:schemeClr val="tx1"/>
                </a:solidFill>
              </a:rPr>
              <a:t>Are Reading Techniques?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27176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Reading techniques are approaches to reading that you can employ to become a better and more accomplished reader</a:t>
            </a:r>
            <a:r>
              <a:rPr lang="en-US" sz="30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800" b="1" dirty="0" smtClean="0">
                <a:solidFill>
                  <a:schemeClr val="tx1"/>
                </a:solidFill>
              </a:rPr>
              <a:t>Skimming 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</a:rPr>
              <a:t>canning 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Intensive Reading 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Extensive Reading</a:t>
            </a:r>
          </a:p>
          <a:p>
            <a:pPr lvl="2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</a:rPr>
              <a:t>Critical Reading 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413760"/>
            <a:ext cx="34258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What is skimming?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To identify the main idea of a text, we run our eyes quickly over the text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Skimming </a:t>
            </a:r>
            <a:r>
              <a:rPr lang="en-US" sz="2800" dirty="0">
                <a:solidFill>
                  <a:schemeClr val="tx1"/>
                </a:solidFill>
              </a:rPr>
              <a:t>of a text is usually three or four times faster than the normal reading. </a:t>
            </a:r>
            <a:endParaRPr lang="en-US" sz="28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Skimming </a:t>
            </a:r>
            <a:r>
              <a:rPr lang="en-US" sz="2800" dirty="0">
                <a:solidFill>
                  <a:schemeClr val="tx1"/>
                </a:solidFill>
              </a:rPr>
              <a:t>is reading rapidly in order </a:t>
            </a:r>
            <a:r>
              <a:rPr lang="en-US" sz="2800" dirty="0" smtClean="0">
                <a:solidFill>
                  <a:schemeClr val="tx1"/>
                </a:solidFill>
              </a:rPr>
              <a:t>to-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know the general meaning of a passage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know how the passage is organized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to get an idea of the intention of the writer. 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As speed increases, comprehension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   decreases.</a:t>
            </a:r>
          </a:p>
          <a:p>
            <a:pPr>
              <a:buFont typeface="Wingdings" pitchFamily="2" charset="2"/>
              <a:buChar char="q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523" y="2895600"/>
            <a:ext cx="4166306" cy="31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8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Examples of Skimming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432" y="1752600"/>
            <a:ext cx="11292840" cy="4525963"/>
          </a:xfrm>
        </p:spPr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see what is in the news on a website or on a paper.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To look through a text to decide whether you want to read it or not.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To look through the television guide/program schedule to plan your evening.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To see through a catalog to choose an offer.</a:t>
            </a:r>
          </a:p>
        </p:txBody>
      </p:sp>
    </p:spTree>
    <p:extLst>
      <p:ext uri="{BB962C8B-B14F-4D97-AF65-F5344CB8AC3E}">
        <p14:creationId xmlns:p14="http://schemas.microsoft.com/office/powerpoint/2010/main" val="200276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11719560" cy="121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HOW to skim?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11277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>
                <a:solidFill>
                  <a:schemeClr val="tx1"/>
                </a:solidFill>
              </a:rPr>
              <a:t>Read </a:t>
            </a:r>
            <a:r>
              <a:rPr lang="en-US" sz="2800" dirty="0">
                <a:solidFill>
                  <a:schemeClr val="tx1"/>
                </a:solidFill>
              </a:rPr>
              <a:t>the first several paragraphs: 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2">
              <a:buClr>
                <a:srgbClr val="93A299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292934"/>
                </a:solidFill>
              </a:rPr>
              <a:t>Begin by reading the title, the headings and subheadings of the text.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2">
              <a:buClr>
                <a:srgbClr val="93A299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292934"/>
                </a:solidFill>
              </a:rPr>
              <a:t>Authors usually give an introduction in the first few </a:t>
            </a:r>
            <a:r>
              <a:rPr lang="en-US" dirty="0" smtClean="0">
                <a:solidFill>
                  <a:srgbClr val="292934"/>
                </a:solidFill>
              </a:rPr>
              <a:t>paragraphs</a:t>
            </a:r>
            <a:r>
              <a:rPr lang="en-US" dirty="0">
                <a:solidFill>
                  <a:srgbClr val="292934"/>
                </a:solidFill>
              </a:rPr>
              <a:t> </a:t>
            </a:r>
            <a:r>
              <a:rPr lang="en-US" dirty="0" smtClean="0">
                <a:solidFill>
                  <a:srgbClr val="292934"/>
                </a:solidFill>
              </a:rPr>
              <a:t>that </a:t>
            </a:r>
            <a:r>
              <a:rPr lang="en-US" dirty="0">
                <a:solidFill>
                  <a:srgbClr val="292934"/>
                </a:solidFill>
              </a:rPr>
              <a:t>helps get an overall picture of the article.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will help you to identify the topic of the article, the subject, a little of the author’s style, author’s viewpoint, and so on.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Some </a:t>
            </a:r>
            <a:r>
              <a:rPr lang="en-US" dirty="0">
                <a:solidFill>
                  <a:schemeClr val="tx1"/>
                </a:solidFill>
              </a:rPr>
              <a:t>expert readers read only the first and last sentence of a paragraph, while other skim the entire text. 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1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1292840" cy="4525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Leave out material </a:t>
            </a:r>
            <a:endParaRPr lang="en-US" dirty="0" smtClean="0">
              <a:solidFill>
                <a:schemeClr val="tx1"/>
              </a:solidFill>
            </a:endParaRPr>
          </a:p>
          <a:p>
            <a:pPr marL="736092" lvl="1" indent="-3429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Once you have a general overview of the article, you should begin to leave out material right away </a:t>
            </a:r>
          </a:p>
          <a:p>
            <a:pPr marL="736092" lvl="1" indent="-3429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By the 4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or 5</a:t>
            </a:r>
            <a:r>
              <a:rPr lang="en-US" sz="2400" baseline="30000" dirty="0">
                <a:solidFill>
                  <a:schemeClr val="tx1"/>
                </a:solidFill>
              </a:rPr>
              <a:t>th</a:t>
            </a:r>
            <a:r>
              <a:rPr lang="en-US" sz="2400" dirty="0">
                <a:solidFill>
                  <a:schemeClr val="tx1"/>
                </a:solidFill>
              </a:rPr>
              <a:t> paragraph you may read only the key sentences to get the main idea and skip the rest of the paragraph </a:t>
            </a:r>
          </a:p>
          <a:p>
            <a:pPr marL="736092" lvl="1" indent="-3429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Let your eyes jump ahead, picking up one or two important words, phrases or numbers 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Continued…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10896600" cy="4525963"/>
          </a:xfrm>
        </p:spPr>
        <p:txBody>
          <a:bodyPr>
            <a:normAutofit fontScale="92500" lnSpcReduction="10000"/>
          </a:bodyPr>
          <a:lstStyle/>
          <a:p>
            <a:pPr lvl="0">
              <a:spcBef>
                <a:spcPts val="0"/>
              </a:spcBef>
              <a:buSzPts val="2850"/>
              <a:buFont typeface="Wingdings" pitchFamily="2" charset="2"/>
              <a:buChar char="q"/>
            </a:pPr>
            <a:r>
              <a:rPr lang="en-US" sz="3000" b="1" dirty="0">
                <a:solidFill>
                  <a:schemeClr val="tx1"/>
                </a:solidFill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</a:rPr>
              <a:t>Find </a:t>
            </a:r>
            <a:r>
              <a:rPr lang="en-US" sz="3000" b="1" dirty="0">
                <a:solidFill>
                  <a:schemeClr val="tx1"/>
                </a:solidFill>
              </a:rPr>
              <a:t>the main ideas: </a:t>
            </a:r>
            <a:endParaRPr lang="en-US" sz="3000" b="1" dirty="0" smtClean="0">
              <a:solidFill>
                <a:schemeClr val="tx1"/>
              </a:solidFill>
            </a:endParaRPr>
          </a:p>
          <a:p>
            <a:pPr marL="850392" lvl="1" indent="-457200">
              <a:spcBef>
                <a:spcPts val="480"/>
              </a:spcBef>
              <a:buClr>
                <a:srgbClr val="93A299"/>
              </a:buClr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rgbClr val="292934"/>
                </a:solidFill>
              </a:rPr>
              <a:t>Some paragraphs may not have a main idea </a:t>
            </a:r>
            <a:endParaRPr lang="en-US" dirty="0">
              <a:solidFill>
                <a:schemeClr val="tx1"/>
              </a:solidFill>
            </a:endParaRPr>
          </a:p>
          <a:p>
            <a:pPr marL="850392" lvl="1" indent="-4572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Try to get the main idea of every paragraph plus a few facts </a:t>
            </a:r>
          </a:p>
          <a:p>
            <a:pPr marL="850392" lvl="1" indent="-4572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Sometimes the main idea is not in the first sentence, sometimes it is in the middle or the end of the paragraph – this may take extra time to find </a:t>
            </a:r>
          </a:p>
          <a:p>
            <a:pPr marL="850392" lvl="1" indent="-457200">
              <a:spcBef>
                <a:spcPts val="480"/>
              </a:spcBef>
              <a:buSzPts val="2040"/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final paragraph often summarize the story or article so they may be worthwhile to read more carefully </a:t>
            </a:r>
          </a:p>
          <a:p>
            <a:pPr marL="393192" lvl="1" indent="0">
              <a:spcBef>
                <a:spcPts val="480"/>
              </a:spcBef>
              <a:buSzPts val="2040"/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Read Fast: </a:t>
            </a:r>
          </a:p>
          <a:p>
            <a:pPr lvl="1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</a:rPr>
              <a:t>The purpose is to get the author’s main idea at a very fast speed … don’t get too caught up in details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49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252</TotalTime>
  <Words>842</Words>
  <Application>Microsoft Office PowerPoint</Application>
  <PresentationFormat>Custom</PresentationFormat>
  <Paragraphs>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Trek</vt:lpstr>
      <vt:lpstr>Reading Techniques   sumaiya sharmin lecturer daffodil international university</vt:lpstr>
      <vt:lpstr>PowerPoint Presentation</vt:lpstr>
      <vt:lpstr>What is reading?</vt:lpstr>
      <vt:lpstr>WHAT Are Reading Techniques? </vt:lpstr>
      <vt:lpstr>What is skimming?</vt:lpstr>
      <vt:lpstr>Examples of Skimming</vt:lpstr>
      <vt:lpstr>HOW to skim? </vt:lpstr>
      <vt:lpstr>Continued…</vt:lpstr>
      <vt:lpstr>Continued…</vt:lpstr>
      <vt:lpstr>Continued…</vt:lpstr>
      <vt:lpstr>What is Scanning?</vt:lpstr>
      <vt:lpstr>Examples of scanning</vt:lpstr>
      <vt:lpstr>How to scan?</vt:lpstr>
      <vt:lpstr>Continued…</vt:lpstr>
      <vt:lpstr>Continued…</vt:lpstr>
      <vt:lpstr>PowerPoint Presentation</vt:lpstr>
      <vt:lpstr>PowerPoint Presentation</vt:lpstr>
      <vt:lpstr>PowerPoint Presentation</vt:lpstr>
      <vt:lpstr>Final thought    reflection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Sumaiya Tani</dc:creator>
  <cp:lastModifiedBy>Lenovo</cp:lastModifiedBy>
  <cp:revision>26</cp:revision>
  <dcterms:created xsi:type="dcterms:W3CDTF">2006-08-16T00:00:00Z</dcterms:created>
  <dcterms:modified xsi:type="dcterms:W3CDTF">2023-01-14T19:20:59Z</dcterms:modified>
</cp:coreProperties>
</file>