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7772400" cx="11887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000000"/>
          </p15:clr>
        </p15:guide>
        <p15:guide id="2" pos="3744">
          <p15:clr>
            <a:srgbClr val="000000"/>
          </p15:clr>
        </p15:guide>
      </p15:sldGuideLst>
    </p:ext>
    <p:ext uri="http://customooxmlschemas.google.com/">
      <go:slidesCustomData xmlns:go="http://customooxmlschemas.google.com/" r:id="rId27" roundtripDataSignature="AMtx7mhdctiBOnEKdwX520b+vPW13Lg0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23"/>
          <p:cNvSpPr/>
          <p:nvPr/>
        </p:nvSpPr>
        <p:spPr>
          <a:xfrm flipH="1" rot="10800000">
            <a:off x="7033241" y="4318003"/>
            <a:ext cx="4853965" cy="103233"/>
          </a:xfrm>
          <a:prstGeom prst="rect">
            <a:avLst/>
          </a:prstGeom>
          <a:solidFill>
            <a:schemeClr val="accent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26" name="Google Shape;26;p23"/>
          <p:cNvSpPr/>
          <p:nvPr/>
        </p:nvSpPr>
        <p:spPr>
          <a:xfrm flipH="1" rot="10800000">
            <a:off x="7033265" y="4416613"/>
            <a:ext cx="4853941" cy="217626"/>
          </a:xfrm>
          <a:prstGeom prst="rect">
            <a:avLst/>
          </a:prstGeom>
          <a:solidFill>
            <a:schemeClr val="accent2">
              <a:alpha val="49803"/>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27" name="Google Shape;27;p23"/>
          <p:cNvSpPr/>
          <p:nvPr/>
        </p:nvSpPr>
        <p:spPr>
          <a:xfrm flipH="1" rot="10800000">
            <a:off x="7033265" y="4663858"/>
            <a:ext cx="4853941" cy="10362"/>
          </a:xfrm>
          <a:prstGeom prst="rect">
            <a:avLst/>
          </a:prstGeom>
          <a:solidFill>
            <a:schemeClr val="accent2">
              <a:alpha val="64705"/>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28" name="Google Shape;28;p23"/>
          <p:cNvSpPr/>
          <p:nvPr/>
        </p:nvSpPr>
        <p:spPr>
          <a:xfrm flipH="1" rot="10800000">
            <a:off x="7033260" y="4719658"/>
            <a:ext cx="2555748" cy="20726"/>
          </a:xfrm>
          <a:prstGeom prst="rect">
            <a:avLst/>
          </a:prstGeom>
          <a:solidFill>
            <a:schemeClr val="accent2">
              <a:alpha val="60000"/>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29" name="Google Shape;29;p23"/>
          <p:cNvSpPr/>
          <p:nvPr/>
        </p:nvSpPr>
        <p:spPr>
          <a:xfrm flipH="1" rot="10800000">
            <a:off x="7033260" y="4759517"/>
            <a:ext cx="2555748" cy="10362"/>
          </a:xfrm>
          <a:prstGeom prst="rect">
            <a:avLst/>
          </a:prstGeom>
          <a:solidFill>
            <a:schemeClr val="accent2">
              <a:alpha val="64705"/>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0" name="Google Shape;30;p23"/>
          <p:cNvSpPr/>
          <p:nvPr/>
        </p:nvSpPr>
        <p:spPr>
          <a:xfrm>
            <a:off x="7033260" y="4490721"/>
            <a:ext cx="3982212" cy="31090"/>
          </a:xfrm>
          <a:prstGeom prst="roundRect">
            <a:avLst>
              <a:gd fmla="val 16667" name="adj"/>
            </a:avLst>
          </a:prstGeom>
          <a:solidFill>
            <a:schemeClr val="lt1"/>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1" name="Google Shape;31;p23"/>
          <p:cNvSpPr/>
          <p:nvPr/>
        </p:nvSpPr>
        <p:spPr>
          <a:xfrm>
            <a:off x="9589459" y="4602449"/>
            <a:ext cx="2080260" cy="41454"/>
          </a:xfrm>
          <a:prstGeom prst="roundRect">
            <a:avLst>
              <a:gd fmla="val 16667" name="adj"/>
            </a:avLst>
          </a:prstGeom>
          <a:solidFill>
            <a:schemeClr val="lt1"/>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2" name="Google Shape;32;p23"/>
          <p:cNvSpPr/>
          <p:nvPr/>
        </p:nvSpPr>
        <p:spPr>
          <a:xfrm>
            <a:off x="1" y="4136284"/>
            <a:ext cx="11887200" cy="276726"/>
          </a:xfrm>
          <a:prstGeom prst="rect">
            <a:avLst/>
          </a:prstGeom>
          <a:solidFill>
            <a:schemeClr val="accent2">
              <a:alpha val="49803"/>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3" name="Google Shape;33;p23"/>
          <p:cNvSpPr/>
          <p:nvPr/>
        </p:nvSpPr>
        <p:spPr>
          <a:xfrm>
            <a:off x="5" y="4165601"/>
            <a:ext cx="11887201" cy="159435"/>
          </a:xfrm>
          <a:prstGeom prst="rect">
            <a:avLst/>
          </a:prstGeom>
          <a:solidFill>
            <a:schemeClr val="accent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4" name="Google Shape;34;p23"/>
          <p:cNvSpPr/>
          <p:nvPr/>
        </p:nvSpPr>
        <p:spPr>
          <a:xfrm flipH="1" rot="10800000">
            <a:off x="8338267" y="4128838"/>
            <a:ext cx="3548935" cy="281557"/>
          </a:xfrm>
          <a:prstGeom prst="rect">
            <a:avLst/>
          </a:prstGeom>
          <a:solidFill>
            <a:schemeClr val="accent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5" name="Google Shape;35;p23"/>
          <p:cNvSpPr/>
          <p:nvPr/>
        </p:nvSpPr>
        <p:spPr>
          <a:xfrm>
            <a:off x="0" y="0"/>
            <a:ext cx="11887200" cy="4195260"/>
          </a:xfrm>
          <a:prstGeom prst="rect">
            <a:avLst/>
          </a:prstGeom>
          <a:solidFill>
            <a:schemeClr val="dk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36" name="Google Shape;36;p23"/>
          <p:cNvSpPr txBox="1"/>
          <p:nvPr>
            <p:ph type="ctrTitle"/>
          </p:nvPr>
        </p:nvSpPr>
        <p:spPr>
          <a:xfrm>
            <a:off x="594360" y="2722140"/>
            <a:ext cx="10995660" cy="1666028"/>
          </a:xfrm>
          <a:prstGeom prst="rect">
            <a:avLst/>
          </a:prstGeom>
          <a:noFill/>
          <a:ln>
            <a:noFill/>
          </a:ln>
        </p:spPr>
        <p:txBody>
          <a:bodyPr anchorCtr="0" anchor="b" bIns="61425" lIns="122850" spcFirstLastPara="1" rIns="122850" wrap="square" tIns="61425">
            <a:normAutofit/>
          </a:bodyPr>
          <a:lstStyle>
            <a:lvl1pPr lvl="0" algn="l">
              <a:spcBef>
                <a:spcPts val="0"/>
              </a:spcBef>
              <a:spcAft>
                <a:spcPts val="0"/>
              </a:spcAft>
              <a:buClr>
                <a:schemeClr val="lt1"/>
              </a:buClr>
              <a:buSzPts val="5900"/>
              <a:buFont typeface="Trebuchet MS"/>
              <a:buNone/>
              <a:defRPr sz="5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3"/>
          <p:cNvSpPr txBox="1"/>
          <p:nvPr>
            <p:ph idx="1" type="subTitle"/>
          </p:nvPr>
        </p:nvSpPr>
        <p:spPr>
          <a:xfrm>
            <a:off x="594360" y="4419929"/>
            <a:ext cx="6438900" cy="1986280"/>
          </a:xfrm>
          <a:prstGeom prst="rect">
            <a:avLst/>
          </a:prstGeom>
          <a:noFill/>
          <a:ln>
            <a:noFill/>
          </a:ln>
        </p:spPr>
        <p:txBody>
          <a:bodyPr anchorCtr="0" anchor="t" bIns="61425" lIns="122850" spcFirstLastPara="1" rIns="122850" wrap="square" tIns="61425">
            <a:normAutofit/>
          </a:bodyPr>
          <a:lstStyle>
            <a:lvl1pPr lvl="0" algn="l">
              <a:spcBef>
                <a:spcPts val="403"/>
              </a:spcBef>
              <a:spcAft>
                <a:spcPts val="0"/>
              </a:spcAft>
              <a:buSzPts val="3200"/>
              <a:buNone/>
              <a:defRPr sz="3200">
                <a:solidFill>
                  <a:schemeClr val="dk2"/>
                </a:solidFill>
              </a:defRPr>
            </a:lvl1pPr>
            <a:lvl2pPr lvl="1" algn="ctr">
              <a:spcBef>
                <a:spcPts val="403"/>
              </a:spcBef>
              <a:spcAft>
                <a:spcPts val="0"/>
              </a:spcAft>
              <a:buSzPts val="1800"/>
              <a:buNone/>
              <a:defRPr/>
            </a:lvl2pPr>
            <a:lvl3pPr lvl="2" algn="ctr">
              <a:spcBef>
                <a:spcPts val="403"/>
              </a:spcBef>
              <a:spcAft>
                <a:spcPts val="0"/>
              </a:spcAft>
              <a:buSzPts val="1800"/>
              <a:buNone/>
              <a:defRPr/>
            </a:lvl3pPr>
            <a:lvl4pPr lvl="3" algn="ctr">
              <a:spcBef>
                <a:spcPts val="403"/>
              </a:spcBef>
              <a:spcAft>
                <a:spcPts val="0"/>
              </a:spcAft>
              <a:buSzPts val="1800"/>
              <a:buNone/>
              <a:defRPr/>
            </a:lvl4pPr>
            <a:lvl5pPr lvl="4" algn="ctr">
              <a:spcBef>
                <a:spcPts val="403"/>
              </a:spcBef>
              <a:spcAft>
                <a:spcPts val="0"/>
              </a:spcAft>
              <a:buSzPts val="1800"/>
              <a:buNone/>
              <a:defRPr/>
            </a:lvl5pPr>
            <a:lvl6pPr lvl="5" algn="ctr">
              <a:spcBef>
                <a:spcPts val="403"/>
              </a:spcBef>
              <a:spcAft>
                <a:spcPts val="0"/>
              </a:spcAft>
              <a:buSzPts val="1800"/>
              <a:buNone/>
              <a:defRPr/>
            </a:lvl6pPr>
            <a:lvl7pPr lvl="6" algn="ctr">
              <a:spcBef>
                <a:spcPts val="403"/>
              </a:spcBef>
              <a:spcAft>
                <a:spcPts val="0"/>
              </a:spcAft>
              <a:buSzPts val="1800"/>
              <a:buNone/>
              <a:defRPr/>
            </a:lvl7pPr>
            <a:lvl8pPr lvl="7" algn="ctr">
              <a:spcBef>
                <a:spcPts val="403"/>
              </a:spcBef>
              <a:spcAft>
                <a:spcPts val="0"/>
              </a:spcAft>
              <a:buSzPts val="1800"/>
              <a:buNone/>
              <a:defRPr/>
            </a:lvl8pPr>
            <a:lvl9pPr lvl="8" algn="ctr">
              <a:spcBef>
                <a:spcPts val="403"/>
              </a:spcBef>
              <a:spcAft>
                <a:spcPts val="0"/>
              </a:spcAft>
              <a:buSzPts val="1800"/>
              <a:buNone/>
              <a:defRPr/>
            </a:lvl9pPr>
          </a:lstStyle>
          <a:p/>
        </p:txBody>
      </p:sp>
      <p:sp>
        <p:nvSpPr>
          <p:cNvPr id="38" name="Google Shape;38;p23"/>
          <p:cNvSpPr txBox="1"/>
          <p:nvPr>
            <p:ph idx="10" type="dt"/>
          </p:nvPr>
        </p:nvSpPr>
        <p:spPr>
          <a:xfrm>
            <a:off x="8717280" y="4767072"/>
            <a:ext cx="1248156"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7033260" y="4765993"/>
            <a:ext cx="1684020"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10816116" y="1288"/>
            <a:ext cx="972026"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b="0" i="0" sz="2400" u="none" cap="none" strike="noStrike">
                <a:solidFill>
                  <a:schemeClr val="lt1"/>
                </a:solidFill>
                <a:latin typeface="Georgia"/>
                <a:ea typeface="Georgia"/>
                <a:cs typeface="Georgia"/>
                <a:sym typeface="Georgia"/>
              </a:defRPr>
            </a:lvl1pPr>
            <a:lvl2pPr indent="0" lvl="1" marL="0" algn="r">
              <a:spcBef>
                <a:spcPts val="0"/>
              </a:spcBef>
              <a:buNone/>
              <a:defRPr b="0" i="0" sz="2400" u="none" cap="none" strike="noStrike">
                <a:solidFill>
                  <a:schemeClr val="lt1"/>
                </a:solidFill>
                <a:latin typeface="Georgia"/>
                <a:ea typeface="Georgia"/>
                <a:cs typeface="Georgia"/>
                <a:sym typeface="Georgia"/>
              </a:defRPr>
            </a:lvl2pPr>
            <a:lvl3pPr indent="0" lvl="2" marL="0" algn="r">
              <a:spcBef>
                <a:spcPts val="0"/>
              </a:spcBef>
              <a:buNone/>
              <a:defRPr b="0" i="0" sz="2400" u="none" cap="none" strike="noStrike">
                <a:solidFill>
                  <a:schemeClr val="lt1"/>
                </a:solidFill>
                <a:latin typeface="Georgia"/>
                <a:ea typeface="Georgia"/>
                <a:cs typeface="Georgia"/>
                <a:sym typeface="Georgia"/>
              </a:defRPr>
            </a:lvl3pPr>
            <a:lvl4pPr indent="0" lvl="3" marL="0" algn="r">
              <a:spcBef>
                <a:spcPts val="0"/>
              </a:spcBef>
              <a:buNone/>
              <a:defRPr b="0" i="0" sz="2400" u="none" cap="none" strike="noStrike">
                <a:solidFill>
                  <a:schemeClr val="lt1"/>
                </a:solidFill>
                <a:latin typeface="Georgia"/>
                <a:ea typeface="Georgia"/>
                <a:cs typeface="Georgia"/>
                <a:sym typeface="Georgia"/>
              </a:defRPr>
            </a:lvl4pPr>
            <a:lvl5pPr indent="0" lvl="4" marL="0" algn="r">
              <a:spcBef>
                <a:spcPts val="0"/>
              </a:spcBef>
              <a:buNone/>
              <a:defRPr b="0" i="0" sz="2400" u="none" cap="none" strike="noStrike">
                <a:solidFill>
                  <a:schemeClr val="lt1"/>
                </a:solidFill>
                <a:latin typeface="Georgia"/>
                <a:ea typeface="Georgia"/>
                <a:cs typeface="Georgia"/>
                <a:sym typeface="Georgia"/>
              </a:defRPr>
            </a:lvl5pPr>
            <a:lvl6pPr indent="0" lvl="5" marL="0" algn="r">
              <a:spcBef>
                <a:spcPts val="0"/>
              </a:spcBef>
              <a:buNone/>
              <a:defRPr b="0" i="0" sz="2400" u="none" cap="none" strike="noStrike">
                <a:solidFill>
                  <a:schemeClr val="lt1"/>
                </a:solidFill>
                <a:latin typeface="Georgia"/>
                <a:ea typeface="Georgia"/>
                <a:cs typeface="Georgia"/>
                <a:sym typeface="Georgia"/>
              </a:defRPr>
            </a:lvl6pPr>
            <a:lvl7pPr indent="0" lvl="6" marL="0" algn="r">
              <a:spcBef>
                <a:spcPts val="0"/>
              </a:spcBef>
              <a:buNone/>
              <a:defRPr b="0" i="0" sz="2400" u="none" cap="none" strike="noStrike">
                <a:solidFill>
                  <a:schemeClr val="lt1"/>
                </a:solidFill>
                <a:latin typeface="Georgia"/>
                <a:ea typeface="Georgia"/>
                <a:cs typeface="Georgia"/>
                <a:sym typeface="Georgia"/>
              </a:defRPr>
            </a:lvl7pPr>
            <a:lvl8pPr indent="0" lvl="7" marL="0" algn="r">
              <a:spcBef>
                <a:spcPts val="0"/>
              </a:spcBef>
              <a:buNone/>
              <a:defRPr b="0" i="0" sz="2400" u="none" cap="none" strike="noStrike">
                <a:solidFill>
                  <a:schemeClr val="lt1"/>
                </a:solidFill>
                <a:latin typeface="Georgia"/>
                <a:ea typeface="Georgia"/>
                <a:cs typeface="Georgia"/>
                <a:sym typeface="Georgia"/>
              </a:defRPr>
            </a:lvl8pPr>
            <a:lvl9pPr indent="0" lvl="8" marL="0" algn="r">
              <a:spcBef>
                <a:spcPts val="0"/>
              </a:spcBef>
              <a:buNone/>
              <a:defRPr b="0" i="0" sz="24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32"/>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32"/>
          <p:cNvSpPr txBox="1"/>
          <p:nvPr>
            <p:ph idx="1" type="body"/>
          </p:nvPr>
        </p:nvSpPr>
        <p:spPr>
          <a:xfrm rot="5400000">
            <a:off x="3492703" y="-348995"/>
            <a:ext cx="4901794" cy="10698480"/>
          </a:xfrm>
          <a:prstGeom prst="rect">
            <a:avLst/>
          </a:prstGeom>
          <a:noFill/>
          <a:ln>
            <a:noFill/>
          </a:ln>
        </p:spPr>
        <p:txBody>
          <a:bodyPr anchorCtr="0" anchor="t" bIns="61425" lIns="122850" spcFirstLastPara="1" rIns="122850" wrap="square" tIns="61425">
            <a:normAutofit/>
          </a:bodyPr>
          <a:lstStyle>
            <a:lvl1pPr indent="-342900" lvl="0" marL="457200" algn="l">
              <a:spcBef>
                <a:spcPts val="403"/>
              </a:spcBef>
              <a:spcAft>
                <a:spcPts val="0"/>
              </a:spcAft>
              <a:buSzPts val="1800"/>
              <a:buChar char="•"/>
              <a:defRPr/>
            </a:lvl1pPr>
            <a:lvl2pPr indent="-342900" lvl="1" marL="914400" algn="l">
              <a:spcBef>
                <a:spcPts val="403"/>
              </a:spcBef>
              <a:spcAft>
                <a:spcPts val="0"/>
              </a:spcAft>
              <a:buSzPts val="1800"/>
              <a:buChar char="▫"/>
              <a:defRPr/>
            </a:lvl2pPr>
            <a:lvl3pPr indent="-342900" lvl="2" marL="1371600" algn="l">
              <a:spcBef>
                <a:spcPts val="403"/>
              </a:spcBef>
              <a:spcAft>
                <a:spcPts val="0"/>
              </a:spcAft>
              <a:buSzPts val="1800"/>
              <a:buChar char="●"/>
              <a:defRPr/>
            </a:lvl3pPr>
            <a:lvl4pPr indent="-342900" lvl="3" marL="1828800" algn="l">
              <a:spcBef>
                <a:spcPts val="403"/>
              </a:spcBef>
              <a:spcAft>
                <a:spcPts val="0"/>
              </a:spcAft>
              <a:buSzPts val="1800"/>
              <a:buChar char="●"/>
              <a:defRPr/>
            </a:lvl4pPr>
            <a:lvl5pPr indent="-342900" lvl="4" marL="2286000" algn="l">
              <a:spcBef>
                <a:spcPts val="403"/>
              </a:spcBef>
              <a:spcAft>
                <a:spcPts val="0"/>
              </a:spcAft>
              <a:buSzPts val="1800"/>
              <a:buChar char="▫"/>
              <a:defRPr/>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95" name="Google Shape;95;p32"/>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2"/>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2"/>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33"/>
          <p:cNvSpPr txBox="1"/>
          <p:nvPr>
            <p:ph type="title"/>
          </p:nvPr>
        </p:nvSpPr>
        <p:spPr>
          <a:xfrm rot="5400000">
            <a:off x="6945630" y="3166110"/>
            <a:ext cx="6217920" cy="2476500"/>
          </a:xfrm>
          <a:prstGeom prst="rect">
            <a:avLst/>
          </a:prstGeom>
          <a:noFill/>
          <a:ln>
            <a:noFill/>
          </a:ln>
        </p:spPr>
        <p:txBody>
          <a:bodyPr anchorCtr="0" anchor="ctr" bIns="61425" lIns="122850" spcFirstLastPara="1" rIns="122850" wrap="square" tIns="6142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txBox="1"/>
          <p:nvPr>
            <p:ph idx="1" type="body"/>
          </p:nvPr>
        </p:nvSpPr>
        <p:spPr>
          <a:xfrm rot="5400000">
            <a:off x="1546860" y="342900"/>
            <a:ext cx="6217920" cy="8122920"/>
          </a:xfrm>
          <a:prstGeom prst="rect">
            <a:avLst/>
          </a:prstGeom>
          <a:noFill/>
          <a:ln>
            <a:noFill/>
          </a:ln>
        </p:spPr>
        <p:txBody>
          <a:bodyPr anchorCtr="0" anchor="t" bIns="61425" lIns="122850" spcFirstLastPara="1" rIns="122850" wrap="square" tIns="61425">
            <a:normAutofit/>
          </a:bodyPr>
          <a:lstStyle>
            <a:lvl1pPr indent="-342900" lvl="0" marL="457200" algn="l">
              <a:spcBef>
                <a:spcPts val="403"/>
              </a:spcBef>
              <a:spcAft>
                <a:spcPts val="0"/>
              </a:spcAft>
              <a:buSzPts val="1800"/>
              <a:buChar char="•"/>
              <a:defRPr/>
            </a:lvl1pPr>
            <a:lvl2pPr indent="-342900" lvl="1" marL="914400" algn="l">
              <a:spcBef>
                <a:spcPts val="403"/>
              </a:spcBef>
              <a:spcAft>
                <a:spcPts val="0"/>
              </a:spcAft>
              <a:buSzPts val="1800"/>
              <a:buChar char="▫"/>
              <a:defRPr/>
            </a:lvl2pPr>
            <a:lvl3pPr indent="-342900" lvl="2" marL="1371600" algn="l">
              <a:spcBef>
                <a:spcPts val="403"/>
              </a:spcBef>
              <a:spcAft>
                <a:spcPts val="0"/>
              </a:spcAft>
              <a:buSzPts val="1800"/>
              <a:buChar char="●"/>
              <a:defRPr/>
            </a:lvl3pPr>
            <a:lvl4pPr indent="-342900" lvl="3" marL="1828800" algn="l">
              <a:spcBef>
                <a:spcPts val="403"/>
              </a:spcBef>
              <a:spcAft>
                <a:spcPts val="0"/>
              </a:spcAft>
              <a:buSzPts val="1800"/>
              <a:buChar char="●"/>
              <a:defRPr/>
            </a:lvl4pPr>
            <a:lvl5pPr indent="-342900" lvl="4" marL="2286000" algn="l">
              <a:spcBef>
                <a:spcPts val="403"/>
              </a:spcBef>
              <a:spcAft>
                <a:spcPts val="0"/>
              </a:spcAft>
              <a:buSzPts val="1800"/>
              <a:buChar char="▫"/>
              <a:defRPr/>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101" name="Google Shape;101;p33"/>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24"/>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594360" y="2549348"/>
            <a:ext cx="10698480" cy="4901794"/>
          </a:xfrm>
          <a:prstGeom prst="rect">
            <a:avLst/>
          </a:prstGeom>
          <a:noFill/>
          <a:ln>
            <a:noFill/>
          </a:ln>
        </p:spPr>
        <p:txBody>
          <a:bodyPr anchorCtr="0" anchor="t" bIns="61425" lIns="122850" spcFirstLastPara="1" rIns="122850" wrap="square" tIns="61425">
            <a:normAutofit/>
          </a:bodyPr>
          <a:lstStyle>
            <a:lvl1pPr indent="-342900" lvl="0" marL="457200" algn="l">
              <a:spcBef>
                <a:spcPts val="403"/>
              </a:spcBef>
              <a:spcAft>
                <a:spcPts val="0"/>
              </a:spcAft>
              <a:buSzPts val="1800"/>
              <a:buChar char="•"/>
              <a:defRPr/>
            </a:lvl1pPr>
            <a:lvl2pPr indent="-342900" lvl="1" marL="914400" algn="l">
              <a:spcBef>
                <a:spcPts val="403"/>
              </a:spcBef>
              <a:spcAft>
                <a:spcPts val="0"/>
              </a:spcAft>
              <a:buSzPts val="1800"/>
              <a:buChar char="▫"/>
              <a:defRPr/>
            </a:lvl2pPr>
            <a:lvl3pPr indent="-342900" lvl="2" marL="1371600" algn="l">
              <a:spcBef>
                <a:spcPts val="403"/>
              </a:spcBef>
              <a:spcAft>
                <a:spcPts val="0"/>
              </a:spcAft>
              <a:buSzPts val="1800"/>
              <a:buChar char="●"/>
              <a:defRPr/>
            </a:lvl3pPr>
            <a:lvl4pPr indent="-342900" lvl="3" marL="1828800" algn="l">
              <a:spcBef>
                <a:spcPts val="403"/>
              </a:spcBef>
              <a:spcAft>
                <a:spcPts val="0"/>
              </a:spcAft>
              <a:buSzPts val="1800"/>
              <a:buChar char="●"/>
              <a:defRPr/>
            </a:lvl4pPr>
            <a:lvl5pPr indent="-342900" lvl="4" marL="2286000" algn="l">
              <a:spcBef>
                <a:spcPts val="403"/>
              </a:spcBef>
              <a:spcAft>
                <a:spcPts val="0"/>
              </a:spcAft>
              <a:buSzPts val="1800"/>
              <a:buChar char="▫"/>
              <a:defRPr/>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44" name="Google Shape;44;p24"/>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5"/>
          <p:cNvSpPr txBox="1"/>
          <p:nvPr>
            <p:ph type="title"/>
          </p:nvPr>
        </p:nvSpPr>
        <p:spPr>
          <a:xfrm>
            <a:off x="939007" y="2245361"/>
            <a:ext cx="10104120" cy="1543685"/>
          </a:xfrm>
          <a:prstGeom prst="rect">
            <a:avLst/>
          </a:prstGeom>
          <a:noFill/>
          <a:ln>
            <a:noFill/>
          </a:ln>
        </p:spPr>
        <p:txBody>
          <a:bodyPr anchorCtr="0" anchor="b" bIns="61425" lIns="122850" spcFirstLastPara="1" rIns="122850" wrap="square" tIns="61425">
            <a:noAutofit/>
          </a:bodyPr>
          <a:lstStyle>
            <a:lvl1pPr lvl="0" algn="l">
              <a:spcBef>
                <a:spcPts val="0"/>
              </a:spcBef>
              <a:spcAft>
                <a:spcPts val="0"/>
              </a:spcAft>
              <a:buClr>
                <a:srgbClr val="FFFFFF"/>
              </a:buClr>
              <a:buSzPts val="5800"/>
              <a:buFont typeface="Trebuchet MS"/>
              <a:buNone/>
              <a:defRPr b="1" sz="58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5"/>
          <p:cNvSpPr txBox="1"/>
          <p:nvPr>
            <p:ph idx="1" type="body"/>
          </p:nvPr>
        </p:nvSpPr>
        <p:spPr>
          <a:xfrm>
            <a:off x="939007" y="3816034"/>
            <a:ext cx="10104120" cy="1711008"/>
          </a:xfrm>
          <a:prstGeom prst="rect">
            <a:avLst/>
          </a:prstGeom>
          <a:noFill/>
          <a:ln>
            <a:noFill/>
          </a:ln>
        </p:spPr>
        <p:txBody>
          <a:bodyPr anchorCtr="0" anchor="t" bIns="61425" lIns="122850" spcFirstLastPara="1" rIns="122850" wrap="square" tIns="61425">
            <a:normAutofit/>
          </a:bodyPr>
          <a:lstStyle>
            <a:lvl1pPr indent="-228600" lvl="0" marL="457200" algn="l">
              <a:spcBef>
                <a:spcPts val="403"/>
              </a:spcBef>
              <a:spcAft>
                <a:spcPts val="0"/>
              </a:spcAft>
              <a:buSzPts val="2800"/>
              <a:buNone/>
              <a:defRPr b="0" sz="2800">
                <a:solidFill>
                  <a:schemeClr val="dk2"/>
                </a:solidFill>
              </a:defRPr>
            </a:lvl1pPr>
            <a:lvl2pPr indent="-228600" lvl="1" marL="914400" algn="l">
              <a:spcBef>
                <a:spcPts val="403"/>
              </a:spcBef>
              <a:spcAft>
                <a:spcPts val="0"/>
              </a:spcAft>
              <a:buSzPts val="2400"/>
              <a:buNone/>
              <a:defRPr sz="2400">
                <a:solidFill>
                  <a:srgbClr val="888888"/>
                </a:solidFill>
              </a:defRPr>
            </a:lvl2pPr>
            <a:lvl3pPr indent="-228600" lvl="2" marL="1371600" algn="l">
              <a:spcBef>
                <a:spcPts val="403"/>
              </a:spcBef>
              <a:spcAft>
                <a:spcPts val="0"/>
              </a:spcAft>
              <a:buSzPts val="2100"/>
              <a:buNone/>
              <a:defRPr sz="2100">
                <a:solidFill>
                  <a:srgbClr val="888888"/>
                </a:solidFill>
              </a:defRPr>
            </a:lvl3pPr>
            <a:lvl4pPr indent="-228600" lvl="3" marL="1828800" algn="l">
              <a:spcBef>
                <a:spcPts val="403"/>
              </a:spcBef>
              <a:spcAft>
                <a:spcPts val="0"/>
              </a:spcAft>
              <a:buSzPts val="1900"/>
              <a:buNone/>
              <a:defRPr sz="1900">
                <a:solidFill>
                  <a:srgbClr val="888888"/>
                </a:solidFill>
              </a:defRPr>
            </a:lvl4pPr>
            <a:lvl5pPr indent="-228600" lvl="4" marL="2286000" algn="l">
              <a:spcBef>
                <a:spcPts val="403"/>
              </a:spcBef>
              <a:spcAft>
                <a:spcPts val="0"/>
              </a:spcAft>
              <a:buSzPts val="1900"/>
              <a:buNone/>
              <a:defRPr sz="1900">
                <a:solidFill>
                  <a:srgbClr val="888888"/>
                </a:solidFill>
              </a:defRPr>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50" name="Google Shape;50;p25"/>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5"/>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26"/>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6"/>
          <p:cNvSpPr txBox="1"/>
          <p:nvPr>
            <p:ph idx="1" type="body"/>
          </p:nvPr>
        </p:nvSpPr>
        <p:spPr>
          <a:xfrm>
            <a:off x="594360" y="2549349"/>
            <a:ext cx="5250180" cy="5129424"/>
          </a:xfrm>
          <a:prstGeom prst="rect">
            <a:avLst/>
          </a:prstGeom>
          <a:noFill/>
          <a:ln>
            <a:noFill/>
          </a:ln>
        </p:spPr>
        <p:txBody>
          <a:bodyPr anchorCtr="0" anchor="t" bIns="61425" lIns="122850" spcFirstLastPara="1" rIns="122850" wrap="square" tIns="61425">
            <a:normAutofit/>
          </a:bodyPr>
          <a:lstStyle>
            <a:lvl1pPr indent="-400050" lvl="0" marL="457200" algn="l">
              <a:spcBef>
                <a:spcPts val="403"/>
              </a:spcBef>
              <a:spcAft>
                <a:spcPts val="0"/>
              </a:spcAft>
              <a:buSzPts val="2700"/>
              <a:buChar char="•"/>
              <a:defRPr sz="2700"/>
            </a:lvl1pPr>
            <a:lvl2pPr indent="-393700" lvl="1" marL="914400" algn="l">
              <a:spcBef>
                <a:spcPts val="403"/>
              </a:spcBef>
              <a:spcAft>
                <a:spcPts val="0"/>
              </a:spcAft>
              <a:buSzPts val="2600"/>
              <a:buChar char="▫"/>
              <a:defRPr sz="2600"/>
            </a:lvl2pPr>
            <a:lvl3pPr indent="-381000" lvl="2" marL="1371600" algn="l">
              <a:spcBef>
                <a:spcPts val="403"/>
              </a:spcBef>
              <a:spcAft>
                <a:spcPts val="0"/>
              </a:spcAft>
              <a:buSzPts val="2400"/>
              <a:buChar char="●"/>
              <a:defRPr sz="2400"/>
            </a:lvl3pPr>
            <a:lvl4pPr indent="-381000" lvl="3" marL="1828800" algn="l">
              <a:spcBef>
                <a:spcPts val="403"/>
              </a:spcBef>
              <a:spcAft>
                <a:spcPts val="0"/>
              </a:spcAft>
              <a:buSzPts val="2400"/>
              <a:buChar char="●"/>
              <a:defRPr sz="2400"/>
            </a:lvl4pPr>
            <a:lvl5pPr indent="-381000" lvl="4" marL="2286000" algn="l">
              <a:spcBef>
                <a:spcPts val="403"/>
              </a:spcBef>
              <a:spcAft>
                <a:spcPts val="0"/>
              </a:spcAft>
              <a:buSzPts val="2400"/>
              <a:buChar char="▫"/>
              <a:defRPr sz="24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56" name="Google Shape;56;p26"/>
          <p:cNvSpPr txBox="1"/>
          <p:nvPr>
            <p:ph idx="2" type="body"/>
          </p:nvPr>
        </p:nvSpPr>
        <p:spPr>
          <a:xfrm>
            <a:off x="6042660" y="2549349"/>
            <a:ext cx="5250180" cy="5129424"/>
          </a:xfrm>
          <a:prstGeom prst="rect">
            <a:avLst/>
          </a:prstGeom>
          <a:noFill/>
          <a:ln>
            <a:noFill/>
          </a:ln>
        </p:spPr>
        <p:txBody>
          <a:bodyPr anchorCtr="0" anchor="t" bIns="61425" lIns="122850" spcFirstLastPara="1" rIns="122850" wrap="square" tIns="61425">
            <a:normAutofit/>
          </a:bodyPr>
          <a:lstStyle>
            <a:lvl1pPr indent="-400050" lvl="0" marL="457200" algn="l">
              <a:spcBef>
                <a:spcPts val="403"/>
              </a:spcBef>
              <a:spcAft>
                <a:spcPts val="0"/>
              </a:spcAft>
              <a:buSzPts val="2700"/>
              <a:buChar char="•"/>
              <a:defRPr sz="2700"/>
            </a:lvl1pPr>
            <a:lvl2pPr indent="-393700" lvl="1" marL="914400" algn="l">
              <a:spcBef>
                <a:spcPts val="403"/>
              </a:spcBef>
              <a:spcAft>
                <a:spcPts val="0"/>
              </a:spcAft>
              <a:buSzPts val="2600"/>
              <a:buChar char="▫"/>
              <a:defRPr sz="2600"/>
            </a:lvl2pPr>
            <a:lvl3pPr indent="-381000" lvl="2" marL="1371600" algn="l">
              <a:spcBef>
                <a:spcPts val="403"/>
              </a:spcBef>
              <a:spcAft>
                <a:spcPts val="0"/>
              </a:spcAft>
              <a:buSzPts val="2400"/>
              <a:buChar char="●"/>
              <a:defRPr sz="2400"/>
            </a:lvl3pPr>
            <a:lvl4pPr indent="-381000" lvl="3" marL="1828800" algn="l">
              <a:spcBef>
                <a:spcPts val="403"/>
              </a:spcBef>
              <a:spcAft>
                <a:spcPts val="0"/>
              </a:spcAft>
              <a:buSzPts val="2400"/>
              <a:buChar char="●"/>
              <a:defRPr sz="2400"/>
            </a:lvl4pPr>
            <a:lvl5pPr indent="-381000" lvl="4" marL="2286000" algn="l">
              <a:spcBef>
                <a:spcPts val="403"/>
              </a:spcBef>
              <a:spcAft>
                <a:spcPts val="0"/>
              </a:spcAft>
              <a:buSzPts val="2400"/>
              <a:buChar char="▫"/>
              <a:defRPr sz="24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57" name="Google Shape;57;p26"/>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27"/>
          <p:cNvSpPr txBox="1"/>
          <p:nvPr>
            <p:ph type="title"/>
          </p:nvPr>
        </p:nvSpPr>
        <p:spPr>
          <a:xfrm>
            <a:off x="495300" y="1295400"/>
            <a:ext cx="10896600" cy="1212494"/>
          </a:xfrm>
          <a:prstGeom prst="rect">
            <a:avLst/>
          </a:prstGeom>
          <a:noFill/>
          <a:ln>
            <a:noFill/>
          </a:ln>
        </p:spPr>
        <p:txBody>
          <a:bodyPr anchorCtr="0" anchor="ctr" bIns="61425" lIns="122850" spcFirstLastPara="1" rIns="122850" wrap="square" tIns="61425">
            <a:normAutofit/>
          </a:bodyPr>
          <a:lstStyle>
            <a:lvl1pPr lvl="0" algn="l">
              <a:spcBef>
                <a:spcPts val="0"/>
              </a:spcBef>
              <a:spcAft>
                <a:spcPts val="0"/>
              </a:spcAft>
              <a:buClr>
                <a:schemeClr val="dk2"/>
              </a:buClr>
              <a:buSzPts val="5400"/>
              <a:buFont typeface="Trebuchet MS"/>
              <a:buNone/>
              <a:defRPr b="0" i="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7"/>
          <p:cNvSpPr txBox="1"/>
          <p:nvPr>
            <p:ph idx="1" type="body"/>
          </p:nvPr>
        </p:nvSpPr>
        <p:spPr>
          <a:xfrm>
            <a:off x="495302" y="2544299"/>
            <a:ext cx="5254142" cy="51816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61425" lIns="122850" spcFirstLastPara="1" rIns="122850" wrap="square" tIns="61425">
            <a:noAutofit/>
          </a:bodyPr>
          <a:lstStyle>
            <a:lvl1pPr indent="-228600" lvl="0" marL="457200" algn="l">
              <a:spcBef>
                <a:spcPts val="403"/>
              </a:spcBef>
              <a:spcAft>
                <a:spcPts val="0"/>
              </a:spcAft>
              <a:buSzPts val="2600"/>
              <a:buNone/>
              <a:defRPr b="1" sz="2600">
                <a:solidFill>
                  <a:srgbClr val="414141"/>
                </a:solidFill>
              </a:defRPr>
            </a:lvl1pPr>
            <a:lvl2pPr indent="-228600" lvl="1" marL="914400" algn="l">
              <a:spcBef>
                <a:spcPts val="403"/>
              </a:spcBef>
              <a:spcAft>
                <a:spcPts val="0"/>
              </a:spcAft>
              <a:buSzPts val="2700"/>
              <a:buNone/>
              <a:defRPr b="1" sz="2700"/>
            </a:lvl2pPr>
            <a:lvl3pPr indent="-228600" lvl="2" marL="1371600" algn="l">
              <a:spcBef>
                <a:spcPts val="403"/>
              </a:spcBef>
              <a:spcAft>
                <a:spcPts val="0"/>
              </a:spcAft>
              <a:buSzPts val="2400"/>
              <a:buNone/>
              <a:defRPr b="1" sz="2400"/>
            </a:lvl3pPr>
            <a:lvl4pPr indent="-228600" lvl="3" marL="1828800" algn="l">
              <a:spcBef>
                <a:spcPts val="403"/>
              </a:spcBef>
              <a:spcAft>
                <a:spcPts val="0"/>
              </a:spcAft>
              <a:buSzPts val="2100"/>
              <a:buNone/>
              <a:defRPr b="1" sz="2100"/>
            </a:lvl4pPr>
            <a:lvl5pPr indent="-228600" lvl="4" marL="2286000" algn="l">
              <a:spcBef>
                <a:spcPts val="403"/>
              </a:spcBef>
              <a:spcAft>
                <a:spcPts val="0"/>
              </a:spcAft>
              <a:buSzPts val="2100"/>
              <a:buNone/>
              <a:defRPr b="1" sz="21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63" name="Google Shape;63;p27"/>
          <p:cNvSpPr txBox="1"/>
          <p:nvPr>
            <p:ph idx="2" type="body"/>
          </p:nvPr>
        </p:nvSpPr>
        <p:spPr>
          <a:xfrm>
            <a:off x="6137594" y="2544299"/>
            <a:ext cx="5254308" cy="518160"/>
          </a:xfrm>
          <a:prstGeom prst="rect">
            <a:avLst/>
          </a:prstGeom>
          <a:solidFill>
            <a:srgbClr val="328D96">
              <a:alpha val="24705"/>
            </a:srgbClr>
          </a:solidFill>
          <a:ln cap="flat" cmpd="sng" w="12700">
            <a:solidFill>
              <a:schemeClr val="accent2"/>
            </a:solidFill>
            <a:prstDash val="solid"/>
            <a:round/>
            <a:headEnd len="sm" w="sm" type="none"/>
            <a:tailEnd len="sm" w="sm" type="none"/>
          </a:ln>
        </p:spPr>
        <p:txBody>
          <a:bodyPr anchorCtr="0" anchor="ctr" bIns="61425" lIns="122850" spcFirstLastPara="1" rIns="122850" wrap="square" tIns="61425">
            <a:noAutofit/>
          </a:bodyPr>
          <a:lstStyle>
            <a:lvl1pPr indent="-228600" lvl="0" marL="457200" algn="l">
              <a:spcBef>
                <a:spcPts val="403"/>
              </a:spcBef>
              <a:spcAft>
                <a:spcPts val="0"/>
              </a:spcAft>
              <a:buSzPts val="2600"/>
              <a:buNone/>
              <a:defRPr b="1" sz="2600">
                <a:solidFill>
                  <a:srgbClr val="414141"/>
                </a:solidFill>
              </a:defRPr>
            </a:lvl1pPr>
            <a:lvl2pPr indent="-228600" lvl="1" marL="914400" algn="l">
              <a:spcBef>
                <a:spcPts val="403"/>
              </a:spcBef>
              <a:spcAft>
                <a:spcPts val="0"/>
              </a:spcAft>
              <a:buSzPts val="2700"/>
              <a:buNone/>
              <a:defRPr b="1" sz="2700"/>
            </a:lvl2pPr>
            <a:lvl3pPr indent="-228600" lvl="2" marL="1371600" algn="l">
              <a:spcBef>
                <a:spcPts val="403"/>
              </a:spcBef>
              <a:spcAft>
                <a:spcPts val="0"/>
              </a:spcAft>
              <a:buSzPts val="2400"/>
              <a:buNone/>
              <a:defRPr b="1" sz="2400"/>
            </a:lvl3pPr>
            <a:lvl4pPr indent="-228600" lvl="3" marL="1828800" algn="l">
              <a:spcBef>
                <a:spcPts val="403"/>
              </a:spcBef>
              <a:spcAft>
                <a:spcPts val="0"/>
              </a:spcAft>
              <a:buSzPts val="2100"/>
              <a:buNone/>
              <a:defRPr b="1" sz="2100"/>
            </a:lvl4pPr>
            <a:lvl5pPr indent="-228600" lvl="4" marL="2286000" algn="l">
              <a:spcBef>
                <a:spcPts val="403"/>
              </a:spcBef>
              <a:spcAft>
                <a:spcPts val="0"/>
              </a:spcAft>
              <a:buSzPts val="2100"/>
              <a:buNone/>
              <a:defRPr b="1" sz="21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64" name="Google Shape;64;p27"/>
          <p:cNvSpPr txBox="1"/>
          <p:nvPr>
            <p:ph idx="3" type="body"/>
          </p:nvPr>
        </p:nvSpPr>
        <p:spPr>
          <a:xfrm>
            <a:off x="495302" y="3069655"/>
            <a:ext cx="5254142" cy="4404360"/>
          </a:xfrm>
          <a:prstGeom prst="rect">
            <a:avLst/>
          </a:prstGeom>
          <a:noFill/>
          <a:ln>
            <a:noFill/>
          </a:ln>
        </p:spPr>
        <p:txBody>
          <a:bodyPr anchorCtr="0" anchor="t" bIns="61425" lIns="122850" spcFirstLastPara="1" rIns="122850" wrap="square" tIns="61425">
            <a:normAutofit/>
          </a:bodyPr>
          <a:lstStyle>
            <a:lvl1pPr indent="-400050" lvl="0" marL="457200" algn="l">
              <a:spcBef>
                <a:spcPts val="403"/>
              </a:spcBef>
              <a:spcAft>
                <a:spcPts val="0"/>
              </a:spcAft>
              <a:buSzPts val="2700"/>
              <a:buChar char="•"/>
              <a:defRPr sz="2700"/>
            </a:lvl1pPr>
            <a:lvl2pPr indent="-400050" lvl="1" marL="914400" algn="l">
              <a:spcBef>
                <a:spcPts val="403"/>
              </a:spcBef>
              <a:spcAft>
                <a:spcPts val="0"/>
              </a:spcAft>
              <a:buSzPts val="2700"/>
              <a:buChar char="▫"/>
              <a:defRPr sz="2700"/>
            </a:lvl2pPr>
            <a:lvl3pPr indent="-381000" lvl="2" marL="1371600" algn="l">
              <a:spcBef>
                <a:spcPts val="403"/>
              </a:spcBef>
              <a:spcAft>
                <a:spcPts val="0"/>
              </a:spcAft>
              <a:buSzPts val="2400"/>
              <a:buChar char="●"/>
              <a:defRPr sz="2400"/>
            </a:lvl3pPr>
            <a:lvl4pPr indent="-361950" lvl="3" marL="1828800" algn="l">
              <a:spcBef>
                <a:spcPts val="403"/>
              </a:spcBef>
              <a:spcAft>
                <a:spcPts val="0"/>
              </a:spcAft>
              <a:buSzPts val="2100"/>
              <a:buChar char="●"/>
              <a:defRPr sz="2100"/>
            </a:lvl4pPr>
            <a:lvl5pPr indent="-361950" lvl="4" marL="2286000" algn="l">
              <a:spcBef>
                <a:spcPts val="403"/>
              </a:spcBef>
              <a:spcAft>
                <a:spcPts val="0"/>
              </a:spcAft>
              <a:buSzPts val="2100"/>
              <a:buChar char="▫"/>
              <a:defRPr sz="21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65" name="Google Shape;65;p27"/>
          <p:cNvSpPr txBox="1"/>
          <p:nvPr>
            <p:ph idx="4" type="body"/>
          </p:nvPr>
        </p:nvSpPr>
        <p:spPr>
          <a:xfrm>
            <a:off x="6133797" y="3069655"/>
            <a:ext cx="5254308" cy="4404360"/>
          </a:xfrm>
          <a:prstGeom prst="rect">
            <a:avLst/>
          </a:prstGeom>
          <a:noFill/>
          <a:ln>
            <a:noFill/>
          </a:ln>
        </p:spPr>
        <p:txBody>
          <a:bodyPr anchorCtr="0" anchor="t" bIns="61425" lIns="122850" spcFirstLastPara="1" rIns="122850" wrap="square" tIns="61425">
            <a:normAutofit/>
          </a:bodyPr>
          <a:lstStyle>
            <a:lvl1pPr indent="-400050" lvl="0" marL="457200" algn="l">
              <a:spcBef>
                <a:spcPts val="403"/>
              </a:spcBef>
              <a:spcAft>
                <a:spcPts val="0"/>
              </a:spcAft>
              <a:buSzPts val="2700"/>
              <a:buChar char="•"/>
              <a:defRPr sz="2700"/>
            </a:lvl1pPr>
            <a:lvl2pPr indent="-400050" lvl="1" marL="914400" algn="l">
              <a:spcBef>
                <a:spcPts val="403"/>
              </a:spcBef>
              <a:spcAft>
                <a:spcPts val="0"/>
              </a:spcAft>
              <a:buSzPts val="2700"/>
              <a:buChar char="▫"/>
              <a:defRPr sz="2700"/>
            </a:lvl2pPr>
            <a:lvl3pPr indent="-381000" lvl="2" marL="1371600" algn="l">
              <a:spcBef>
                <a:spcPts val="403"/>
              </a:spcBef>
              <a:spcAft>
                <a:spcPts val="0"/>
              </a:spcAft>
              <a:buSzPts val="2400"/>
              <a:buChar char="●"/>
              <a:defRPr sz="2400"/>
            </a:lvl3pPr>
            <a:lvl4pPr indent="-361950" lvl="3" marL="1828800" algn="l">
              <a:spcBef>
                <a:spcPts val="403"/>
              </a:spcBef>
              <a:spcAft>
                <a:spcPts val="0"/>
              </a:spcAft>
              <a:buSzPts val="2100"/>
              <a:buChar char="●"/>
              <a:defRPr sz="2100"/>
            </a:lvl4pPr>
            <a:lvl5pPr indent="-361950" lvl="4" marL="2286000" algn="l">
              <a:spcBef>
                <a:spcPts val="403"/>
              </a:spcBef>
              <a:spcAft>
                <a:spcPts val="0"/>
              </a:spcAft>
              <a:buSzPts val="2100"/>
              <a:buChar char="▫"/>
              <a:defRPr sz="21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66" name="Google Shape;66;p27"/>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27"/>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28"/>
          <p:cNvSpPr txBox="1"/>
          <p:nvPr>
            <p:ph type="title"/>
          </p:nvPr>
        </p:nvSpPr>
        <p:spPr>
          <a:xfrm>
            <a:off x="594360" y="1295400"/>
            <a:ext cx="10698480" cy="1212494"/>
          </a:xfrm>
          <a:prstGeom prst="rect">
            <a:avLst/>
          </a:prstGeom>
          <a:noFill/>
          <a:ln>
            <a:noFill/>
          </a:ln>
        </p:spPr>
        <p:txBody>
          <a:bodyPr anchorCtr="0" anchor="ctr" bIns="61425" lIns="122850" spcFirstLastPara="1" rIns="122850" wrap="square" tIns="61425">
            <a:normAutofit/>
          </a:bodyPr>
          <a:lstStyle>
            <a:lvl1pPr lvl="0" algn="l">
              <a:spcBef>
                <a:spcPts val="0"/>
              </a:spcBef>
              <a:spcAft>
                <a:spcPts val="0"/>
              </a:spcAft>
              <a:buClr>
                <a:schemeClr val="dk2"/>
              </a:buClr>
              <a:buSzPts val="5400"/>
              <a:buFont typeface="Trebuchet MS"/>
              <a:buNone/>
              <a:defRPr sz="54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8"/>
          <p:cNvSpPr txBox="1"/>
          <p:nvPr>
            <p:ph idx="10" type="dt"/>
          </p:nvPr>
        </p:nvSpPr>
        <p:spPr>
          <a:xfrm>
            <a:off x="8558787"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4" name="Shape 74"/>
        <p:cNvGrpSpPr/>
        <p:nvPr/>
      </p:nvGrpSpPr>
      <p:grpSpPr>
        <a:xfrm>
          <a:off x="0" y="0"/>
          <a:ext cx="0" cy="0"/>
          <a:chOff x="0" y="0"/>
          <a:chExt cx="0" cy="0"/>
        </a:xfrm>
      </p:grpSpPr>
      <p:sp>
        <p:nvSpPr>
          <p:cNvPr id="75" name="Google Shape;75;p29"/>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30"/>
          <p:cNvSpPr txBox="1"/>
          <p:nvPr>
            <p:ph type="title"/>
          </p:nvPr>
        </p:nvSpPr>
        <p:spPr>
          <a:xfrm>
            <a:off x="6959545" y="1248901"/>
            <a:ext cx="4398264" cy="994866"/>
          </a:xfrm>
          <a:prstGeom prst="rect">
            <a:avLst/>
          </a:prstGeom>
          <a:noFill/>
          <a:ln>
            <a:noFill/>
          </a:ln>
        </p:spPr>
        <p:txBody>
          <a:bodyPr anchorCtr="0" anchor="b" bIns="61425" lIns="122850" spcFirstLastPara="1" rIns="122850" wrap="square" tIns="61425">
            <a:normAutofit/>
          </a:bodyPr>
          <a:lstStyle>
            <a:lvl1pPr lvl="0" algn="l">
              <a:spcBef>
                <a:spcPts val="0"/>
              </a:spcBef>
              <a:spcAft>
                <a:spcPts val="0"/>
              </a:spcAft>
              <a:buClr>
                <a:schemeClr val="dk2"/>
              </a:buClr>
              <a:buSzPts val="2400"/>
              <a:buFont typeface="Trebuchet MS"/>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0"/>
          <p:cNvSpPr txBox="1"/>
          <p:nvPr>
            <p:ph idx="1" type="body"/>
          </p:nvPr>
        </p:nvSpPr>
        <p:spPr>
          <a:xfrm>
            <a:off x="6959545" y="2278825"/>
            <a:ext cx="4398264" cy="5233416"/>
          </a:xfrm>
          <a:prstGeom prst="rect">
            <a:avLst/>
          </a:prstGeom>
          <a:noFill/>
          <a:ln>
            <a:noFill/>
          </a:ln>
        </p:spPr>
        <p:txBody>
          <a:bodyPr anchorCtr="0" anchor="t" bIns="61425" lIns="122850" spcFirstLastPara="1" rIns="122850" wrap="square" tIns="61425">
            <a:normAutofit/>
          </a:bodyPr>
          <a:lstStyle>
            <a:lvl1pPr indent="-228600" lvl="0" marL="457200" algn="l">
              <a:spcBef>
                <a:spcPts val="403"/>
              </a:spcBef>
              <a:spcAft>
                <a:spcPts val="0"/>
              </a:spcAft>
              <a:buSzPts val="1900"/>
              <a:buNone/>
              <a:defRPr sz="1900"/>
            </a:lvl1pPr>
            <a:lvl2pPr indent="-228600" lvl="1" marL="914400" algn="l">
              <a:spcBef>
                <a:spcPts val="403"/>
              </a:spcBef>
              <a:spcAft>
                <a:spcPts val="0"/>
              </a:spcAft>
              <a:buSzPts val="1600"/>
              <a:buNone/>
              <a:defRPr sz="1600"/>
            </a:lvl2pPr>
            <a:lvl3pPr indent="-228600" lvl="2" marL="1371600" algn="l">
              <a:spcBef>
                <a:spcPts val="403"/>
              </a:spcBef>
              <a:spcAft>
                <a:spcPts val="0"/>
              </a:spcAft>
              <a:buSzPts val="1300"/>
              <a:buNone/>
              <a:defRPr sz="1300"/>
            </a:lvl3pPr>
            <a:lvl4pPr indent="-228600" lvl="3" marL="1828800" algn="l">
              <a:spcBef>
                <a:spcPts val="403"/>
              </a:spcBef>
              <a:spcAft>
                <a:spcPts val="0"/>
              </a:spcAft>
              <a:buSzPts val="1200"/>
              <a:buNone/>
              <a:defRPr sz="1200"/>
            </a:lvl4pPr>
            <a:lvl5pPr indent="-228600" lvl="4" marL="2286000" algn="l">
              <a:spcBef>
                <a:spcPts val="403"/>
              </a:spcBef>
              <a:spcAft>
                <a:spcPts val="0"/>
              </a:spcAft>
              <a:buSzPts val="1200"/>
              <a:buNone/>
              <a:defRPr sz="12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81" name="Google Shape;81;p30"/>
          <p:cNvSpPr txBox="1"/>
          <p:nvPr>
            <p:ph idx="2" type="body"/>
          </p:nvPr>
        </p:nvSpPr>
        <p:spPr>
          <a:xfrm>
            <a:off x="198122" y="879793"/>
            <a:ext cx="6633058" cy="6632448"/>
          </a:xfrm>
          <a:prstGeom prst="rect">
            <a:avLst/>
          </a:prstGeom>
          <a:noFill/>
          <a:ln>
            <a:noFill/>
          </a:ln>
        </p:spPr>
        <p:txBody>
          <a:bodyPr anchorCtr="0" anchor="t" bIns="61425" lIns="122850" spcFirstLastPara="1" rIns="122850" wrap="square" tIns="61425">
            <a:normAutofit/>
          </a:bodyPr>
          <a:lstStyle>
            <a:lvl1pPr indent="-501650" lvl="0" marL="457200" algn="l">
              <a:spcBef>
                <a:spcPts val="403"/>
              </a:spcBef>
              <a:spcAft>
                <a:spcPts val="0"/>
              </a:spcAft>
              <a:buSzPts val="4300"/>
              <a:buChar char="•"/>
              <a:defRPr sz="4300"/>
            </a:lvl1pPr>
            <a:lvl2pPr indent="-469900" lvl="1" marL="914400" algn="l">
              <a:spcBef>
                <a:spcPts val="403"/>
              </a:spcBef>
              <a:spcAft>
                <a:spcPts val="0"/>
              </a:spcAft>
              <a:buSzPts val="3800"/>
              <a:buChar char="▫"/>
              <a:defRPr sz="3800"/>
            </a:lvl2pPr>
            <a:lvl3pPr indent="-431800" lvl="2" marL="1371600" algn="l">
              <a:spcBef>
                <a:spcPts val="403"/>
              </a:spcBef>
              <a:spcAft>
                <a:spcPts val="0"/>
              </a:spcAft>
              <a:buSzPts val="3200"/>
              <a:buChar char="●"/>
              <a:defRPr sz="3200"/>
            </a:lvl3pPr>
            <a:lvl4pPr indent="-400050" lvl="3" marL="1828800" algn="l">
              <a:spcBef>
                <a:spcPts val="403"/>
              </a:spcBef>
              <a:spcAft>
                <a:spcPts val="0"/>
              </a:spcAft>
              <a:buSzPts val="2700"/>
              <a:buChar char="●"/>
              <a:defRPr sz="2700"/>
            </a:lvl4pPr>
            <a:lvl5pPr indent="-400050" lvl="4" marL="2286000" algn="l">
              <a:spcBef>
                <a:spcPts val="403"/>
              </a:spcBef>
              <a:spcAft>
                <a:spcPts val="0"/>
              </a:spcAft>
              <a:buSzPts val="2700"/>
              <a:buChar char="▫"/>
              <a:defRPr sz="27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82" name="Google Shape;82;p30"/>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0"/>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5" name="Shape 85"/>
        <p:cNvGrpSpPr/>
        <p:nvPr/>
      </p:nvGrpSpPr>
      <p:grpSpPr>
        <a:xfrm>
          <a:off x="0" y="0"/>
          <a:ext cx="0" cy="0"/>
          <a:chOff x="0" y="0"/>
          <a:chExt cx="0" cy="0"/>
        </a:xfrm>
      </p:grpSpPr>
      <p:sp>
        <p:nvSpPr>
          <p:cNvPr id="86" name="Google Shape;86;p31"/>
          <p:cNvSpPr txBox="1"/>
          <p:nvPr>
            <p:ph type="title"/>
          </p:nvPr>
        </p:nvSpPr>
        <p:spPr>
          <a:xfrm rot="-5400000">
            <a:off x="4801060" y="3528554"/>
            <a:ext cx="5305856" cy="762844"/>
          </a:xfrm>
          <a:prstGeom prst="rect">
            <a:avLst/>
          </a:prstGeom>
          <a:noFill/>
          <a:ln>
            <a:noFill/>
          </a:ln>
        </p:spPr>
        <p:txBody>
          <a:bodyPr anchorCtr="0" anchor="t" bIns="61425" lIns="61425" spcFirstLastPara="1" rIns="61425" wrap="square" tIns="0">
            <a:normAutofit/>
          </a:bodyPr>
          <a:lstStyle>
            <a:lvl1pPr lvl="0" algn="ctr">
              <a:spcBef>
                <a:spcPts val="0"/>
              </a:spcBef>
              <a:spcAft>
                <a:spcPts val="0"/>
              </a:spcAft>
              <a:buClr>
                <a:schemeClr val="dk2"/>
              </a:buClr>
              <a:buSzPts val="2700"/>
              <a:buFont typeface="Trebuchet MS"/>
              <a:buNone/>
              <a:defRPr b="1" sz="27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1"/>
          <p:cNvSpPr/>
          <p:nvPr>
            <p:ph idx="2" type="pic"/>
          </p:nvPr>
        </p:nvSpPr>
        <p:spPr>
          <a:xfrm>
            <a:off x="524772" y="1295400"/>
            <a:ext cx="5943600" cy="5181600"/>
          </a:xfrm>
          <a:prstGeom prst="rect">
            <a:avLst/>
          </a:prstGeom>
          <a:solidFill>
            <a:srgbClr val="EAEAEA"/>
          </a:solidFill>
          <a:ln cap="flat" cmpd="sng" w="50800">
            <a:solidFill>
              <a:srgbClr val="FFFFFF"/>
            </a:solidFill>
            <a:prstDash val="solid"/>
            <a:miter lim="800000"/>
            <a:headEnd len="sm" w="sm" type="none"/>
            <a:tailEnd len="sm" w="sm" type="none"/>
          </a:ln>
          <a:effectLst>
            <a:outerShdw blurRad="57150" rotWithShape="0" algn="tl" dir="4800000" dist="31750">
              <a:srgbClr val="000000">
                <a:alpha val="24705"/>
              </a:srgbClr>
            </a:outerShdw>
          </a:effectLst>
        </p:spPr>
      </p:sp>
      <p:sp>
        <p:nvSpPr>
          <p:cNvPr id="88" name="Google Shape;88;p31"/>
          <p:cNvSpPr txBox="1"/>
          <p:nvPr>
            <p:ph idx="1" type="body"/>
          </p:nvPr>
        </p:nvSpPr>
        <p:spPr>
          <a:xfrm>
            <a:off x="7914976" y="3710887"/>
            <a:ext cx="3368040" cy="2852021"/>
          </a:xfrm>
          <a:prstGeom prst="rect">
            <a:avLst/>
          </a:prstGeom>
          <a:noFill/>
          <a:ln>
            <a:noFill/>
          </a:ln>
        </p:spPr>
        <p:txBody>
          <a:bodyPr anchorCtr="0" anchor="t" bIns="61425" lIns="0" spcFirstLastPara="1" rIns="61425" wrap="square" tIns="0">
            <a:normAutofit/>
          </a:bodyPr>
          <a:lstStyle>
            <a:lvl1pPr indent="-228600" lvl="0" marL="457200" algn="l">
              <a:lnSpc>
                <a:spcPct val="100000"/>
              </a:lnSpc>
              <a:spcBef>
                <a:spcPts val="0"/>
              </a:spcBef>
              <a:spcAft>
                <a:spcPts val="0"/>
              </a:spcAft>
              <a:buSzPts val="1700"/>
              <a:buFont typeface="Georgia"/>
              <a:buNone/>
              <a:defRPr sz="1700"/>
            </a:lvl1pPr>
            <a:lvl2pPr indent="-228600" lvl="1" marL="914400" algn="l">
              <a:spcBef>
                <a:spcPts val="403"/>
              </a:spcBef>
              <a:spcAft>
                <a:spcPts val="0"/>
              </a:spcAft>
              <a:buSzPts val="1600"/>
              <a:buFont typeface="Georgia"/>
              <a:buNone/>
              <a:defRPr sz="1600"/>
            </a:lvl2pPr>
            <a:lvl3pPr indent="-228600" lvl="2" marL="1371600" algn="l">
              <a:spcBef>
                <a:spcPts val="403"/>
              </a:spcBef>
              <a:spcAft>
                <a:spcPts val="0"/>
              </a:spcAft>
              <a:buSzPts val="1300"/>
              <a:buFont typeface="Georgia"/>
              <a:buNone/>
              <a:defRPr sz="1300"/>
            </a:lvl3pPr>
            <a:lvl4pPr indent="-228600" lvl="3" marL="1828800" algn="l">
              <a:spcBef>
                <a:spcPts val="403"/>
              </a:spcBef>
              <a:spcAft>
                <a:spcPts val="0"/>
              </a:spcAft>
              <a:buSzPts val="1200"/>
              <a:buFont typeface="Georgia"/>
              <a:buNone/>
              <a:defRPr sz="1200"/>
            </a:lvl4pPr>
            <a:lvl5pPr indent="-228600" lvl="4" marL="2286000" algn="l">
              <a:spcBef>
                <a:spcPts val="403"/>
              </a:spcBef>
              <a:spcAft>
                <a:spcPts val="0"/>
              </a:spcAft>
              <a:buSzPts val="1200"/>
              <a:buFont typeface="Georgia"/>
              <a:buNone/>
              <a:defRPr sz="1200"/>
            </a:lvl5pPr>
            <a:lvl6pPr indent="-342900" lvl="5" marL="2743200" algn="l">
              <a:spcBef>
                <a:spcPts val="403"/>
              </a:spcBef>
              <a:spcAft>
                <a:spcPts val="0"/>
              </a:spcAft>
              <a:buSzPts val="1800"/>
              <a:buChar char="▫"/>
              <a:defRPr/>
            </a:lvl6pPr>
            <a:lvl7pPr indent="-342900" lvl="6" marL="3200400" algn="l">
              <a:spcBef>
                <a:spcPts val="403"/>
              </a:spcBef>
              <a:spcAft>
                <a:spcPts val="0"/>
              </a:spcAft>
              <a:buSzPts val="1800"/>
              <a:buChar char="▫"/>
              <a:defRPr/>
            </a:lvl7pPr>
            <a:lvl8pPr indent="-342900" lvl="7" marL="3657600" algn="l">
              <a:spcBef>
                <a:spcPts val="403"/>
              </a:spcBef>
              <a:spcAft>
                <a:spcPts val="0"/>
              </a:spcAft>
              <a:buSzPts val="1800"/>
              <a:buChar char="◦"/>
              <a:defRPr/>
            </a:lvl8pPr>
            <a:lvl9pPr indent="-342900" lvl="8" marL="4114800" algn="l">
              <a:spcBef>
                <a:spcPts val="403"/>
              </a:spcBef>
              <a:spcAft>
                <a:spcPts val="0"/>
              </a:spcAft>
              <a:buSzPts val="1800"/>
              <a:buChar char="◦"/>
              <a:defRPr/>
            </a:lvl9pPr>
          </a:lstStyle>
          <a:p/>
        </p:txBody>
      </p:sp>
      <p:sp>
        <p:nvSpPr>
          <p:cNvPr id="89" name="Google Shape;89;p31"/>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1"/>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1"/>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p:nvPr/>
        </p:nvSpPr>
        <p:spPr>
          <a:xfrm>
            <a:off x="1" y="415728"/>
            <a:ext cx="11887200" cy="95662"/>
          </a:xfrm>
          <a:prstGeom prst="rect">
            <a:avLst/>
          </a:prstGeom>
          <a:solidFill>
            <a:schemeClr val="accent2">
              <a:alpha val="49803"/>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7" name="Google Shape;7;p22"/>
          <p:cNvSpPr/>
          <p:nvPr/>
        </p:nvSpPr>
        <p:spPr>
          <a:xfrm>
            <a:off x="0" y="1"/>
            <a:ext cx="11887200" cy="352084"/>
          </a:xfrm>
          <a:prstGeom prst="rect">
            <a:avLst/>
          </a:prstGeom>
          <a:solidFill>
            <a:schemeClr val="dk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8" name="Google Shape;8;p22"/>
          <p:cNvSpPr/>
          <p:nvPr/>
        </p:nvSpPr>
        <p:spPr>
          <a:xfrm>
            <a:off x="5" y="349384"/>
            <a:ext cx="11887201" cy="103633"/>
          </a:xfrm>
          <a:prstGeom prst="rect">
            <a:avLst/>
          </a:prstGeom>
          <a:solidFill>
            <a:schemeClr val="accent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9" name="Google Shape;9;p22"/>
          <p:cNvSpPr/>
          <p:nvPr/>
        </p:nvSpPr>
        <p:spPr>
          <a:xfrm flipH="1" rot="10800000">
            <a:off x="7033241" y="408281"/>
            <a:ext cx="4853965" cy="103233"/>
          </a:xfrm>
          <a:prstGeom prst="rect">
            <a:avLst/>
          </a:prstGeom>
          <a:solidFill>
            <a:schemeClr val="accent2"/>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0" name="Google Shape;10;p22"/>
          <p:cNvSpPr/>
          <p:nvPr/>
        </p:nvSpPr>
        <p:spPr>
          <a:xfrm flipH="1" rot="10800000">
            <a:off x="7033265" y="498795"/>
            <a:ext cx="4853941" cy="204040"/>
          </a:xfrm>
          <a:prstGeom prst="rect">
            <a:avLst/>
          </a:prstGeom>
          <a:solidFill>
            <a:schemeClr val="accent2">
              <a:alpha val="49803"/>
            </a:scheme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1" name="Google Shape;11;p22"/>
          <p:cNvSpPr/>
          <p:nvPr/>
        </p:nvSpPr>
        <p:spPr>
          <a:xfrm>
            <a:off x="7029541" y="563839"/>
            <a:ext cx="3982212" cy="31090"/>
          </a:xfrm>
          <a:prstGeom prst="roundRect">
            <a:avLst>
              <a:gd fmla="val 16667" name="adj"/>
            </a:avLst>
          </a:prstGeom>
          <a:solidFill>
            <a:schemeClr val="lt1"/>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2" name="Google Shape;12;p22"/>
          <p:cNvSpPr/>
          <p:nvPr/>
        </p:nvSpPr>
        <p:spPr>
          <a:xfrm>
            <a:off x="9585740" y="667470"/>
            <a:ext cx="2080260" cy="41454"/>
          </a:xfrm>
          <a:prstGeom prst="roundRect">
            <a:avLst>
              <a:gd fmla="val 16667" name="adj"/>
            </a:avLst>
          </a:prstGeom>
          <a:solidFill>
            <a:schemeClr val="lt1"/>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3" name="Google Shape;13;p22"/>
          <p:cNvSpPr/>
          <p:nvPr/>
        </p:nvSpPr>
        <p:spPr>
          <a:xfrm>
            <a:off x="11810458" y="-2268"/>
            <a:ext cx="74914" cy="704698"/>
          </a:xfrm>
          <a:prstGeom prst="rect">
            <a:avLst/>
          </a:prstGeom>
          <a:solidFill>
            <a:srgbClr val="FFFFFF">
              <a:alpha val="64705"/>
            </a:srgb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4" name="Google Shape;14;p22"/>
          <p:cNvSpPr/>
          <p:nvPr/>
        </p:nvSpPr>
        <p:spPr>
          <a:xfrm>
            <a:off x="11757827" y="-2268"/>
            <a:ext cx="35662" cy="704698"/>
          </a:xfrm>
          <a:prstGeom prst="rect">
            <a:avLst/>
          </a:prstGeom>
          <a:solidFill>
            <a:srgbClr val="FFFFFF">
              <a:alpha val="64705"/>
            </a:srgb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5" name="Google Shape;15;p22"/>
          <p:cNvSpPr/>
          <p:nvPr/>
        </p:nvSpPr>
        <p:spPr>
          <a:xfrm>
            <a:off x="11733060" y="-2268"/>
            <a:ext cx="11887" cy="704698"/>
          </a:xfrm>
          <a:prstGeom prst="rect">
            <a:avLst/>
          </a:prstGeom>
          <a:solidFill>
            <a:srgbClr val="FFFFFF">
              <a:alpha val="60000"/>
            </a:srgb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6" name="Google Shape;16;p22"/>
          <p:cNvSpPr/>
          <p:nvPr/>
        </p:nvSpPr>
        <p:spPr>
          <a:xfrm>
            <a:off x="11668052" y="-2268"/>
            <a:ext cx="35662" cy="704698"/>
          </a:xfrm>
          <a:prstGeom prst="rect">
            <a:avLst/>
          </a:prstGeom>
          <a:solidFill>
            <a:srgbClr val="FFFFFF">
              <a:alpha val="40000"/>
            </a:srgb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7" name="Google Shape;17;p22"/>
          <p:cNvSpPr/>
          <p:nvPr/>
        </p:nvSpPr>
        <p:spPr>
          <a:xfrm>
            <a:off x="11590384" y="430"/>
            <a:ext cx="71323" cy="663246"/>
          </a:xfrm>
          <a:prstGeom prst="rect">
            <a:avLst/>
          </a:prstGeom>
          <a:solidFill>
            <a:srgbClr val="FFFFFF">
              <a:alpha val="20000"/>
            </a:srgb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8" name="Google Shape;18;p22"/>
          <p:cNvSpPr/>
          <p:nvPr/>
        </p:nvSpPr>
        <p:spPr>
          <a:xfrm>
            <a:off x="11535522" y="430"/>
            <a:ext cx="11887" cy="663246"/>
          </a:xfrm>
          <a:prstGeom prst="rect">
            <a:avLst/>
          </a:prstGeom>
          <a:solidFill>
            <a:srgbClr val="FFFFFF">
              <a:alpha val="29803"/>
            </a:srgbClr>
          </a:solidFill>
          <a:ln>
            <a:noFill/>
          </a:ln>
        </p:spPr>
        <p:txBody>
          <a:bodyPr anchorCtr="0" anchor="ctr" bIns="61425" lIns="122850" spcFirstLastPara="1" rIns="122850" wrap="square" tIns="61425">
            <a:noAutofit/>
          </a:bodyPr>
          <a:lstStyle/>
          <a:p>
            <a:pPr indent="0" lvl="0" marL="0" marR="0" rtl="0" algn="ctr">
              <a:spcBef>
                <a:spcPts val="0"/>
              </a:spcBef>
              <a:spcAft>
                <a:spcPts val="0"/>
              </a:spcAft>
              <a:buNone/>
            </a:pPr>
            <a:r>
              <a:t/>
            </a:r>
            <a:endParaRPr b="0" i="0" sz="2400" u="none" cap="none" strike="noStrike">
              <a:solidFill>
                <a:schemeClr val="lt1"/>
              </a:solidFill>
              <a:latin typeface="Georgia"/>
              <a:ea typeface="Georgia"/>
              <a:cs typeface="Georgia"/>
              <a:sym typeface="Georgia"/>
            </a:endParaRPr>
          </a:p>
        </p:txBody>
      </p:sp>
      <p:sp>
        <p:nvSpPr>
          <p:cNvPr id="19" name="Google Shape;19;p22"/>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lvl1pPr lvl="0" marR="0" rtl="0" algn="l">
              <a:spcBef>
                <a:spcPts val="0"/>
              </a:spcBef>
              <a:spcAft>
                <a:spcPts val="0"/>
              </a:spcAft>
              <a:buClr>
                <a:schemeClr val="dk2"/>
              </a:buClr>
              <a:buSzPts val="5400"/>
              <a:buFont typeface="Trebuchet MS"/>
              <a:buNone/>
              <a:defRPr b="0" i="0" sz="54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22"/>
          <p:cNvSpPr txBox="1"/>
          <p:nvPr>
            <p:ph idx="1" type="body"/>
          </p:nvPr>
        </p:nvSpPr>
        <p:spPr>
          <a:xfrm>
            <a:off x="594360" y="2549348"/>
            <a:ext cx="10698480" cy="4901794"/>
          </a:xfrm>
          <a:prstGeom prst="rect">
            <a:avLst/>
          </a:prstGeom>
          <a:noFill/>
          <a:ln>
            <a:noFill/>
          </a:ln>
        </p:spPr>
        <p:txBody>
          <a:bodyPr anchorCtr="0" anchor="t" bIns="61425" lIns="122850" spcFirstLastPara="1" rIns="122850" wrap="square" tIns="61425">
            <a:normAutofit/>
          </a:bodyPr>
          <a:lstStyle>
            <a:lvl1pPr indent="-469900" lvl="0" marL="457200" marR="0" rtl="0" algn="l">
              <a:spcBef>
                <a:spcPts val="403"/>
              </a:spcBef>
              <a:spcAft>
                <a:spcPts val="0"/>
              </a:spcAft>
              <a:buClr>
                <a:schemeClr val="accent3"/>
              </a:buClr>
              <a:buSzPts val="3800"/>
              <a:buFont typeface="Georgia"/>
              <a:buChar char="•"/>
              <a:defRPr b="0" i="0" sz="3800" u="none" cap="none" strike="noStrike">
                <a:solidFill>
                  <a:schemeClr val="dk1"/>
                </a:solidFill>
                <a:latin typeface="Georgia"/>
                <a:ea typeface="Georgia"/>
                <a:cs typeface="Georgia"/>
                <a:sym typeface="Georgia"/>
              </a:defRPr>
            </a:lvl1pPr>
            <a:lvl2pPr indent="-450850" lvl="1" marL="914400" marR="0" rtl="0" algn="l">
              <a:spcBef>
                <a:spcPts val="403"/>
              </a:spcBef>
              <a:spcAft>
                <a:spcPts val="0"/>
              </a:spcAft>
              <a:buClr>
                <a:schemeClr val="accent2"/>
              </a:buClr>
              <a:buSzPts val="3500"/>
              <a:buFont typeface="Georgia"/>
              <a:buChar char="▫"/>
              <a:defRPr b="0" i="0" sz="3500" u="none" cap="none" strike="noStrike">
                <a:solidFill>
                  <a:schemeClr val="accent2"/>
                </a:solidFill>
                <a:latin typeface="Georgia"/>
                <a:ea typeface="Georgia"/>
                <a:cs typeface="Georgia"/>
                <a:sym typeface="Georgia"/>
              </a:defRPr>
            </a:lvl2pPr>
            <a:lvl3pPr indent="-431800" lvl="2" marL="1371600" marR="0" rtl="0" algn="l">
              <a:spcBef>
                <a:spcPts val="403"/>
              </a:spcBef>
              <a:spcAft>
                <a:spcPts val="0"/>
              </a:spcAft>
              <a:buClr>
                <a:schemeClr val="accent1"/>
              </a:buClr>
              <a:buSzPts val="3200"/>
              <a:buFont typeface="Noto Sans Symbols"/>
              <a:buChar char="●"/>
              <a:defRPr b="0" i="0" sz="3200" u="none" cap="none" strike="noStrike">
                <a:solidFill>
                  <a:schemeClr val="accent1"/>
                </a:solidFill>
                <a:latin typeface="Georgia"/>
                <a:ea typeface="Georgia"/>
                <a:cs typeface="Georgia"/>
                <a:sym typeface="Georgia"/>
              </a:defRPr>
            </a:lvl3pPr>
            <a:lvl4pPr indent="-419100" lvl="3" marL="1828800" marR="0" rtl="0" algn="l">
              <a:spcBef>
                <a:spcPts val="403"/>
              </a:spcBef>
              <a:spcAft>
                <a:spcPts val="0"/>
              </a:spcAft>
              <a:buClr>
                <a:schemeClr val="accent1"/>
              </a:buClr>
              <a:buSzPts val="3000"/>
              <a:buFont typeface="Noto Sans Symbols"/>
              <a:buChar char="●"/>
              <a:defRPr b="0" i="0" sz="3000" u="none" cap="none" strike="noStrike">
                <a:solidFill>
                  <a:schemeClr val="accent1"/>
                </a:solidFill>
                <a:latin typeface="Georgia"/>
                <a:ea typeface="Georgia"/>
                <a:cs typeface="Georgia"/>
                <a:sym typeface="Georgia"/>
              </a:defRPr>
            </a:lvl4pPr>
            <a:lvl5pPr indent="-400050" lvl="4" marL="2286000" marR="0" rtl="0" algn="l">
              <a:spcBef>
                <a:spcPts val="403"/>
              </a:spcBef>
              <a:spcAft>
                <a:spcPts val="0"/>
              </a:spcAft>
              <a:buClr>
                <a:schemeClr val="accent3"/>
              </a:buClr>
              <a:buSzPts val="2700"/>
              <a:buFont typeface="Georgia"/>
              <a:buChar char="▫"/>
              <a:defRPr b="0" i="0" sz="2700" u="none" cap="none" strike="noStrike">
                <a:solidFill>
                  <a:schemeClr val="accent3"/>
                </a:solidFill>
                <a:latin typeface="Georgia"/>
                <a:ea typeface="Georgia"/>
                <a:cs typeface="Georgia"/>
                <a:sym typeface="Georgia"/>
              </a:defRPr>
            </a:lvl5pPr>
            <a:lvl6pPr indent="-381000" lvl="5" marL="2743200" marR="0" rtl="0" algn="l">
              <a:spcBef>
                <a:spcPts val="403"/>
              </a:spcBef>
              <a:spcAft>
                <a:spcPts val="0"/>
              </a:spcAft>
              <a:buClr>
                <a:schemeClr val="accent3"/>
              </a:buClr>
              <a:buSzPts val="2400"/>
              <a:buFont typeface="Georgia"/>
              <a:buChar char="▫"/>
              <a:defRPr b="0" i="0" sz="2400" u="none" cap="none" strike="noStrike">
                <a:solidFill>
                  <a:schemeClr val="accent3"/>
                </a:solidFill>
                <a:latin typeface="Georgia"/>
                <a:ea typeface="Georgia"/>
                <a:cs typeface="Georgia"/>
                <a:sym typeface="Georgia"/>
              </a:defRPr>
            </a:lvl6pPr>
            <a:lvl7pPr indent="-361950" lvl="6" marL="3200400" marR="0" rtl="0" algn="l">
              <a:spcBef>
                <a:spcPts val="403"/>
              </a:spcBef>
              <a:spcAft>
                <a:spcPts val="0"/>
              </a:spcAft>
              <a:buClr>
                <a:schemeClr val="accent3"/>
              </a:buClr>
              <a:buSzPts val="2100"/>
              <a:buFont typeface="Georgia"/>
              <a:buChar char="▫"/>
              <a:defRPr b="0" i="0" sz="2100" u="none" cap="none" strike="noStrike">
                <a:solidFill>
                  <a:schemeClr val="accent3"/>
                </a:solidFill>
                <a:latin typeface="Georgia"/>
                <a:ea typeface="Georgia"/>
                <a:cs typeface="Georgia"/>
                <a:sym typeface="Georgia"/>
              </a:defRPr>
            </a:lvl7pPr>
            <a:lvl8pPr indent="-355600" lvl="7" marL="3657600" marR="0" rtl="0" algn="l">
              <a:spcBef>
                <a:spcPts val="403"/>
              </a:spcBef>
              <a:spcAft>
                <a:spcPts val="0"/>
              </a:spcAft>
              <a:buClr>
                <a:schemeClr val="accent3"/>
              </a:buClr>
              <a:buSzPts val="2000"/>
              <a:buFont typeface="Georgia"/>
              <a:buChar char="◦"/>
              <a:defRPr b="0" i="0" sz="2000" u="none" cap="none" strike="noStrike">
                <a:solidFill>
                  <a:schemeClr val="accent3"/>
                </a:solidFill>
                <a:latin typeface="Georgia"/>
                <a:ea typeface="Georgia"/>
                <a:cs typeface="Georgia"/>
                <a:sym typeface="Georgia"/>
              </a:defRPr>
            </a:lvl8pPr>
            <a:lvl9pPr indent="-349250" lvl="8" marL="4114800" marR="0" rtl="0" algn="l">
              <a:spcBef>
                <a:spcPts val="403"/>
              </a:spcBef>
              <a:spcAft>
                <a:spcPts val="0"/>
              </a:spcAft>
              <a:buClr>
                <a:schemeClr val="accent3"/>
              </a:buClr>
              <a:buSzPts val="1900"/>
              <a:buFont typeface="Georgia"/>
              <a:buChar char="◦"/>
              <a:defRPr b="0" i="0" sz="1900" u="none" cap="none" strike="noStrike">
                <a:solidFill>
                  <a:schemeClr val="accent3"/>
                </a:solidFill>
                <a:latin typeface="Georgia"/>
                <a:ea typeface="Georgia"/>
                <a:cs typeface="Georgia"/>
                <a:sym typeface="Georgia"/>
              </a:defRPr>
            </a:lvl9pPr>
          </a:lstStyle>
          <a:p/>
        </p:txBody>
      </p:sp>
      <p:sp>
        <p:nvSpPr>
          <p:cNvPr id="21" name="Google Shape;21;p22"/>
          <p:cNvSpPr txBox="1"/>
          <p:nvPr>
            <p:ph idx="10" type="dt"/>
          </p:nvPr>
        </p:nvSpPr>
        <p:spPr>
          <a:xfrm>
            <a:off x="8562501" y="694334"/>
            <a:ext cx="1244443" cy="518160"/>
          </a:xfrm>
          <a:prstGeom prst="rect">
            <a:avLst/>
          </a:prstGeom>
          <a:noFill/>
          <a:ln>
            <a:noFill/>
          </a:ln>
        </p:spPr>
        <p:txBody>
          <a:bodyPr anchorCtr="0" anchor="t" bIns="61425" lIns="122850" spcFirstLastPara="1" rIns="122850" wrap="square" tIns="61425">
            <a:noAutofit/>
          </a:bodyPr>
          <a:lstStyle>
            <a:lvl1pPr lvl="0" marR="0" rtl="0" algn="l">
              <a:spcBef>
                <a:spcPts val="0"/>
              </a:spcBef>
              <a:spcAft>
                <a:spcPts val="0"/>
              </a:spcAft>
              <a:buSzPts val="1400"/>
              <a:buNone/>
              <a:defRPr b="0" i="0" sz="11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9pPr>
          </a:lstStyle>
          <a:p/>
        </p:txBody>
      </p:sp>
      <p:sp>
        <p:nvSpPr>
          <p:cNvPr id="22" name="Google Shape;22;p22"/>
          <p:cNvSpPr txBox="1"/>
          <p:nvPr>
            <p:ph idx="11" type="ftr"/>
          </p:nvPr>
        </p:nvSpPr>
        <p:spPr>
          <a:xfrm>
            <a:off x="6835140" y="694334"/>
            <a:ext cx="1723644" cy="518160"/>
          </a:xfrm>
          <a:prstGeom prst="rect">
            <a:avLst/>
          </a:prstGeom>
          <a:noFill/>
          <a:ln>
            <a:noFill/>
          </a:ln>
        </p:spPr>
        <p:txBody>
          <a:bodyPr anchorCtr="0" anchor="t" bIns="61425" lIns="122850" spcFirstLastPara="1" rIns="122850" wrap="square" tIns="61425">
            <a:noAutofit/>
          </a:bodyPr>
          <a:lstStyle>
            <a:lvl1pPr lvl="0" marR="0" rtl="0" algn="r">
              <a:spcBef>
                <a:spcPts val="0"/>
              </a:spcBef>
              <a:spcAft>
                <a:spcPts val="0"/>
              </a:spcAft>
              <a:buSzPts val="1400"/>
              <a:buNone/>
              <a:defRPr b="0" i="0" sz="1100" u="none" cap="none" strike="noStrike">
                <a:solidFill>
                  <a:schemeClr val="accent2"/>
                </a:solidFill>
                <a:latin typeface="Georgia"/>
                <a:ea typeface="Georgia"/>
                <a:cs typeface="Georgia"/>
                <a:sym typeface="Georgia"/>
              </a:defRPr>
            </a:lvl1pPr>
            <a:lvl2pPr lvl="1"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2pPr>
            <a:lvl3pPr lvl="2"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3pPr>
            <a:lvl4pPr lvl="3"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4pPr>
            <a:lvl5pPr lvl="4"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5pPr>
            <a:lvl6pPr lvl="5"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6pPr>
            <a:lvl7pPr lvl="6"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7pPr>
            <a:lvl8pPr lvl="7"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8pPr>
            <a:lvl9pPr lvl="8" marR="0" rtl="0" algn="l">
              <a:spcBef>
                <a:spcPts val="0"/>
              </a:spcBef>
              <a:spcAft>
                <a:spcPts val="0"/>
              </a:spcAft>
              <a:buSzPts val="1400"/>
              <a:buNone/>
              <a:defRPr b="0" i="0" sz="2400" u="none" cap="none" strike="noStrike">
                <a:solidFill>
                  <a:schemeClr val="dk1"/>
                </a:solidFill>
                <a:latin typeface="Georgia"/>
                <a:ea typeface="Georgia"/>
                <a:cs typeface="Georgia"/>
                <a:sym typeface="Georgia"/>
              </a:defRPr>
            </a:lvl9pPr>
          </a:lstStyle>
          <a:p/>
        </p:txBody>
      </p:sp>
      <p:sp>
        <p:nvSpPr>
          <p:cNvPr id="23" name="Google Shape;23;p22"/>
          <p:cNvSpPr txBox="1"/>
          <p:nvPr>
            <p:ph idx="12" type="sldNum"/>
          </p:nvPr>
        </p:nvSpPr>
        <p:spPr>
          <a:xfrm>
            <a:off x="10627157" y="2576"/>
            <a:ext cx="990600" cy="414528"/>
          </a:xfrm>
          <a:prstGeom prst="rect">
            <a:avLst/>
          </a:prstGeom>
          <a:noFill/>
          <a:ln>
            <a:noFill/>
          </a:ln>
        </p:spPr>
        <p:txBody>
          <a:bodyPr anchorCtr="0" anchor="b" bIns="61425" lIns="122850" spcFirstLastPara="1" rIns="122850" wrap="square" tIns="61425">
            <a:noAutofit/>
          </a:bodyPr>
          <a:lstStyle>
            <a:lvl1pPr indent="0" lvl="0" marL="0" marR="0" rtl="0" algn="r">
              <a:spcBef>
                <a:spcPts val="0"/>
              </a:spcBef>
              <a:buNone/>
              <a:defRPr b="0" i="0" sz="2400" u="none" cap="none" strike="noStrike">
                <a:solidFill>
                  <a:srgbClr val="FFFFFF"/>
                </a:solidFill>
                <a:latin typeface="Georgia"/>
                <a:ea typeface="Georgia"/>
                <a:cs typeface="Georgia"/>
                <a:sym typeface="Georgia"/>
              </a:defRPr>
            </a:lvl1pPr>
            <a:lvl2pPr indent="0" lvl="1" marL="0" marR="0" rtl="0" algn="r">
              <a:spcBef>
                <a:spcPts val="0"/>
              </a:spcBef>
              <a:buNone/>
              <a:defRPr b="0" i="0" sz="2400" u="none" cap="none" strike="noStrike">
                <a:solidFill>
                  <a:srgbClr val="FFFFFF"/>
                </a:solidFill>
                <a:latin typeface="Georgia"/>
                <a:ea typeface="Georgia"/>
                <a:cs typeface="Georgia"/>
                <a:sym typeface="Georgia"/>
              </a:defRPr>
            </a:lvl2pPr>
            <a:lvl3pPr indent="0" lvl="2" marL="0" marR="0" rtl="0" algn="r">
              <a:spcBef>
                <a:spcPts val="0"/>
              </a:spcBef>
              <a:buNone/>
              <a:defRPr b="0" i="0" sz="2400" u="none" cap="none" strike="noStrike">
                <a:solidFill>
                  <a:srgbClr val="FFFFFF"/>
                </a:solidFill>
                <a:latin typeface="Georgia"/>
                <a:ea typeface="Georgia"/>
                <a:cs typeface="Georgia"/>
                <a:sym typeface="Georgia"/>
              </a:defRPr>
            </a:lvl3pPr>
            <a:lvl4pPr indent="0" lvl="3" marL="0" marR="0" rtl="0" algn="r">
              <a:spcBef>
                <a:spcPts val="0"/>
              </a:spcBef>
              <a:buNone/>
              <a:defRPr b="0" i="0" sz="2400" u="none" cap="none" strike="noStrike">
                <a:solidFill>
                  <a:srgbClr val="FFFFFF"/>
                </a:solidFill>
                <a:latin typeface="Georgia"/>
                <a:ea typeface="Georgia"/>
                <a:cs typeface="Georgia"/>
                <a:sym typeface="Georgia"/>
              </a:defRPr>
            </a:lvl4pPr>
            <a:lvl5pPr indent="0" lvl="4" marL="0" marR="0" rtl="0" algn="r">
              <a:spcBef>
                <a:spcPts val="0"/>
              </a:spcBef>
              <a:buNone/>
              <a:defRPr b="0" i="0" sz="2400" u="none" cap="none" strike="noStrike">
                <a:solidFill>
                  <a:srgbClr val="FFFFFF"/>
                </a:solidFill>
                <a:latin typeface="Georgia"/>
                <a:ea typeface="Georgia"/>
                <a:cs typeface="Georgia"/>
                <a:sym typeface="Georgia"/>
              </a:defRPr>
            </a:lvl5pPr>
            <a:lvl6pPr indent="0" lvl="5" marL="0" marR="0" rtl="0" algn="r">
              <a:spcBef>
                <a:spcPts val="0"/>
              </a:spcBef>
              <a:buNone/>
              <a:defRPr b="0" i="0" sz="2400" u="none" cap="none" strike="noStrike">
                <a:solidFill>
                  <a:srgbClr val="FFFFFF"/>
                </a:solidFill>
                <a:latin typeface="Georgia"/>
                <a:ea typeface="Georgia"/>
                <a:cs typeface="Georgia"/>
                <a:sym typeface="Georgia"/>
              </a:defRPr>
            </a:lvl6pPr>
            <a:lvl7pPr indent="0" lvl="6" marL="0" marR="0" rtl="0" algn="r">
              <a:spcBef>
                <a:spcPts val="0"/>
              </a:spcBef>
              <a:buNone/>
              <a:defRPr b="0" i="0" sz="2400" u="none" cap="none" strike="noStrike">
                <a:solidFill>
                  <a:srgbClr val="FFFFFF"/>
                </a:solidFill>
                <a:latin typeface="Georgia"/>
                <a:ea typeface="Georgia"/>
                <a:cs typeface="Georgia"/>
                <a:sym typeface="Georgia"/>
              </a:defRPr>
            </a:lvl7pPr>
            <a:lvl8pPr indent="0" lvl="7" marL="0" marR="0" rtl="0" algn="r">
              <a:spcBef>
                <a:spcPts val="0"/>
              </a:spcBef>
              <a:buNone/>
              <a:defRPr b="0" i="0" sz="2400" u="none" cap="none" strike="noStrike">
                <a:solidFill>
                  <a:srgbClr val="FFFFFF"/>
                </a:solidFill>
                <a:latin typeface="Georgia"/>
                <a:ea typeface="Georgia"/>
                <a:cs typeface="Georgia"/>
                <a:sym typeface="Georgia"/>
              </a:defRPr>
            </a:lvl8pPr>
            <a:lvl9pPr indent="0" lvl="8" marL="0" marR="0" rtl="0" algn="r">
              <a:spcBef>
                <a:spcPts val="0"/>
              </a:spcBef>
              <a:buNone/>
              <a:defRPr b="0" i="0" sz="2400" u="none" cap="none" strike="noStrike">
                <a:solidFill>
                  <a:srgbClr val="FFFFFF"/>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2080260" y="1403350"/>
            <a:ext cx="9806940" cy="1727200"/>
          </a:xfrm>
          <a:prstGeom prst="rect">
            <a:avLst/>
          </a:prstGeom>
          <a:noFill/>
          <a:ln>
            <a:noFill/>
          </a:ln>
        </p:spPr>
        <p:txBody>
          <a:bodyPr anchorCtr="0" anchor="b" bIns="61425" lIns="122850" spcFirstLastPara="1" rIns="122850" wrap="square" tIns="61425">
            <a:normAutofit/>
          </a:bodyPr>
          <a:lstStyle/>
          <a:p>
            <a:pPr indent="0" lvl="0" marL="0" rtl="0" algn="l">
              <a:spcBef>
                <a:spcPts val="0"/>
              </a:spcBef>
              <a:spcAft>
                <a:spcPts val="0"/>
              </a:spcAft>
              <a:buClr>
                <a:schemeClr val="lt1"/>
              </a:buClr>
              <a:buSzPts val="8100"/>
              <a:buFont typeface="Trebuchet MS"/>
              <a:buNone/>
            </a:pPr>
            <a:r>
              <a:rPr b="1" lang="en-US" sz="8100"/>
              <a:t>LETTER WRITING</a:t>
            </a:r>
            <a:endParaRPr/>
          </a:p>
        </p:txBody>
      </p:sp>
      <p:sp>
        <p:nvSpPr>
          <p:cNvPr id="109" name="Google Shape;109;p1"/>
          <p:cNvSpPr txBox="1"/>
          <p:nvPr>
            <p:ph idx="1" type="subTitle"/>
          </p:nvPr>
        </p:nvSpPr>
        <p:spPr>
          <a:xfrm>
            <a:off x="594360" y="5505450"/>
            <a:ext cx="8915400" cy="1727200"/>
          </a:xfrm>
          <a:prstGeom prst="rect">
            <a:avLst/>
          </a:prstGeom>
          <a:noFill/>
          <a:ln>
            <a:noFill/>
          </a:ln>
        </p:spPr>
        <p:txBody>
          <a:bodyPr anchorCtr="0" anchor="t" bIns="61425" lIns="122850" spcFirstLastPara="1" rIns="122850" wrap="square" tIns="61425">
            <a:noAutofit/>
          </a:bodyPr>
          <a:lstStyle/>
          <a:p>
            <a:pPr indent="0" lvl="0" marL="86008" rtl="0" algn="l">
              <a:spcBef>
                <a:spcPts val="0"/>
              </a:spcBef>
              <a:spcAft>
                <a:spcPts val="0"/>
              </a:spcAft>
              <a:buSzPts val="2400"/>
              <a:buNone/>
            </a:pPr>
            <a:r>
              <a:rPr lang="en-US" sz="2400"/>
              <a:t>Sumaiya Sharmin</a:t>
            </a:r>
            <a:endParaRPr/>
          </a:p>
          <a:p>
            <a:pPr indent="0" lvl="0" marL="86008" rtl="0" algn="l">
              <a:spcBef>
                <a:spcPts val="403"/>
              </a:spcBef>
              <a:spcAft>
                <a:spcPts val="0"/>
              </a:spcAft>
              <a:buSzPts val="2400"/>
              <a:buNone/>
            </a:pPr>
            <a:r>
              <a:rPr lang="en-US" sz="2400"/>
              <a:t>Lecturer</a:t>
            </a:r>
            <a:endParaRPr/>
          </a:p>
          <a:p>
            <a:pPr indent="0" lvl="0" marL="86008" rtl="0" algn="l">
              <a:spcBef>
                <a:spcPts val="403"/>
              </a:spcBef>
              <a:spcAft>
                <a:spcPts val="0"/>
              </a:spcAft>
              <a:buSzPts val="2400"/>
              <a:buNone/>
            </a:pPr>
            <a:r>
              <a:rPr lang="en-US" sz="2400"/>
              <a:t>Department of English</a:t>
            </a:r>
            <a:endParaRPr/>
          </a:p>
          <a:p>
            <a:pPr indent="0" lvl="0" marL="86008" rtl="0" algn="l">
              <a:spcBef>
                <a:spcPts val="403"/>
              </a:spcBef>
              <a:spcAft>
                <a:spcPts val="0"/>
              </a:spcAft>
              <a:buSzPts val="2400"/>
              <a:buNone/>
            </a:pPr>
            <a:r>
              <a:rPr lang="en-US" sz="2400"/>
              <a:t>Daffodil International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0"/>
          <p:cNvSpPr txBox="1"/>
          <p:nvPr>
            <p:ph type="title"/>
          </p:nvPr>
        </p:nvSpPr>
        <p:spPr>
          <a:xfrm>
            <a:off x="457200" y="990600"/>
            <a:ext cx="10698480" cy="1209040"/>
          </a:xfrm>
          <a:prstGeom prst="rect">
            <a:avLst/>
          </a:prstGeom>
          <a:noFill/>
          <a:ln>
            <a:noFill/>
          </a:ln>
        </p:spPr>
        <p:txBody>
          <a:bodyPr anchorCtr="0" anchor="ctr" bIns="61425" lIns="122850" spcFirstLastPara="1" rIns="122850" wrap="square" tIns="61425">
            <a:normAutofit fontScale="90000"/>
          </a:bodyPr>
          <a:lstStyle/>
          <a:p>
            <a:pPr indent="0" lvl="0" marL="0" rtl="0" algn="l">
              <a:spcBef>
                <a:spcPts val="0"/>
              </a:spcBef>
              <a:spcAft>
                <a:spcPts val="0"/>
              </a:spcAft>
              <a:buClr>
                <a:schemeClr val="dk2"/>
              </a:buClr>
              <a:buSzPct val="100000"/>
              <a:buFont typeface="Trebuchet MS"/>
              <a:buNone/>
            </a:pPr>
            <a:r>
              <a:rPr lang="en-US"/>
              <a:t>Begin Your Letter as Follows</a:t>
            </a:r>
            <a:br>
              <a:rPr lang="en-US"/>
            </a:br>
            <a:endParaRPr/>
          </a:p>
        </p:txBody>
      </p:sp>
      <p:sp>
        <p:nvSpPr>
          <p:cNvPr id="163" name="Google Shape;163;p10"/>
          <p:cNvSpPr txBox="1"/>
          <p:nvPr>
            <p:ph idx="1" type="body"/>
          </p:nvPr>
        </p:nvSpPr>
        <p:spPr>
          <a:xfrm>
            <a:off x="594360" y="2549348"/>
            <a:ext cx="10698480" cy="4901794"/>
          </a:xfrm>
          <a:prstGeom prst="rect">
            <a:avLst/>
          </a:prstGeom>
          <a:noFill/>
          <a:ln>
            <a:noFill/>
          </a:ln>
        </p:spPr>
        <p:txBody>
          <a:bodyPr anchorCtr="0" anchor="t" bIns="61425" lIns="122850" spcFirstLastPara="1" rIns="122850" wrap="square" tIns="61425">
            <a:normAutofit/>
          </a:bodyPr>
          <a:lstStyle/>
          <a:p>
            <a:pPr indent="-102729" lvl="0" marL="491472" rtl="0" algn="l">
              <a:spcBef>
                <a:spcPts val="0"/>
              </a:spcBef>
              <a:spcAft>
                <a:spcPts val="0"/>
              </a:spcAft>
              <a:buSzPts val="3800"/>
              <a:buNone/>
            </a:pPr>
            <a:r>
              <a:t/>
            </a:r>
            <a:endParaRPr/>
          </a:p>
          <a:p>
            <a:pPr indent="-102729" lvl="0" marL="491472" rtl="0" algn="l">
              <a:spcBef>
                <a:spcPts val="403"/>
              </a:spcBef>
              <a:spcAft>
                <a:spcPts val="0"/>
              </a:spcAft>
              <a:buSzPts val="3800"/>
              <a:buNone/>
            </a:pPr>
            <a:r>
              <a:t/>
            </a:r>
            <a:endParaRPr/>
          </a:p>
        </p:txBody>
      </p:sp>
      <p:pic>
        <p:nvPicPr>
          <p:cNvPr id="164" name="Google Shape;164;p10"/>
          <p:cNvPicPr preferRelativeResize="0"/>
          <p:nvPr/>
        </p:nvPicPr>
        <p:blipFill rotWithShape="1">
          <a:blip r:embed="rId3">
            <a:alphaModFix/>
          </a:blip>
          <a:srcRect b="0" l="0" r="0" t="0"/>
          <a:stretch/>
        </p:blipFill>
        <p:spPr>
          <a:xfrm>
            <a:off x="-12120" y="1676400"/>
            <a:ext cx="11496266" cy="57569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1"/>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Informal Letter</a:t>
            </a:r>
            <a:endParaRPr/>
          </a:p>
        </p:txBody>
      </p:sp>
      <p:sp>
        <p:nvSpPr>
          <p:cNvPr id="170" name="Google Shape;170;p11"/>
          <p:cNvSpPr txBox="1"/>
          <p:nvPr>
            <p:ph idx="1" type="body"/>
          </p:nvPr>
        </p:nvSpPr>
        <p:spPr>
          <a:xfrm>
            <a:off x="594360" y="2549348"/>
            <a:ext cx="10698480" cy="4901794"/>
          </a:xfrm>
          <a:prstGeom prst="rect">
            <a:avLst/>
          </a:prstGeom>
          <a:noFill/>
          <a:ln>
            <a:noFill/>
          </a:ln>
        </p:spPr>
        <p:txBody>
          <a:bodyPr anchorCtr="0" anchor="t" bIns="61425" lIns="122850" spcFirstLastPara="1" rIns="122850" wrap="square" tIns="61425">
            <a:normAutofit/>
          </a:bodyPr>
          <a:lstStyle/>
          <a:p>
            <a:pPr indent="-344029" lvl="0" marL="491472" rtl="0" algn="l">
              <a:spcBef>
                <a:spcPts val="0"/>
              </a:spcBef>
              <a:spcAft>
                <a:spcPts val="0"/>
              </a:spcAft>
              <a:buSzPts val="3200"/>
              <a:buChar char="•"/>
            </a:pPr>
            <a:r>
              <a:rPr lang="en-US" sz="3200"/>
              <a:t>Informal letters are also called personal letters. </a:t>
            </a:r>
            <a:endParaRPr sz="3200"/>
          </a:p>
          <a:p>
            <a:pPr indent="-331743" lvl="1" marL="884649" rtl="0" algn="l">
              <a:spcBef>
                <a:spcPts val="403"/>
              </a:spcBef>
              <a:spcAft>
                <a:spcPts val="0"/>
              </a:spcAft>
              <a:buSzPts val="2900"/>
              <a:buFont typeface="Noto Sans Symbols"/>
              <a:buChar char="⮚"/>
            </a:pPr>
            <a:r>
              <a:rPr lang="en-US" sz="2900">
                <a:solidFill>
                  <a:schemeClr val="dk1"/>
                </a:solidFill>
              </a:rPr>
              <a:t>No need to maintain formality</a:t>
            </a:r>
            <a:endParaRPr/>
          </a:p>
          <a:p>
            <a:pPr indent="-331743" lvl="1" marL="884649" rtl="0" algn="l">
              <a:spcBef>
                <a:spcPts val="403"/>
              </a:spcBef>
              <a:spcAft>
                <a:spcPts val="0"/>
              </a:spcAft>
              <a:buSzPts val="2900"/>
              <a:buFont typeface="Noto Sans Symbols"/>
              <a:buChar char="⮚"/>
            </a:pPr>
            <a:r>
              <a:rPr lang="en-US" sz="2900">
                <a:solidFill>
                  <a:schemeClr val="dk1"/>
                </a:solidFill>
              </a:rPr>
              <a:t>Contain personal information</a:t>
            </a:r>
            <a:endParaRPr/>
          </a:p>
          <a:p>
            <a:pPr indent="-140829" lvl="0" marL="491472" rtl="0" algn="l">
              <a:spcBef>
                <a:spcPts val="403"/>
              </a:spcBef>
              <a:spcAft>
                <a:spcPts val="0"/>
              </a:spcAft>
              <a:buSzPts val="3200"/>
              <a:buNone/>
            </a:pPr>
            <a:r>
              <a:t/>
            </a:r>
            <a:endParaRPr sz="3200"/>
          </a:p>
          <a:p>
            <a:pPr indent="-344029" lvl="0" marL="491472" rtl="0" algn="l">
              <a:spcBef>
                <a:spcPts val="403"/>
              </a:spcBef>
              <a:spcAft>
                <a:spcPts val="0"/>
              </a:spcAft>
              <a:buSzPts val="3200"/>
              <a:buChar char="•"/>
            </a:pPr>
            <a:r>
              <a:rPr lang="en-US" sz="3200"/>
              <a:t>Example: </a:t>
            </a:r>
            <a:endParaRPr/>
          </a:p>
          <a:p>
            <a:pPr indent="-331743" lvl="1" marL="884649" rtl="0" algn="l">
              <a:spcBef>
                <a:spcPts val="403"/>
              </a:spcBef>
              <a:spcAft>
                <a:spcPts val="0"/>
              </a:spcAft>
              <a:buSzPts val="2900"/>
              <a:buFont typeface="Noto Sans Symbols"/>
              <a:buChar char="⮚"/>
            </a:pPr>
            <a:r>
              <a:rPr lang="en-US" sz="2900">
                <a:solidFill>
                  <a:schemeClr val="dk1"/>
                </a:solidFill>
              </a:rPr>
              <a:t>This kind of letter is usually written to a person(s) who are very well-known or close to the person who writes the letter, such as friends, family members and so 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533400" y="8382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Sample Informal Letter</a:t>
            </a:r>
            <a:endParaRPr/>
          </a:p>
        </p:txBody>
      </p:sp>
      <p:sp>
        <p:nvSpPr>
          <p:cNvPr id="176" name="Google Shape;176;p12"/>
          <p:cNvSpPr txBox="1"/>
          <p:nvPr>
            <p:ph idx="1" type="body"/>
          </p:nvPr>
        </p:nvSpPr>
        <p:spPr>
          <a:xfrm>
            <a:off x="152400" y="2057400"/>
            <a:ext cx="11430000" cy="5334000"/>
          </a:xfrm>
          <a:prstGeom prst="rect">
            <a:avLst/>
          </a:prstGeom>
          <a:noFill/>
          <a:ln>
            <a:noFill/>
          </a:ln>
        </p:spPr>
        <p:txBody>
          <a:bodyPr anchorCtr="0" anchor="t" bIns="61425" lIns="122850" spcFirstLastPara="1" rIns="122850" wrap="square" tIns="61425">
            <a:normAutofit fontScale="77500" lnSpcReduction="20000"/>
          </a:bodyPr>
          <a:lstStyle/>
          <a:p>
            <a:pPr indent="-344061" lvl="0" marL="491472" rtl="0" algn="l">
              <a:spcBef>
                <a:spcPts val="0"/>
              </a:spcBef>
              <a:spcAft>
                <a:spcPts val="0"/>
              </a:spcAft>
              <a:buSzPct val="100000"/>
              <a:buChar char="•"/>
            </a:pPr>
            <a:r>
              <a:rPr lang="en-US" sz="4100"/>
              <a:t>In an informal letter-</a:t>
            </a:r>
            <a:endParaRPr/>
          </a:p>
          <a:p>
            <a:pPr indent="-157022" lvl="0" marL="491472" rtl="0" algn="l">
              <a:spcBef>
                <a:spcPts val="403"/>
              </a:spcBef>
              <a:spcAft>
                <a:spcPts val="0"/>
              </a:spcAft>
              <a:buSzPct val="100000"/>
              <a:buNone/>
            </a:pPr>
            <a:r>
              <a:t/>
            </a:r>
            <a:endParaRPr/>
          </a:p>
          <a:p>
            <a:pPr indent="-331774" lvl="1" marL="884649" rtl="0" algn="l">
              <a:spcBef>
                <a:spcPts val="403"/>
              </a:spcBef>
              <a:spcAft>
                <a:spcPts val="0"/>
              </a:spcAft>
              <a:buSzPct val="100000"/>
              <a:buFont typeface="Noto Sans Symbols"/>
              <a:buChar char="⮚"/>
            </a:pPr>
            <a:r>
              <a:rPr lang="en-US">
                <a:solidFill>
                  <a:schemeClr val="dk1"/>
                </a:solidFill>
              </a:rPr>
              <a:t> The tone should be </a:t>
            </a:r>
            <a:r>
              <a:rPr lang="en-US" u="sng">
                <a:solidFill>
                  <a:schemeClr val="dk1"/>
                </a:solidFill>
              </a:rPr>
              <a:t>warm</a:t>
            </a:r>
            <a:r>
              <a:rPr lang="en-US">
                <a:solidFill>
                  <a:schemeClr val="dk1"/>
                </a:solidFill>
              </a:rPr>
              <a:t>, </a:t>
            </a:r>
            <a:r>
              <a:rPr lang="en-US" u="sng">
                <a:solidFill>
                  <a:schemeClr val="dk1"/>
                </a:solidFill>
              </a:rPr>
              <a:t>easy-going</a:t>
            </a:r>
            <a:r>
              <a:rPr lang="en-US">
                <a:solidFill>
                  <a:schemeClr val="dk1"/>
                </a:solidFill>
              </a:rPr>
              <a:t> and </a:t>
            </a:r>
            <a:r>
              <a:rPr lang="en-US" u="sng">
                <a:solidFill>
                  <a:schemeClr val="dk1"/>
                </a:solidFill>
              </a:rPr>
              <a:t>conversational</a:t>
            </a:r>
            <a:endParaRPr u="sng">
              <a:solidFill>
                <a:schemeClr val="dk1"/>
              </a:solidFill>
            </a:endParaRPr>
          </a:p>
          <a:p>
            <a:pPr indent="-159531" lvl="1" marL="884649" rtl="0" algn="l">
              <a:spcBef>
                <a:spcPts val="403"/>
              </a:spcBef>
              <a:spcAft>
                <a:spcPts val="0"/>
              </a:spcAft>
              <a:buSzPct val="100000"/>
              <a:buFont typeface="Noto Sans Symbols"/>
              <a:buNone/>
            </a:pPr>
            <a:r>
              <a:t/>
            </a:r>
            <a:endParaRPr>
              <a:solidFill>
                <a:schemeClr val="dk1"/>
              </a:solidFill>
            </a:endParaRPr>
          </a:p>
          <a:p>
            <a:pPr indent="-331774" lvl="1" marL="884649" rtl="0" algn="l">
              <a:spcBef>
                <a:spcPts val="403"/>
              </a:spcBef>
              <a:spcAft>
                <a:spcPts val="0"/>
              </a:spcAft>
              <a:buSzPct val="100000"/>
              <a:buFont typeface="Noto Sans Symbols"/>
              <a:buChar char="⮚"/>
            </a:pPr>
            <a:r>
              <a:rPr lang="en-US">
                <a:solidFill>
                  <a:schemeClr val="dk1"/>
                </a:solidFill>
              </a:rPr>
              <a:t>The beginning salutation/greeting can be </a:t>
            </a:r>
            <a:r>
              <a:rPr lang="en-US" u="sng">
                <a:solidFill>
                  <a:schemeClr val="dk1"/>
                </a:solidFill>
              </a:rPr>
              <a:t>the first names </a:t>
            </a:r>
            <a:r>
              <a:rPr lang="en-US">
                <a:solidFill>
                  <a:schemeClr val="dk1"/>
                </a:solidFill>
              </a:rPr>
              <a:t>(e.g. Ajay, Sunita, Carol)</a:t>
            </a:r>
            <a:endParaRPr/>
          </a:p>
          <a:p>
            <a:pPr indent="-159531" lvl="1" marL="884649" rtl="0" algn="l">
              <a:spcBef>
                <a:spcPts val="403"/>
              </a:spcBef>
              <a:spcAft>
                <a:spcPts val="0"/>
              </a:spcAft>
              <a:buSzPct val="100000"/>
              <a:buFont typeface="Noto Sans Symbols"/>
              <a:buNone/>
            </a:pPr>
            <a:r>
              <a:t/>
            </a:r>
            <a:endParaRPr>
              <a:solidFill>
                <a:schemeClr val="dk1"/>
              </a:solidFill>
            </a:endParaRPr>
          </a:p>
          <a:p>
            <a:pPr indent="-331774" lvl="1" marL="884649" rtl="0" algn="l">
              <a:spcBef>
                <a:spcPts val="403"/>
              </a:spcBef>
              <a:spcAft>
                <a:spcPts val="0"/>
              </a:spcAft>
              <a:buSzPct val="100000"/>
              <a:buFont typeface="Noto Sans Symbols"/>
              <a:buChar char="⮚"/>
            </a:pPr>
            <a:r>
              <a:rPr lang="en-US">
                <a:solidFill>
                  <a:schemeClr val="dk1"/>
                </a:solidFill>
              </a:rPr>
              <a:t>Can maintain the </a:t>
            </a:r>
            <a:r>
              <a:rPr lang="en-US" u="sng">
                <a:solidFill>
                  <a:schemeClr val="dk1"/>
                </a:solidFill>
              </a:rPr>
              <a:t>presence of contractions </a:t>
            </a:r>
            <a:r>
              <a:rPr lang="en-US">
                <a:solidFill>
                  <a:schemeClr val="dk1"/>
                </a:solidFill>
              </a:rPr>
              <a:t>(e.g. I've, don't, can't)</a:t>
            </a:r>
            <a:endParaRPr/>
          </a:p>
          <a:p>
            <a:pPr indent="-159531" lvl="1" marL="884649" rtl="0" algn="l">
              <a:spcBef>
                <a:spcPts val="403"/>
              </a:spcBef>
              <a:spcAft>
                <a:spcPts val="0"/>
              </a:spcAft>
              <a:buSzPct val="100000"/>
              <a:buFont typeface="Noto Sans Symbols"/>
              <a:buNone/>
            </a:pPr>
            <a:r>
              <a:t/>
            </a:r>
            <a:endParaRPr>
              <a:solidFill>
                <a:schemeClr val="dk1"/>
              </a:solidFill>
            </a:endParaRPr>
          </a:p>
          <a:p>
            <a:pPr indent="-331774" lvl="1" marL="884649" rtl="0" algn="l">
              <a:spcBef>
                <a:spcPts val="403"/>
              </a:spcBef>
              <a:spcAft>
                <a:spcPts val="0"/>
              </a:spcAft>
              <a:buSzPct val="100000"/>
              <a:buFont typeface="Noto Sans Symbols"/>
              <a:buChar char="⮚"/>
            </a:pPr>
            <a:r>
              <a:rPr lang="en-US">
                <a:solidFill>
                  <a:schemeClr val="dk1"/>
                </a:solidFill>
              </a:rPr>
              <a:t>Use of </a:t>
            </a:r>
            <a:r>
              <a:rPr lang="en-US" u="sng">
                <a:solidFill>
                  <a:schemeClr val="dk1"/>
                </a:solidFill>
              </a:rPr>
              <a:t>informal expressions </a:t>
            </a:r>
            <a:r>
              <a:rPr lang="en-US">
                <a:solidFill>
                  <a:schemeClr val="dk1"/>
                </a:solidFill>
              </a:rPr>
              <a:t>(e.g. "Thanks", instead of "Thank you")</a:t>
            </a:r>
            <a:endParaRPr/>
          </a:p>
          <a:p>
            <a:pPr indent="-159531" lvl="1" marL="884649" rtl="0" algn="l">
              <a:spcBef>
                <a:spcPts val="403"/>
              </a:spcBef>
              <a:spcAft>
                <a:spcPts val="0"/>
              </a:spcAft>
              <a:buSzPct val="100000"/>
              <a:buFont typeface="Noto Sans Symbols"/>
              <a:buNone/>
            </a:pPr>
            <a:r>
              <a:t/>
            </a:r>
            <a:endParaRPr>
              <a:solidFill>
                <a:schemeClr val="dk1"/>
              </a:solidFill>
            </a:endParaRPr>
          </a:p>
          <a:p>
            <a:pPr indent="-331774" lvl="1" marL="884649" rtl="0" algn="l">
              <a:spcBef>
                <a:spcPts val="403"/>
              </a:spcBef>
              <a:spcAft>
                <a:spcPts val="0"/>
              </a:spcAft>
              <a:buSzPct val="100000"/>
              <a:buFont typeface="Noto Sans Symbols"/>
              <a:buChar char="⮚"/>
            </a:pPr>
            <a:r>
              <a:rPr lang="en-US">
                <a:solidFill>
                  <a:schemeClr val="dk1"/>
                </a:solidFill>
              </a:rPr>
              <a:t>The closing salutation should be </a:t>
            </a:r>
            <a:r>
              <a:rPr lang="en-US" u="sng">
                <a:solidFill>
                  <a:schemeClr val="dk1"/>
                </a:solidFill>
              </a:rPr>
              <a:t>warm</a:t>
            </a:r>
            <a:r>
              <a:rPr lang="en-US">
                <a:solidFill>
                  <a:schemeClr val="dk1"/>
                </a:solidFill>
              </a:rPr>
              <a:t> (e.g. "Warm wishes", instead of the more formal "Yours sincerely" or "Yours faithfully")</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3"/>
          <p:cNvSpPr txBox="1"/>
          <p:nvPr>
            <p:ph type="title"/>
          </p:nvPr>
        </p:nvSpPr>
        <p:spPr>
          <a:xfrm>
            <a:off x="304800" y="838200"/>
            <a:ext cx="1234440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4400"/>
              <a:buFont typeface="Trebuchet MS"/>
              <a:buNone/>
            </a:pPr>
            <a:r>
              <a:rPr lang="en-US" sz="4400"/>
              <a:t>Given Situation for Informal Letter Writing</a:t>
            </a:r>
            <a:endParaRPr/>
          </a:p>
        </p:txBody>
      </p:sp>
      <p:sp>
        <p:nvSpPr>
          <p:cNvPr id="182" name="Google Shape;182;p13"/>
          <p:cNvSpPr txBox="1"/>
          <p:nvPr>
            <p:ph idx="1" type="body"/>
          </p:nvPr>
        </p:nvSpPr>
        <p:spPr>
          <a:xfrm>
            <a:off x="304800" y="2133600"/>
            <a:ext cx="11201400" cy="4901794"/>
          </a:xfrm>
          <a:prstGeom prst="rect">
            <a:avLst/>
          </a:prstGeom>
          <a:noFill/>
          <a:ln>
            <a:noFill/>
          </a:ln>
        </p:spPr>
        <p:txBody>
          <a:bodyPr anchorCtr="0" anchor="t" bIns="61425" lIns="122850" spcFirstLastPara="1" rIns="122850" wrap="square" tIns="61425">
            <a:normAutofit fontScale="85000" lnSpcReduction="10000"/>
          </a:bodyPr>
          <a:lstStyle/>
          <a:p>
            <a:pPr indent="0" lvl="0" marL="147442" rtl="0" algn="ctr">
              <a:spcBef>
                <a:spcPts val="0"/>
              </a:spcBef>
              <a:spcAft>
                <a:spcPts val="0"/>
              </a:spcAft>
              <a:buClr>
                <a:srgbClr val="A04DA3"/>
              </a:buClr>
              <a:buSzPct val="100000"/>
              <a:buNone/>
            </a:pPr>
            <a:r>
              <a:rPr b="1" lang="en-US" sz="3500" u="sng">
                <a:solidFill>
                  <a:srgbClr val="000000"/>
                </a:solidFill>
              </a:rPr>
              <a:t>Topic: </a:t>
            </a:r>
            <a:r>
              <a:rPr lang="en-US" sz="3500" u="sng">
                <a:solidFill>
                  <a:srgbClr val="000000"/>
                </a:solidFill>
              </a:rPr>
              <a:t>Thanking &amp; Inviting a Friend</a:t>
            </a:r>
            <a:endParaRPr/>
          </a:p>
          <a:p>
            <a:pPr indent="0" lvl="0" marL="147442" rtl="0" algn="ctr">
              <a:spcBef>
                <a:spcPts val="403"/>
              </a:spcBef>
              <a:spcAft>
                <a:spcPts val="0"/>
              </a:spcAft>
              <a:buClr>
                <a:srgbClr val="A04DA3"/>
              </a:buClr>
              <a:buSzPct val="100000"/>
              <a:buNone/>
            </a:pPr>
            <a:r>
              <a:t/>
            </a:r>
            <a:endParaRPr/>
          </a:p>
          <a:p>
            <a:pPr indent="0" lvl="0" marL="147442" rtl="0" algn="l">
              <a:spcBef>
                <a:spcPts val="403"/>
              </a:spcBef>
              <a:spcAft>
                <a:spcPts val="0"/>
              </a:spcAft>
              <a:buSzPct val="100000"/>
              <a:buNone/>
            </a:pPr>
            <a:r>
              <a:rPr lang="en-US">
                <a:solidFill>
                  <a:srgbClr val="0070C0"/>
                </a:solidFill>
              </a:rPr>
              <a:t>Last month you had a holiday overseas where you stayed with some friends. They have just sent you some photos of your holiday. Write a letter to your friend.</a:t>
            </a:r>
            <a:endParaRPr/>
          </a:p>
          <a:p>
            <a:pPr indent="0" lvl="0" marL="147442" rtl="0" algn="l">
              <a:spcBef>
                <a:spcPts val="403"/>
              </a:spcBef>
              <a:spcAft>
                <a:spcPts val="0"/>
              </a:spcAft>
              <a:buSzPct val="100000"/>
              <a:buNone/>
            </a:pPr>
            <a:r>
              <a:t/>
            </a:r>
            <a:endParaRPr>
              <a:solidFill>
                <a:srgbClr val="0070C0"/>
              </a:solidFill>
            </a:endParaRPr>
          </a:p>
          <a:p>
            <a:pPr indent="0" lvl="0" marL="147442" rtl="0" algn="l">
              <a:spcBef>
                <a:spcPts val="403"/>
              </a:spcBef>
              <a:spcAft>
                <a:spcPts val="0"/>
              </a:spcAft>
              <a:buSzPct val="100000"/>
              <a:buNone/>
            </a:pPr>
            <a:r>
              <a:rPr lang="en-US"/>
              <a:t>In your letter:</a:t>
            </a:r>
            <a:endParaRPr/>
          </a:p>
          <a:p>
            <a:pPr indent="-457200" lvl="2" marL="1354136" rtl="0" algn="l">
              <a:spcBef>
                <a:spcPts val="403"/>
              </a:spcBef>
              <a:spcAft>
                <a:spcPts val="0"/>
              </a:spcAft>
              <a:buSzPct val="100000"/>
              <a:buFont typeface="Noto Sans Symbols"/>
              <a:buChar char="⮚"/>
            </a:pPr>
            <a:r>
              <a:rPr lang="en-US">
                <a:solidFill>
                  <a:schemeClr val="dk1"/>
                </a:solidFill>
              </a:rPr>
              <a:t>Thank them for the photos and for the holiday</a:t>
            </a:r>
            <a:endParaRPr/>
          </a:p>
          <a:p>
            <a:pPr indent="-457200" lvl="2" marL="1354136" rtl="0" algn="l">
              <a:spcBef>
                <a:spcPts val="403"/>
              </a:spcBef>
              <a:spcAft>
                <a:spcPts val="0"/>
              </a:spcAft>
              <a:buSzPct val="100000"/>
              <a:buFont typeface="Noto Sans Symbols"/>
              <a:buChar char="⮚"/>
            </a:pPr>
            <a:r>
              <a:rPr lang="en-US">
                <a:solidFill>
                  <a:schemeClr val="dk1"/>
                </a:solidFill>
              </a:rPr>
              <a:t>Explain why you didn't write earlier</a:t>
            </a:r>
            <a:endParaRPr/>
          </a:p>
          <a:p>
            <a:pPr indent="-457200" lvl="2" marL="1354136" rtl="0" algn="l">
              <a:spcBef>
                <a:spcPts val="403"/>
              </a:spcBef>
              <a:spcAft>
                <a:spcPts val="0"/>
              </a:spcAft>
              <a:buSzPct val="100000"/>
              <a:buFont typeface="Noto Sans Symbols"/>
              <a:buChar char="⮚"/>
            </a:pPr>
            <a:r>
              <a:rPr lang="en-US">
                <a:solidFill>
                  <a:schemeClr val="dk1"/>
                </a:solidFill>
              </a:rPr>
              <a:t>Invite them to come and stay with you</a:t>
            </a:r>
            <a:endParaRPr/>
          </a:p>
          <a:p>
            <a:pPr indent="0" lvl="0" marL="147442" rtl="0" algn="l">
              <a:spcBef>
                <a:spcPts val="403"/>
              </a:spcBef>
              <a:spcAft>
                <a:spcPts val="0"/>
              </a:spcAft>
              <a:buSzPct val="100000"/>
              <a:buNone/>
            </a:pPr>
            <a:r>
              <a:t/>
            </a:r>
            <a:endParaRPr>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4"/>
          <p:cNvSpPr txBox="1"/>
          <p:nvPr>
            <p:ph type="title"/>
          </p:nvPr>
        </p:nvSpPr>
        <p:spPr>
          <a:xfrm>
            <a:off x="457200" y="54356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Begin Your Letter as Follows</a:t>
            </a:r>
            <a:endParaRPr/>
          </a:p>
        </p:txBody>
      </p:sp>
      <p:sp>
        <p:nvSpPr>
          <p:cNvPr id="188" name="Google Shape;188;p14"/>
          <p:cNvSpPr txBox="1"/>
          <p:nvPr>
            <p:ph idx="1" type="body"/>
          </p:nvPr>
        </p:nvSpPr>
        <p:spPr>
          <a:xfrm>
            <a:off x="594360" y="2549348"/>
            <a:ext cx="10698480" cy="4901794"/>
          </a:xfrm>
          <a:prstGeom prst="rect">
            <a:avLst/>
          </a:prstGeom>
          <a:noFill/>
          <a:ln>
            <a:noFill/>
          </a:ln>
        </p:spPr>
        <p:txBody>
          <a:bodyPr anchorCtr="0" anchor="t" bIns="61425" lIns="122850" spcFirstLastPara="1" rIns="122850" wrap="square" tIns="61425">
            <a:normAutofit/>
          </a:bodyPr>
          <a:lstStyle/>
          <a:p>
            <a:pPr indent="-91682" lvl="2" marL="1240966" rtl="0" algn="l">
              <a:spcBef>
                <a:spcPts val="0"/>
              </a:spcBef>
              <a:spcAft>
                <a:spcPts val="0"/>
              </a:spcAft>
              <a:buSzPts val="3200"/>
              <a:buFont typeface="Noto Sans Symbols"/>
              <a:buNone/>
            </a:pPr>
            <a:r>
              <a:t/>
            </a:r>
            <a:endParaRPr>
              <a:solidFill>
                <a:schemeClr val="dk1"/>
              </a:solidFill>
            </a:endParaRPr>
          </a:p>
          <a:p>
            <a:pPr indent="-102729" lvl="0" marL="491472" rtl="0" algn="l">
              <a:spcBef>
                <a:spcPts val="403"/>
              </a:spcBef>
              <a:spcAft>
                <a:spcPts val="0"/>
              </a:spcAft>
              <a:buSzPts val="3800"/>
              <a:buNone/>
            </a:pPr>
            <a:r>
              <a:t/>
            </a:r>
            <a:endParaRPr/>
          </a:p>
          <a:p>
            <a:pPr indent="-102729" lvl="0" marL="491472" rtl="0" algn="l">
              <a:spcBef>
                <a:spcPts val="403"/>
              </a:spcBef>
              <a:spcAft>
                <a:spcPts val="0"/>
              </a:spcAft>
              <a:buSzPts val="3800"/>
              <a:buNone/>
            </a:pPr>
            <a:r>
              <a:t/>
            </a:r>
            <a:endParaRPr/>
          </a:p>
        </p:txBody>
      </p:sp>
      <p:pic>
        <p:nvPicPr>
          <p:cNvPr id="189" name="Google Shape;189;p14"/>
          <p:cNvPicPr preferRelativeResize="0"/>
          <p:nvPr/>
        </p:nvPicPr>
        <p:blipFill rotWithShape="1">
          <a:blip r:embed="rId3">
            <a:alphaModFix/>
          </a:blip>
          <a:srcRect b="0" l="0" r="0" t="0"/>
          <a:stretch/>
        </p:blipFill>
        <p:spPr>
          <a:xfrm>
            <a:off x="228600" y="1752600"/>
            <a:ext cx="11510388" cy="58222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594363" y="559850"/>
            <a:ext cx="10698600" cy="120900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Semi-formal Letter</a:t>
            </a:r>
            <a:endParaRPr/>
          </a:p>
        </p:txBody>
      </p:sp>
      <p:sp>
        <p:nvSpPr>
          <p:cNvPr id="195" name="Google Shape;195;p15"/>
          <p:cNvSpPr txBox="1"/>
          <p:nvPr>
            <p:ph idx="1" type="body"/>
          </p:nvPr>
        </p:nvSpPr>
        <p:spPr>
          <a:xfrm>
            <a:off x="0" y="1768850"/>
            <a:ext cx="11658600" cy="6003600"/>
          </a:xfrm>
          <a:prstGeom prst="rect">
            <a:avLst/>
          </a:prstGeom>
          <a:noFill/>
          <a:ln>
            <a:noFill/>
          </a:ln>
        </p:spPr>
        <p:txBody>
          <a:bodyPr anchorCtr="0" anchor="t" bIns="61425" lIns="122850" spcFirstLastPara="1" rIns="122850" wrap="square" tIns="61425">
            <a:normAutofit lnSpcReduction="20000"/>
          </a:bodyPr>
          <a:lstStyle/>
          <a:p>
            <a:pPr indent="-359270" lvl="0" marL="491472" rtl="0" algn="l">
              <a:spcBef>
                <a:spcPts val="0"/>
              </a:spcBef>
              <a:spcAft>
                <a:spcPts val="0"/>
              </a:spcAft>
              <a:buSzPts val="3200"/>
              <a:buChar char="•"/>
            </a:pPr>
            <a:r>
              <a:rPr lang="en-US" sz="3200"/>
              <a:t>A semi formal is a blend of both formal and informal.</a:t>
            </a:r>
            <a:endParaRPr sz="3200"/>
          </a:p>
          <a:p>
            <a:pPr indent="-359270" lvl="0" marL="491472" rtl="0" algn="l">
              <a:spcBef>
                <a:spcPts val="0"/>
              </a:spcBef>
              <a:spcAft>
                <a:spcPts val="0"/>
              </a:spcAft>
              <a:buSzPts val="3200"/>
              <a:buChar char="•"/>
            </a:pPr>
            <a:r>
              <a:rPr lang="en-US" sz="3200"/>
              <a:t> </a:t>
            </a:r>
            <a:endParaRPr sz="3200"/>
          </a:p>
          <a:p>
            <a:pPr indent="-359270" lvl="0" marL="491472" rtl="0" algn="l">
              <a:spcBef>
                <a:spcPts val="0"/>
              </a:spcBef>
              <a:spcAft>
                <a:spcPts val="0"/>
              </a:spcAft>
              <a:buSzPts val="3200"/>
              <a:buChar char="•"/>
            </a:pPr>
            <a:r>
              <a:rPr lang="en-US" sz="3200"/>
              <a:t>A semi-formal letter follows the same pattern as the formal letter. </a:t>
            </a:r>
            <a:endParaRPr sz="3200"/>
          </a:p>
          <a:p>
            <a:pPr indent="-345586" lvl="1" marL="884649" rtl="0" algn="l">
              <a:spcBef>
                <a:spcPts val="403"/>
              </a:spcBef>
              <a:spcAft>
                <a:spcPts val="0"/>
              </a:spcAft>
              <a:buSzPts val="2900"/>
              <a:buFont typeface="Noto Sans Symbols"/>
              <a:buChar char="⮚"/>
            </a:pPr>
            <a:r>
              <a:rPr lang="en-US" sz="2900">
                <a:solidFill>
                  <a:schemeClr val="dk1"/>
                </a:solidFill>
              </a:rPr>
              <a:t>Though it is more related to the informal letter than to the formal letter where either the subject matter is formal but is addressed to near ones or subject matter is partially formal.</a:t>
            </a:r>
            <a:endParaRPr sz="2900">
              <a:solidFill>
                <a:schemeClr val="dk1"/>
              </a:solidFill>
            </a:endParaRPr>
          </a:p>
          <a:p>
            <a:pPr indent="-161436" lvl="1" marL="884649" rtl="0" algn="l">
              <a:spcBef>
                <a:spcPts val="403"/>
              </a:spcBef>
              <a:spcAft>
                <a:spcPts val="0"/>
              </a:spcAft>
              <a:buSzPts val="2900"/>
              <a:buFont typeface="Noto Sans Symbols"/>
              <a:buNone/>
            </a:pPr>
            <a:r>
              <a:t/>
            </a:r>
            <a:endParaRPr sz="2900"/>
          </a:p>
          <a:p>
            <a:pPr indent="-359269" lvl="0" marL="491472" rtl="0" algn="l">
              <a:spcBef>
                <a:spcPts val="403"/>
              </a:spcBef>
              <a:spcAft>
                <a:spcPts val="0"/>
              </a:spcAft>
              <a:buSzPts val="3200"/>
              <a:buChar char="•"/>
            </a:pPr>
            <a:r>
              <a:rPr lang="en-US" sz="3200"/>
              <a:t>Semi-formal letters are letters we write to people who are not totally strange to us but are not close enough to us to deserve personal letters.</a:t>
            </a:r>
            <a:endParaRPr/>
          </a:p>
          <a:p>
            <a:pPr indent="-156069" lvl="0" marL="491472" rtl="0" algn="l">
              <a:spcBef>
                <a:spcPts val="403"/>
              </a:spcBef>
              <a:spcAft>
                <a:spcPts val="0"/>
              </a:spcAft>
              <a:buSzPts val="3200"/>
              <a:buNone/>
            </a:pPr>
            <a:r>
              <a:t/>
            </a:r>
            <a:endParaRPr sz="3200"/>
          </a:p>
          <a:p>
            <a:pPr indent="-362127" lvl="0" marL="491472" rtl="0" algn="l">
              <a:spcBef>
                <a:spcPts val="403"/>
              </a:spcBef>
              <a:spcAft>
                <a:spcPts val="0"/>
              </a:spcAft>
              <a:buSzPts val="3800"/>
              <a:buChar char="•"/>
            </a:pPr>
            <a:r>
              <a:rPr lang="en-US"/>
              <a:t>Example: </a:t>
            </a:r>
            <a:endParaRPr/>
          </a:p>
          <a:p>
            <a:pPr indent="-346983" lvl="1" marL="884649" rtl="0" algn="l">
              <a:spcBef>
                <a:spcPts val="403"/>
              </a:spcBef>
              <a:spcAft>
                <a:spcPts val="0"/>
              </a:spcAft>
              <a:buSzPts val="3200"/>
              <a:buFont typeface="Noto Sans Symbols"/>
              <a:buChar char="⮚"/>
            </a:pPr>
            <a:r>
              <a:rPr lang="en-US" sz="3200">
                <a:solidFill>
                  <a:schemeClr val="dk1"/>
                </a:solidFill>
              </a:rPr>
              <a:t> To our teachers, family doctor, priest, landlords, etc</a:t>
            </a: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533400" y="10668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Sample Semi-formal Letter</a:t>
            </a:r>
            <a:endParaRPr/>
          </a:p>
        </p:txBody>
      </p:sp>
      <p:sp>
        <p:nvSpPr>
          <p:cNvPr id="201" name="Google Shape;201;p16"/>
          <p:cNvSpPr txBox="1"/>
          <p:nvPr>
            <p:ph idx="1" type="body"/>
          </p:nvPr>
        </p:nvSpPr>
        <p:spPr>
          <a:xfrm>
            <a:off x="152400" y="2438400"/>
            <a:ext cx="11277600" cy="4901794"/>
          </a:xfrm>
          <a:prstGeom prst="rect">
            <a:avLst/>
          </a:prstGeom>
          <a:noFill/>
          <a:ln>
            <a:noFill/>
          </a:ln>
        </p:spPr>
        <p:txBody>
          <a:bodyPr anchorCtr="0" anchor="t" bIns="61425" lIns="122850" spcFirstLastPara="1" rIns="122850" wrap="square" tIns="61425">
            <a:normAutofit fontScale="62500"/>
          </a:bodyPr>
          <a:lstStyle/>
          <a:p>
            <a:pPr indent="-344061" lvl="0" marL="491472" rtl="0" algn="l">
              <a:spcBef>
                <a:spcPts val="0"/>
              </a:spcBef>
              <a:spcAft>
                <a:spcPts val="0"/>
              </a:spcAft>
              <a:buSzPct val="100000"/>
              <a:buChar char="•"/>
            </a:pPr>
            <a:r>
              <a:rPr lang="en-US" sz="5100"/>
              <a:t>In a semi-formal letter-</a:t>
            </a:r>
            <a:endParaRPr/>
          </a:p>
          <a:p>
            <a:pPr indent="-193217" lvl="0" marL="491472" rtl="0" algn="l">
              <a:spcBef>
                <a:spcPts val="403"/>
              </a:spcBef>
              <a:spcAft>
                <a:spcPts val="0"/>
              </a:spcAft>
              <a:buSzPct val="100000"/>
              <a:buNone/>
            </a:pPr>
            <a:r>
              <a:t/>
            </a:r>
            <a:endParaRPr/>
          </a:p>
          <a:p>
            <a:pPr indent="-331743" lvl="1" marL="884649" rtl="0" algn="l">
              <a:spcBef>
                <a:spcPts val="403"/>
              </a:spcBef>
              <a:spcAft>
                <a:spcPts val="0"/>
              </a:spcAft>
              <a:buSzPct val="100000"/>
              <a:buFont typeface="Noto Sans Symbols"/>
              <a:buChar char="⮚"/>
            </a:pPr>
            <a:r>
              <a:rPr lang="en-US" sz="3800">
                <a:solidFill>
                  <a:schemeClr val="dk1"/>
                </a:solidFill>
              </a:rPr>
              <a:t> The tone should be a mix of formality and warmth</a:t>
            </a:r>
            <a:endParaRPr sz="3800">
              <a:solidFill>
                <a:schemeClr val="dk1"/>
              </a:solidFill>
            </a:endParaRPr>
          </a:p>
          <a:p>
            <a:pPr indent="-180930" lvl="1" marL="884649" rtl="0" algn="l">
              <a:spcBef>
                <a:spcPts val="403"/>
              </a:spcBef>
              <a:spcAft>
                <a:spcPts val="0"/>
              </a:spcAft>
              <a:buSzPct val="100000"/>
              <a:buFont typeface="Noto Sans Symbols"/>
              <a:buNone/>
            </a:pPr>
            <a:r>
              <a:t/>
            </a:r>
            <a:endParaRPr sz="3800">
              <a:solidFill>
                <a:schemeClr val="dk1"/>
              </a:solidFill>
            </a:endParaRPr>
          </a:p>
          <a:p>
            <a:pPr indent="-331743" lvl="1" marL="884649" rtl="0" algn="l">
              <a:spcBef>
                <a:spcPts val="403"/>
              </a:spcBef>
              <a:spcAft>
                <a:spcPts val="0"/>
              </a:spcAft>
              <a:buSzPct val="100000"/>
              <a:buFont typeface="Noto Sans Symbols"/>
              <a:buChar char="⮚"/>
            </a:pPr>
            <a:r>
              <a:rPr lang="en-US" sz="3800">
                <a:solidFill>
                  <a:schemeClr val="dk1"/>
                </a:solidFill>
              </a:rPr>
              <a:t>The beginning salutation/greeting can be the last names (e.g. Dear Mr. Aziz)</a:t>
            </a:r>
            <a:endParaRPr sz="3800">
              <a:solidFill>
                <a:schemeClr val="dk1"/>
              </a:solidFill>
            </a:endParaRPr>
          </a:p>
          <a:p>
            <a:pPr indent="-180930" lvl="1" marL="884649" rtl="0" algn="l">
              <a:spcBef>
                <a:spcPts val="403"/>
              </a:spcBef>
              <a:spcAft>
                <a:spcPts val="0"/>
              </a:spcAft>
              <a:buSzPct val="100000"/>
              <a:buFont typeface="Noto Sans Symbols"/>
              <a:buNone/>
            </a:pPr>
            <a:r>
              <a:t/>
            </a:r>
            <a:endParaRPr sz="3800">
              <a:solidFill>
                <a:schemeClr val="dk1"/>
              </a:solidFill>
            </a:endParaRPr>
          </a:p>
          <a:p>
            <a:pPr indent="-331743" lvl="1" marL="884649" rtl="0" algn="l">
              <a:spcBef>
                <a:spcPts val="403"/>
              </a:spcBef>
              <a:spcAft>
                <a:spcPts val="0"/>
              </a:spcAft>
              <a:buSzPct val="100000"/>
              <a:buFont typeface="Noto Sans Symbols"/>
              <a:buChar char="⮚"/>
            </a:pPr>
            <a:r>
              <a:rPr lang="en-US" sz="3800">
                <a:solidFill>
                  <a:schemeClr val="dk1"/>
                </a:solidFill>
              </a:rPr>
              <a:t>Should maintain the absence of contractions (e.g. I've, don't, can't)</a:t>
            </a:r>
            <a:endParaRPr/>
          </a:p>
          <a:p>
            <a:pPr indent="-180930" lvl="1" marL="884649" rtl="0" algn="l">
              <a:spcBef>
                <a:spcPts val="403"/>
              </a:spcBef>
              <a:spcAft>
                <a:spcPts val="0"/>
              </a:spcAft>
              <a:buSzPct val="100000"/>
              <a:buFont typeface="Noto Sans Symbols"/>
              <a:buNone/>
            </a:pPr>
            <a:r>
              <a:t/>
            </a:r>
            <a:endParaRPr sz="3800">
              <a:solidFill>
                <a:schemeClr val="dk1"/>
              </a:solidFill>
            </a:endParaRPr>
          </a:p>
          <a:p>
            <a:pPr indent="-331743" lvl="1" marL="884649" rtl="0" algn="l">
              <a:spcBef>
                <a:spcPts val="403"/>
              </a:spcBef>
              <a:spcAft>
                <a:spcPts val="0"/>
              </a:spcAft>
              <a:buSzPct val="100000"/>
              <a:buFont typeface="Noto Sans Symbols"/>
              <a:buChar char="⮚"/>
            </a:pPr>
            <a:r>
              <a:rPr lang="en-US" sz="3800">
                <a:solidFill>
                  <a:schemeClr val="dk1"/>
                </a:solidFill>
              </a:rPr>
              <a:t>Use of formal expressions (e.g. I would appreciate it if...)</a:t>
            </a:r>
            <a:endParaRPr/>
          </a:p>
          <a:p>
            <a:pPr indent="0" lvl="1" marL="0" rtl="0" algn="l">
              <a:spcBef>
                <a:spcPts val="403"/>
              </a:spcBef>
              <a:spcAft>
                <a:spcPts val="0"/>
              </a:spcAft>
              <a:buSzPct val="100000"/>
              <a:buFont typeface="Noto Sans Symbols"/>
              <a:buNone/>
            </a:pPr>
            <a:r>
              <a:t/>
            </a:r>
            <a:endParaRPr sz="3800">
              <a:solidFill>
                <a:schemeClr val="dk1"/>
              </a:solidFill>
            </a:endParaRPr>
          </a:p>
          <a:p>
            <a:pPr indent="-331743" lvl="1" marL="884649" rtl="0" algn="l">
              <a:spcBef>
                <a:spcPts val="403"/>
              </a:spcBef>
              <a:spcAft>
                <a:spcPts val="0"/>
              </a:spcAft>
              <a:buSzPct val="100000"/>
              <a:buFont typeface="Noto Sans Symbols"/>
              <a:buChar char="⮚"/>
            </a:pPr>
            <a:r>
              <a:rPr lang="en-US" sz="3800">
                <a:solidFill>
                  <a:schemeClr val="dk1"/>
                </a:solidFill>
              </a:rPr>
              <a:t>The closing salutation should be warm yet formal (e.g. Yours sincerely)</a:t>
            </a:r>
            <a:endParaRPr sz="38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152400" y="609600"/>
            <a:ext cx="12115800" cy="1209040"/>
          </a:xfrm>
          <a:prstGeom prst="rect">
            <a:avLst/>
          </a:prstGeom>
          <a:noFill/>
          <a:ln>
            <a:noFill/>
          </a:ln>
        </p:spPr>
        <p:txBody>
          <a:bodyPr anchorCtr="0" anchor="ctr" bIns="61425" lIns="122850" spcFirstLastPara="1" rIns="122850" wrap="square" tIns="61425">
            <a:noAutofit/>
          </a:bodyPr>
          <a:lstStyle/>
          <a:p>
            <a:pPr indent="0" lvl="0" marL="0" rtl="0" algn="l">
              <a:spcBef>
                <a:spcPts val="0"/>
              </a:spcBef>
              <a:spcAft>
                <a:spcPts val="0"/>
              </a:spcAft>
              <a:buClr>
                <a:srgbClr val="424456"/>
              </a:buClr>
              <a:buSzPts val="4200"/>
              <a:buFont typeface="Trebuchet MS"/>
              <a:buNone/>
            </a:pPr>
            <a:r>
              <a:rPr lang="en-US" sz="4200">
                <a:solidFill>
                  <a:srgbClr val="424456"/>
                </a:solidFill>
              </a:rPr>
              <a:t>Given Situation for Semi-formal Letter Writing</a:t>
            </a:r>
            <a:endParaRPr sz="4200"/>
          </a:p>
        </p:txBody>
      </p:sp>
      <p:sp>
        <p:nvSpPr>
          <p:cNvPr id="207" name="Google Shape;207;p17"/>
          <p:cNvSpPr txBox="1"/>
          <p:nvPr>
            <p:ph idx="1" type="body"/>
          </p:nvPr>
        </p:nvSpPr>
        <p:spPr>
          <a:xfrm>
            <a:off x="304800" y="1981200"/>
            <a:ext cx="11353800" cy="5410200"/>
          </a:xfrm>
          <a:prstGeom prst="rect">
            <a:avLst/>
          </a:prstGeom>
          <a:noFill/>
          <a:ln>
            <a:noFill/>
          </a:ln>
        </p:spPr>
        <p:txBody>
          <a:bodyPr anchorCtr="0" anchor="t" bIns="61425" lIns="122850" spcFirstLastPara="1" rIns="122850" wrap="square" tIns="61425">
            <a:normAutofit/>
          </a:bodyPr>
          <a:lstStyle/>
          <a:p>
            <a:pPr indent="0" lvl="0" marL="147442" rtl="0" algn="ctr">
              <a:spcBef>
                <a:spcPts val="0"/>
              </a:spcBef>
              <a:spcAft>
                <a:spcPts val="0"/>
              </a:spcAft>
              <a:buSzPts val="3800"/>
              <a:buNone/>
            </a:pPr>
            <a:r>
              <a:rPr b="1" lang="en-US" u="sng"/>
              <a:t>Topic: </a:t>
            </a:r>
            <a:r>
              <a:rPr lang="en-US" u="sng"/>
              <a:t>Complaining to a Landlord</a:t>
            </a:r>
            <a:endParaRPr/>
          </a:p>
          <a:p>
            <a:pPr indent="0" lvl="0" marL="147442" rtl="0" algn="l">
              <a:spcBef>
                <a:spcPts val="403"/>
              </a:spcBef>
              <a:spcAft>
                <a:spcPts val="0"/>
              </a:spcAft>
              <a:buSzPts val="3800"/>
              <a:buNone/>
            </a:pPr>
            <a:r>
              <a:t/>
            </a:r>
            <a:endParaRPr u="sng"/>
          </a:p>
          <a:p>
            <a:pPr indent="0" lvl="0" marL="147442" rtl="0" algn="l">
              <a:spcBef>
                <a:spcPts val="403"/>
              </a:spcBef>
              <a:spcAft>
                <a:spcPts val="0"/>
              </a:spcAft>
              <a:buSzPts val="3200"/>
              <a:buNone/>
            </a:pPr>
            <a:r>
              <a:rPr lang="en-US" sz="3200">
                <a:solidFill>
                  <a:srgbClr val="0070C0"/>
                </a:solidFill>
              </a:rPr>
              <a:t>You have been living in a rental apartment for the past year. Recently a new neighbor moved in and has been making a lot of noise, which disturbs you. Write a letter to the landlord. </a:t>
            </a:r>
            <a:endParaRPr sz="3200">
              <a:solidFill>
                <a:srgbClr val="0070C0"/>
              </a:solidFill>
            </a:endParaRPr>
          </a:p>
          <a:p>
            <a:pPr indent="0" lvl="0" marL="147442" rtl="0" algn="l">
              <a:spcBef>
                <a:spcPts val="403"/>
              </a:spcBef>
              <a:spcAft>
                <a:spcPts val="0"/>
              </a:spcAft>
              <a:buSzPts val="3200"/>
              <a:buNone/>
            </a:pPr>
            <a:r>
              <a:t/>
            </a:r>
            <a:endParaRPr sz="3200">
              <a:solidFill>
                <a:srgbClr val="0070C0"/>
              </a:solidFill>
            </a:endParaRPr>
          </a:p>
          <a:p>
            <a:pPr indent="0" lvl="0" marL="147442" rtl="0" algn="l">
              <a:spcBef>
                <a:spcPts val="403"/>
              </a:spcBef>
              <a:spcAft>
                <a:spcPts val="0"/>
              </a:spcAft>
              <a:buSzPts val="3200"/>
              <a:buNone/>
            </a:pPr>
            <a:r>
              <a:rPr lang="en-US" sz="3200"/>
              <a:t>In your letter:</a:t>
            </a:r>
            <a:endParaRPr/>
          </a:p>
          <a:p>
            <a:pPr indent="-457200" lvl="2" marL="1354136" rtl="0" algn="l">
              <a:spcBef>
                <a:spcPts val="403"/>
              </a:spcBef>
              <a:spcAft>
                <a:spcPts val="0"/>
              </a:spcAft>
              <a:buSzPts val="2600"/>
              <a:buFont typeface="Noto Sans Symbols"/>
              <a:buChar char="⮚"/>
            </a:pPr>
            <a:r>
              <a:rPr lang="en-US" sz="2600">
                <a:solidFill>
                  <a:schemeClr val="dk1"/>
                </a:solidFill>
              </a:rPr>
              <a:t>explain the situation</a:t>
            </a:r>
            <a:endParaRPr/>
          </a:p>
          <a:p>
            <a:pPr indent="-457200" lvl="2" marL="1354136" rtl="0" algn="l">
              <a:spcBef>
                <a:spcPts val="403"/>
              </a:spcBef>
              <a:spcAft>
                <a:spcPts val="0"/>
              </a:spcAft>
              <a:buSzPts val="2600"/>
              <a:buFont typeface="Noto Sans Symbols"/>
              <a:buChar char="⮚"/>
            </a:pPr>
            <a:r>
              <a:rPr lang="en-US" sz="2600">
                <a:solidFill>
                  <a:schemeClr val="dk1"/>
                </a:solidFill>
              </a:rPr>
              <a:t>describe why it bothers you</a:t>
            </a:r>
            <a:endParaRPr/>
          </a:p>
          <a:p>
            <a:pPr indent="-457200" lvl="2" marL="1354136" rtl="0" algn="l">
              <a:spcBef>
                <a:spcPts val="403"/>
              </a:spcBef>
              <a:spcAft>
                <a:spcPts val="0"/>
              </a:spcAft>
              <a:buSzPts val="2600"/>
              <a:buFont typeface="Noto Sans Symbols"/>
              <a:buChar char="⮚"/>
            </a:pPr>
            <a:r>
              <a:rPr lang="en-US" sz="2600">
                <a:solidFill>
                  <a:schemeClr val="dk1"/>
                </a:solidFill>
              </a:rPr>
              <a:t>suggest a solution</a:t>
            </a:r>
            <a:endParaRPr/>
          </a:p>
          <a:p>
            <a:pPr indent="0" lvl="0" marL="147442" rtl="0" algn="l">
              <a:spcBef>
                <a:spcPts val="403"/>
              </a:spcBef>
              <a:spcAft>
                <a:spcPts val="0"/>
              </a:spcAft>
              <a:buSzPts val="3200"/>
              <a:buNone/>
            </a:pPr>
            <a:r>
              <a:t/>
            </a:r>
            <a:endParaRPr sz="3200">
              <a:solidFill>
                <a:srgbClr val="0070C0"/>
              </a:solidFill>
            </a:endParaRPr>
          </a:p>
          <a:p>
            <a:pPr indent="0" lvl="0" marL="147442" rtl="0" algn="l">
              <a:spcBef>
                <a:spcPts val="403"/>
              </a:spcBef>
              <a:spcAft>
                <a:spcPts val="0"/>
              </a:spcAft>
              <a:buSzPts val="3800"/>
              <a:buNone/>
            </a:pPr>
            <a:r>
              <a:t/>
            </a:r>
            <a:endParaRPr u="sng"/>
          </a:p>
          <a:p>
            <a:pPr indent="0" lvl="0" marL="147442" rtl="0" algn="l">
              <a:spcBef>
                <a:spcPts val="403"/>
              </a:spcBef>
              <a:spcAft>
                <a:spcPts val="0"/>
              </a:spcAft>
              <a:buSzPts val="3800"/>
              <a:buNone/>
            </a:pPr>
            <a:r>
              <a:t/>
            </a:r>
            <a:endParaRPr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609600" y="7620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Begin Your Letter as Follows</a:t>
            </a:r>
            <a:endParaRPr/>
          </a:p>
        </p:txBody>
      </p:sp>
      <p:pic>
        <p:nvPicPr>
          <p:cNvPr id="213" name="Google Shape;213;p18"/>
          <p:cNvPicPr preferRelativeResize="0"/>
          <p:nvPr>
            <p:ph idx="1" type="body"/>
          </p:nvPr>
        </p:nvPicPr>
        <p:blipFill rotWithShape="1">
          <a:blip r:embed="rId3">
            <a:alphaModFix/>
          </a:blip>
          <a:srcRect b="0" l="0" r="0" t="0"/>
          <a:stretch/>
        </p:blipFill>
        <p:spPr>
          <a:xfrm>
            <a:off x="228600" y="1905000"/>
            <a:ext cx="11582400" cy="560337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457200" y="838200"/>
            <a:ext cx="11658600" cy="1209040"/>
          </a:xfrm>
          <a:prstGeom prst="rect">
            <a:avLst/>
          </a:prstGeom>
          <a:noFill/>
          <a:ln>
            <a:noFill/>
          </a:ln>
        </p:spPr>
        <p:txBody>
          <a:bodyPr anchorCtr="0" anchor="ctr" bIns="61425" lIns="122850" spcFirstLastPara="1" rIns="122850" wrap="square" tIns="61425">
            <a:noAutofit/>
          </a:bodyPr>
          <a:lstStyle/>
          <a:p>
            <a:pPr indent="0" lvl="0" marL="0" rtl="0" algn="l">
              <a:spcBef>
                <a:spcPts val="0"/>
              </a:spcBef>
              <a:spcAft>
                <a:spcPts val="0"/>
              </a:spcAft>
              <a:buClr>
                <a:schemeClr val="dk2"/>
              </a:buClr>
              <a:buSzPts val="4400"/>
              <a:buFont typeface="Trebuchet MS"/>
              <a:buNone/>
            </a:pPr>
            <a:r>
              <a:rPr lang="en-US" sz="4400"/>
              <a:t>Difference Between Semi/In/Formal Letter</a:t>
            </a:r>
            <a:endParaRPr sz="4400"/>
          </a:p>
        </p:txBody>
      </p:sp>
      <p:pic>
        <p:nvPicPr>
          <p:cNvPr id="219" name="Google Shape;219;p19"/>
          <p:cNvPicPr preferRelativeResize="0"/>
          <p:nvPr/>
        </p:nvPicPr>
        <p:blipFill>
          <a:blip r:embed="rId3">
            <a:alphaModFix/>
          </a:blip>
          <a:stretch>
            <a:fillRect/>
          </a:stretch>
        </p:blipFill>
        <p:spPr>
          <a:xfrm>
            <a:off x="-108550" y="2131925"/>
            <a:ext cx="11995751" cy="5640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Discussion Outline</a:t>
            </a:r>
            <a:endParaRPr/>
          </a:p>
        </p:txBody>
      </p:sp>
      <p:sp>
        <p:nvSpPr>
          <p:cNvPr id="115" name="Google Shape;115;p2"/>
          <p:cNvSpPr txBox="1"/>
          <p:nvPr>
            <p:ph idx="1" type="body"/>
          </p:nvPr>
        </p:nvSpPr>
        <p:spPr>
          <a:xfrm>
            <a:off x="594360" y="2549348"/>
            <a:ext cx="10698480" cy="4901794"/>
          </a:xfrm>
          <a:prstGeom prst="rect">
            <a:avLst/>
          </a:prstGeom>
          <a:noFill/>
          <a:ln>
            <a:noFill/>
          </a:ln>
        </p:spPr>
        <p:txBody>
          <a:bodyPr anchorCtr="0" anchor="t" bIns="61425" lIns="122850" spcFirstLastPara="1" rIns="122850" wrap="square" tIns="61425">
            <a:normAutofit/>
          </a:bodyPr>
          <a:lstStyle/>
          <a:p>
            <a:pPr indent="-344029" lvl="0" marL="491472" rtl="0" algn="l">
              <a:spcBef>
                <a:spcPts val="0"/>
              </a:spcBef>
              <a:spcAft>
                <a:spcPts val="0"/>
              </a:spcAft>
              <a:buSzPts val="3200"/>
              <a:buChar char="•"/>
            </a:pPr>
            <a:r>
              <a:rPr lang="en-US" sz="3200"/>
              <a:t>Letter Writing (GW 1)</a:t>
            </a:r>
            <a:endParaRPr/>
          </a:p>
          <a:p>
            <a:pPr indent="-344029" lvl="0" marL="491472" rtl="0" algn="l">
              <a:spcBef>
                <a:spcPts val="403"/>
              </a:spcBef>
              <a:spcAft>
                <a:spcPts val="0"/>
              </a:spcAft>
              <a:buSzPts val="3200"/>
              <a:buChar char="•"/>
            </a:pPr>
            <a:r>
              <a:rPr lang="en-US" sz="3200"/>
              <a:t>Types of Letter Writing</a:t>
            </a:r>
            <a:endParaRPr/>
          </a:p>
          <a:p>
            <a:pPr indent="-344029" lvl="0" marL="491472" rtl="0" algn="l">
              <a:spcBef>
                <a:spcPts val="403"/>
              </a:spcBef>
              <a:spcAft>
                <a:spcPts val="0"/>
              </a:spcAft>
              <a:buSzPts val="3200"/>
              <a:buChar char="•"/>
            </a:pPr>
            <a:r>
              <a:rPr lang="en-US" sz="3200"/>
              <a:t>Different Samples of IELTS letter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idx="1" type="body"/>
          </p:nvPr>
        </p:nvSpPr>
        <p:spPr>
          <a:xfrm>
            <a:off x="2057400" y="2667000"/>
            <a:ext cx="10698480" cy="4901794"/>
          </a:xfrm>
          <a:prstGeom prst="rect">
            <a:avLst/>
          </a:prstGeom>
          <a:noFill/>
          <a:ln>
            <a:noFill/>
          </a:ln>
        </p:spPr>
        <p:txBody>
          <a:bodyPr anchorCtr="0" anchor="t" bIns="61425" lIns="122850" spcFirstLastPara="1" rIns="122850" wrap="square" tIns="61425">
            <a:normAutofit/>
          </a:bodyPr>
          <a:lstStyle/>
          <a:p>
            <a:pPr indent="0" lvl="0" marL="147442" rtl="0" algn="l">
              <a:spcBef>
                <a:spcPts val="0"/>
              </a:spcBef>
              <a:spcAft>
                <a:spcPts val="0"/>
              </a:spcAft>
              <a:buSzPts val="8800"/>
              <a:buNone/>
            </a:pPr>
            <a:r>
              <a:rPr lang="en-US" sz="8800"/>
              <a:t>Any Question?</a:t>
            </a:r>
            <a:endParaRPr sz="8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idx="1" type="body"/>
          </p:nvPr>
        </p:nvSpPr>
        <p:spPr>
          <a:xfrm>
            <a:off x="2743200" y="2743200"/>
            <a:ext cx="10698480" cy="4901794"/>
          </a:xfrm>
          <a:prstGeom prst="rect">
            <a:avLst/>
          </a:prstGeom>
          <a:noFill/>
          <a:ln>
            <a:noFill/>
          </a:ln>
        </p:spPr>
        <p:txBody>
          <a:bodyPr anchorCtr="0" anchor="t" bIns="61425" lIns="122850" spcFirstLastPara="1" rIns="122850" wrap="square" tIns="61425">
            <a:normAutofit/>
          </a:bodyPr>
          <a:lstStyle/>
          <a:p>
            <a:pPr indent="0" lvl="0" marL="147442" rtl="0" algn="l">
              <a:spcBef>
                <a:spcPts val="0"/>
              </a:spcBef>
              <a:spcAft>
                <a:spcPts val="0"/>
              </a:spcAft>
              <a:buSzPts val="8800"/>
              <a:buNone/>
            </a:pPr>
            <a:r>
              <a:rPr lang="en-US" sz="8800"/>
              <a:t>Thank You</a:t>
            </a:r>
            <a:endParaRPr sz="8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Letter Writing (GW1)</a:t>
            </a:r>
            <a:endParaRPr/>
          </a:p>
        </p:txBody>
      </p:sp>
      <p:sp>
        <p:nvSpPr>
          <p:cNvPr id="121" name="Google Shape;121;p3"/>
          <p:cNvSpPr txBox="1"/>
          <p:nvPr>
            <p:ph idx="1" type="body"/>
          </p:nvPr>
        </p:nvSpPr>
        <p:spPr>
          <a:xfrm>
            <a:off x="228600" y="2549348"/>
            <a:ext cx="11430000" cy="5070652"/>
          </a:xfrm>
          <a:prstGeom prst="rect">
            <a:avLst/>
          </a:prstGeom>
          <a:noFill/>
          <a:ln>
            <a:noFill/>
          </a:ln>
        </p:spPr>
        <p:txBody>
          <a:bodyPr anchorCtr="0" anchor="t" bIns="61425" lIns="122850" spcFirstLastPara="1" rIns="122850" wrap="square" tIns="61425">
            <a:normAutofit/>
          </a:bodyPr>
          <a:lstStyle/>
          <a:p>
            <a:pPr indent="-344029" lvl="0" marL="491472" rtl="0" algn="l">
              <a:spcBef>
                <a:spcPts val="0"/>
              </a:spcBef>
              <a:spcAft>
                <a:spcPts val="0"/>
              </a:spcAft>
              <a:buSzPts val="2800"/>
              <a:buChar char="•"/>
            </a:pPr>
            <a:r>
              <a:rPr lang="en-US" sz="2800"/>
              <a:t>A letter is a written message conveyed from one person to another through a medium. </a:t>
            </a:r>
            <a:endParaRPr/>
          </a:p>
          <a:p>
            <a:pPr indent="-166229" lvl="0" marL="491472" rtl="0" algn="l">
              <a:spcBef>
                <a:spcPts val="403"/>
              </a:spcBef>
              <a:spcAft>
                <a:spcPts val="0"/>
              </a:spcAft>
              <a:buSzPts val="2800"/>
              <a:buNone/>
            </a:pPr>
            <a:r>
              <a:t/>
            </a:r>
            <a:endParaRPr sz="2800"/>
          </a:p>
          <a:p>
            <a:pPr indent="-344029" lvl="0" marL="491472" rtl="0" algn="l">
              <a:spcBef>
                <a:spcPts val="403"/>
              </a:spcBef>
              <a:spcAft>
                <a:spcPts val="0"/>
              </a:spcAft>
              <a:buSzPts val="2800"/>
              <a:buChar char="•"/>
            </a:pPr>
            <a:r>
              <a:rPr lang="en-US" sz="2800"/>
              <a:t>In Task 1 of the IELTS General Writing section, you must write a letter about a given situation. </a:t>
            </a:r>
            <a:endParaRPr sz="2800"/>
          </a:p>
          <a:p>
            <a:pPr indent="-166229" lvl="0" marL="491472" rtl="0" algn="l">
              <a:spcBef>
                <a:spcPts val="403"/>
              </a:spcBef>
              <a:spcAft>
                <a:spcPts val="0"/>
              </a:spcAft>
              <a:buSzPts val="2800"/>
              <a:buNone/>
            </a:pPr>
            <a:r>
              <a:t/>
            </a:r>
            <a:endParaRPr sz="2800"/>
          </a:p>
          <a:p>
            <a:pPr indent="-344029" lvl="0" marL="491472" rtl="0" algn="l">
              <a:spcBef>
                <a:spcPts val="403"/>
              </a:spcBef>
              <a:spcAft>
                <a:spcPts val="0"/>
              </a:spcAft>
              <a:buSzPts val="2800"/>
              <a:buChar char="•"/>
            </a:pPr>
            <a:r>
              <a:rPr lang="en-US" sz="2800"/>
              <a:t>Also, every General IELTS Writing Task 1 includes three bulleted points which you need to mention in your letter.</a:t>
            </a:r>
            <a:endParaRPr/>
          </a:p>
          <a:p>
            <a:pPr indent="-294882" lvl="2" marL="1240966" rtl="0" algn="l">
              <a:spcBef>
                <a:spcPts val="403"/>
              </a:spcBef>
              <a:spcAft>
                <a:spcPts val="0"/>
              </a:spcAft>
              <a:buSzPts val="2600"/>
              <a:buFont typeface="Noto Sans Symbols"/>
              <a:buChar char="⮚"/>
            </a:pPr>
            <a:r>
              <a:rPr lang="en-US" sz="2600">
                <a:solidFill>
                  <a:schemeClr val="dk1"/>
                </a:solidFill>
              </a:rPr>
              <a:t>Make sure you include these three points or else you will not get high marks, no matter how well you write.</a:t>
            </a:r>
            <a:endParaRPr sz="2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Continued…</a:t>
            </a:r>
            <a:endParaRPr/>
          </a:p>
        </p:txBody>
      </p:sp>
      <p:sp>
        <p:nvSpPr>
          <p:cNvPr id="127" name="Google Shape;127;p4"/>
          <p:cNvSpPr txBox="1"/>
          <p:nvPr>
            <p:ph idx="1" type="body"/>
          </p:nvPr>
        </p:nvSpPr>
        <p:spPr>
          <a:xfrm>
            <a:off x="228600" y="2549348"/>
            <a:ext cx="11506200" cy="4901794"/>
          </a:xfrm>
          <a:prstGeom prst="rect">
            <a:avLst/>
          </a:prstGeom>
          <a:noFill/>
          <a:ln>
            <a:noFill/>
          </a:ln>
        </p:spPr>
        <p:txBody>
          <a:bodyPr anchorCtr="0" anchor="t" bIns="61425" lIns="122850" spcFirstLastPara="1" rIns="122850" wrap="square" tIns="61425">
            <a:normAutofit/>
          </a:bodyPr>
          <a:lstStyle/>
          <a:p>
            <a:pPr indent="-344029" lvl="0" marL="491472" rtl="0" algn="l">
              <a:spcBef>
                <a:spcPts val="0"/>
              </a:spcBef>
              <a:spcAft>
                <a:spcPts val="0"/>
              </a:spcAft>
              <a:buSzPts val="3200"/>
              <a:buChar char="•"/>
            </a:pPr>
            <a:r>
              <a:rPr lang="en-US" sz="3200"/>
              <a:t>Write at least 150 words.</a:t>
            </a:r>
            <a:endParaRPr/>
          </a:p>
          <a:p>
            <a:pPr indent="-344029" lvl="0" marL="491472" rtl="0" algn="l">
              <a:spcBef>
                <a:spcPts val="403"/>
              </a:spcBef>
              <a:spcAft>
                <a:spcPts val="0"/>
              </a:spcAft>
              <a:buSzPts val="3200"/>
              <a:buChar char="•"/>
            </a:pPr>
            <a:r>
              <a:rPr lang="en-US" sz="3200"/>
              <a:t>You do NOT need to write any address.</a:t>
            </a:r>
            <a:endParaRPr/>
          </a:p>
          <a:p>
            <a:pPr indent="-344029" lvl="0" marL="491472" rtl="0" algn="l">
              <a:spcBef>
                <a:spcPts val="403"/>
              </a:spcBef>
              <a:spcAft>
                <a:spcPts val="0"/>
              </a:spcAft>
              <a:buSzPts val="3200"/>
              <a:buChar char="•"/>
            </a:pPr>
            <a:r>
              <a:rPr lang="en-US" sz="3200"/>
              <a:t>In this task, you should spend about 20 minutes.</a:t>
            </a:r>
            <a:endParaRPr/>
          </a:p>
          <a:p>
            <a:pPr indent="-140829" lvl="0" marL="491472" rtl="0" algn="l">
              <a:spcBef>
                <a:spcPts val="403"/>
              </a:spcBef>
              <a:spcAft>
                <a:spcPts val="0"/>
              </a:spcAft>
              <a:buSzPts val="3200"/>
              <a:buNone/>
            </a:pPr>
            <a:r>
              <a:t/>
            </a:r>
            <a:endParaRPr sz="3200"/>
          </a:p>
          <a:p>
            <a:pPr indent="-102729" lvl="0" marL="491472" rtl="0" algn="l">
              <a:spcBef>
                <a:spcPts val="403"/>
              </a:spcBef>
              <a:spcAft>
                <a:spcPts val="0"/>
              </a:spcAft>
              <a:buSzPts val="3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457200" y="12954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Types of Letter</a:t>
            </a:r>
            <a:endParaRPr/>
          </a:p>
        </p:txBody>
      </p:sp>
      <p:sp>
        <p:nvSpPr>
          <p:cNvPr id="133" name="Google Shape;133;p5"/>
          <p:cNvSpPr txBox="1"/>
          <p:nvPr>
            <p:ph idx="1" type="body"/>
          </p:nvPr>
        </p:nvSpPr>
        <p:spPr>
          <a:xfrm>
            <a:off x="152400" y="2743200"/>
            <a:ext cx="11658600" cy="5562600"/>
          </a:xfrm>
          <a:prstGeom prst="rect">
            <a:avLst/>
          </a:prstGeom>
          <a:noFill/>
          <a:ln>
            <a:noFill/>
          </a:ln>
        </p:spPr>
        <p:txBody>
          <a:bodyPr anchorCtr="0" anchor="t" bIns="61425" lIns="122850" spcFirstLastPara="1" rIns="122850" wrap="square" tIns="61425">
            <a:normAutofit/>
          </a:bodyPr>
          <a:lstStyle/>
          <a:p>
            <a:pPr indent="-344029" lvl="0" marL="491472" rtl="0" algn="l">
              <a:spcBef>
                <a:spcPts val="0"/>
              </a:spcBef>
              <a:spcAft>
                <a:spcPts val="0"/>
              </a:spcAft>
              <a:buSzPts val="2800"/>
              <a:buChar char="•"/>
            </a:pPr>
            <a:r>
              <a:rPr lang="en-US" sz="2800"/>
              <a:t>Different kinds of letters vary depending on the level of familiarity (</a:t>
            </a:r>
            <a:r>
              <a:rPr lang="en-US" sz="2800" u="sng"/>
              <a:t>known, unknown, close</a:t>
            </a:r>
            <a:r>
              <a:rPr lang="en-US" sz="2800"/>
              <a:t>) with the person being written to.</a:t>
            </a:r>
            <a:endParaRPr/>
          </a:p>
          <a:p>
            <a:pPr indent="-166229" lvl="0" marL="491472" rtl="0" algn="l">
              <a:spcBef>
                <a:spcPts val="403"/>
              </a:spcBef>
              <a:spcAft>
                <a:spcPts val="0"/>
              </a:spcAft>
              <a:buSzPts val="2800"/>
              <a:buNone/>
            </a:pPr>
            <a:r>
              <a:t/>
            </a:r>
            <a:endParaRPr sz="2800"/>
          </a:p>
          <a:p>
            <a:pPr indent="-344029" lvl="0" marL="491472" rtl="0" algn="l">
              <a:spcBef>
                <a:spcPts val="403"/>
              </a:spcBef>
              <a:spcAft>
                <a:spcPts val="0"/>
              </a:spcAft>
              <a:buSzPts val="2800"/>
              <a:buChar char="•"/>
            </a:pPr>
            <a:r>
              <a:rPr lang="en-US" sz="2800"/>
              <a:t>Therefore, each kind of letter requires a different style of writing-</a:t>
            </a:r>
            <a:endParaRPr/>
          </a:p>
          <a:p>
            <a:pPr indent="-331743" lvl="1" marL="884649" rtl="0" algn="l">
              <a:spcBef>
                <a:spcPts val="403"/>
              </a:spcBef>
              <a:spcAft>
                <a:spcPts val="0"/>
              </a:spcAft>
              <a:buSzPts val="2500"/>
              <a:buFont typeface="Noto Sans Symbols"/>
              <a:buChar char="⮚"/>
            </a:pPr>
            <a:r>
              <a:rPr lang="en-US" sz="2500">
                <a:solidFill>
                  <a:schemeClr val="dk1"/>
                </a:solidFill>
              </a:rPr>
              <a:t>a specific beginning and ending salutation/greeting</a:t>
            </a:r>
            <a:endParaRPr/>
          </a:p>
          <a:p>
            <a:pPr indent="-331743" lvl="1" marL="884649" rtl="0" algn="l">
              <a:spcBef>
                <a:spcPts val="403"/>
              </a:spcBef>
              <a:spcAft>
                <a:spcPts val="0"/>
              </a:spcAft>
              <a:buSzPts val="2500"/>
              <a:buFont typeface="Noto Sans Symbols"/>
              <a:buChar char="⮚"/>
            </a:pPr>
            <a:r>
              <a:rPr lang="en-US" sz="2500">
                <a:solidFill>
                  <a:schemeClr val="dk1"/>
                </a:solidFill>
              </a:rPr>
              <a:t>formal or informal expressions </a:t>
            </a:r>
            <a:endParaRPr/>
          </a:p>
          <a:p>
            <a:pPr indent="-331743" lvl="1" marL="884649" rtl="0" algn="l">
              <a:spcBef>
                <a:spcPts val="403"/>
              </a:spcBef>
              <a:spcAft>
                <a:spcPts val="0"/>
              </a:spcAft>
              <a:buSzPts val="2500"/>
              <a:buFont typeface="Noto Sans Symbols"/>
              <a:buChar char="⮚"/>
            </a:pPr>
            <a:r>
              <a:rPr lang="en-US" sz="2500">
                <a:solidFill>
                  <a:schemeClr val="dk1"/>
                </a:solidFill>
              </a:rPr>
              <a:t>varying types of grammatical forms</a:t>
            </a:r>
            <a:endParaRPr/>
          </a:p>
          <a:p>
            <a:pPr indent="-166229" lvl="0" marL="491472" rtl="0" algn="l">
              <a:spcBef>
                <a:spcPts val="403"/>
              </a:spcBef>
              <a:spcAft>
                <a:spcPts val="0"/>
              </a:spcAft>
              <a:buSzPts val="2800"/>
              <a:buNone/>
            </a:pPr>
            <a:r>
              <a:t/>
            </a: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type="title"/>
          </p:nvPr>
        </p:nvSpPr>
        <p:spPr>
          <a:xfrm>
            <a:off x="594360" y="12954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Continued…</a:t>
            </a:r>
            <a:endParaRPr/>
          </a:p>
        </p:txBody>
      </p:sp>
      <p:sp>
        <p:nvSpPr>
          <p:cNvPr id="139" name="Google Shape;139;p6"/>
          <p:cNvSpPr txBox="1"/>
          <p:nvPr>
            <p:ph idx="1" type="body"/>
          </p:nvPr>
        </p:nvSpPr>
        <p:spPr>
          <a:xfrm>
            <a:off x="594360" y="2549348"/>
            <a:ext cx="11140440" cy="4901794"/>
          </a:xfrm>
          <a:prstGeom prst="rect">
            <a:avLst/>
          </a:prstGeom>
          <a:noFill/>
          <a:ln>
            <a:noFill/>
          </a:ln>
        </p:spPr>
        <p:txBody>
          <a:bodyPr anchorCtr="0" anchor="t" bIns="61425" lIns="122850" spcFirstLastPara="1" rIns="122850" wrap="square" tIns="61425">
            <a:normAutofit/>
          </a:bodyPr>
          <a:lstStyle/>
          <a:p>
            <a:pPr indent="-344029" lvl="0" marL="491472" rtl="0" algn="l">
              <a:spcBef>
                <a:spcPts val="0"/>
              </a:spcBef>
              <a:spcAft>
                <a:spcPts val="0"/>
              </a:spcAft>
              <a:buSzPts val="3600"/>
              <a:buChar char="•"/>
            </a:pPr>
            <a:r>
              <a:rPr lang="en-US" sz="3600"/>
              <a:t>Depending on that letters are basically categorized into three types-</a:t>
            </a:r>
            <a:endParaRPr/>
          </a:p>
          <a:p>
            <a:pPr indent="-115429" lvl="0" marL="491472" rtl="0" algn="l">
              <a:spcBef>
                <a:spcPts val="403"/>
              </a:spcBef>
              <a:spcAft>
                <a:spcPts val="0"/>
              </a:spcAft>
              <a:buSzPts val="3600"/>
              <a:buNone/>
            </a:pPr>
            <a:r>
              <a:t/>
            </a:r>
            <a:endParaRPr sz="3600"/>
          </a:p>
          <a:p>
            <a:pPr indent="-331743" lvl="1" marL="884649" rtl="0" algn="l">
              <a:spcBef>
                <a:spcPts val="403"/>
              </a:spcBef>
              <a:spcAft>
                <a:spcPts val="0"/>
              </a:spcAft>
              <a:buSzPts val="3300"/>
              <a:buFont typeface="Noto Sans Symbols"/>
              <a:buChar char="⮚"/>
            </a:pPr>
            <a:r>
              <a:rPr lang="en-US" sz="3300">
                <a:solidFill>
                  <a:schemeClr val="dk1"/>
                </a:solidFill>
              </a:rPr>
              <a:t> Formal Letter</a:t>
            </a:r>
            <a:endParaRPr/>
          </a:p>
          <a:p>
            <a:pPr indent="-331743" lvl="1" marL="884649" rtl="0" algn="l">
              <a:spcBef>
                <a:spcPts val="403"/>
              </a:spcBef>
              <a:spcAft>
                <a:spcPts val="0"/>
              </a:spcAft>
              <a:buSzPts val="3300"/>
              <a:buFont typeface="Noto Sans Symbols"/>
              <a:buChar char="⮚"/>
            </a:pPr>
            <a:r>
              <a:rPr lang="en-US" sz="3300">
                <a:solidFill>
                  <a:schemeClr val="dk1"/>
                </a:solidFill>
              </a:rPr>
              <a:t> Informal Letter</a:t>
            </a:r>
            <a:endParaRPr/>
          </a:p>
          <a:p>
            <a:pPr indent="-331743" lvl="1" marL="884649" rtl="0" algn="l">
              <a:spcBef>
                <a:spcPts val="403"/>
              </a:spcBef>
              <a:spcAft>
                <a:spcPts val="0"/>
              </a:spcAft>
              <a:buSzPts val="3300"/>
              <a:buFont typeface="Noto Sans Symbols"/>
              <a:buChar char="⮚"/>
            </a:pPr>
            <a:r>
              <a:rPr lang="en-US" sz="3300">
                <a:solidFill>
                  <a:schemeClr val="dk1"/>
                </a:solidFill>
              </a:rPr>
              <a:t> Semi-formal Letter</a:t>
            </a:r>
            <a:endParaRPr/>
          </a:p>
          <a:p>
            <a:pPr indent="-122193" lvl="1" marL="884649" rtl="0" algn="l">
              <a:spcBef>
                <a:spcPts val="403"/>
              </a:spcBef>
              <a:spcAft>
                <a:spcPts val="0"/>
              </a:spcAft>
              <a:buSzPts val="3300"/>
              <a:buFont typeface="Noto Sans Symbols"/>
              <a:buNone/>
            </a:pPr>
            <a:r>
              <a:t/>
            </a:r>
            <a:endParaRPr sz="3300">
              <a:solidFill>
                <a:schemeClr val="dk1"/>
              </a:solidFill>
            </a:endParaRPr>
          </a:p>
          <a:p>
            <a:pPr indent="-122193" lvl="1" marL="884649" rtl="0" algn="l">
              <a:spcBef>
                <a:spcPts val="403"/>
              </a:spcBef>
              <a:spcAft>
                <a:spcPts val="0"/>
              </a:spcAft>
              <a:buSzPts val="3300"/>
              <a:buFont typeface="Noto Sans Symbols"/>
              <a:buNone/>
            </a:pPr>
            <a:r>
              <a:t/>
            </a:r>
            <a:endParaRPr sz="3300">
              <a:solidFill>
                <a:schemeClr val="dk1"/>
              </a:solidFill>
            </a:endParaRPr>
          </a:p>
          <a:p>
            <a:pPr indent="-102729" lvl="0" marL="491472" rtl="0" algn="l">
              <a:spcBef>
                <a:spcPts val="403"/>
              </a:spcBef>
              <a:spcAft>
                <a:spcPts val="0"/>
              </a:spcAft>
              <a:buSzPts val="3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533400" y="9906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Formal Letter</a:t>
            </a:r>
            <a:endParaRPr/>
          </a:p>
        </p:txBody>
      </p:sp>
      <p:sp>
        <p:nvSpPr>
          <p:cNvPr id="145" name="Google Shape;145;p7"/>
          <p:cNvSpPr txBox="1"/>
          <p:nvPr>
            <p:ph idx="1" type="body"/>
          </p:nvPr>
        </p:nvSpPr>
        <p:spPr>
          <a:xfrm>
            <a:off x="304800" y="2286000"/>
            <a:ext cx="11506200" cy="5029200"/>
          </a:xfrm>
          <a:prstGeom prst="rect">
            <a:avLst/>
          </a:prstGeom>
          <a:noFill/>
          <a:ln>
            <a:noFill/>
          </a:ln>
        </p:spPr>
        <p:txBody>
          <a:bodyPr anchorCtr="0" anchor="t" bIns="61425" lIns="122850" spcFirstLastPara="1" rIns="122850" wrap="square" tIns="61425">
            <a:normAutofit fontScale="85000" lnSpcReduction="20000"/>
          </a:bodyPr>
          <a:lstStyle/>
          <a:p>
            <a:pPr indent="-344030" lvl="0" marL="491472" rtl="0" algn="l">
              <a:spcBef>
                <a:spcPts val="0"/>
              </a:spcBef>
              <a:spcAft>
                <a:spcPts val="0"/>
              </a:spcAft>
              <a:buSzPct val="100000"/>
              <a:buChar char="•"/>
            </a:pPr>
            <a:r>
              <a:rPr lang="en-US"/>
              <a:t>A formal letter-</a:t>
            </a:r>
            <a:endParaRPr/>
          </a:p>
          <a:p>
            <a:pPr indent="-294882" lvl="2" marL="1240966" rtl="0" algn="l">
              <a:spcBef>
                <a:spcPts val="403"/>
              </a:spcBef>
              <a:spcAft>
                <a:spcPts val="0"/>
              </a:spcAft>
              <a:buSzPct val="100000"/>
              <a:buFont typeface="Noto Sans Symbols"/>
              <a:buChar char="⮚"/>
            </a:pPr>
            <a:r>
              <a:rPr lang="en-US">
                <a:solidFill>
                  <a:schemeClr val="dk1"/>
                </a:solidFill>
              </a:rPr>
              <a:t> follows a certain formality and pattern</a:t>
            </a:r>
            <a:endParaRPr/>
          </a:p>
          <a:p>
            <a:pPr indent="-294882" lvl="2" marL="1240966" rtl="0" algn="l">
              <a:spcBef>
                <a:spcPts val="403"/>
              </a:spcBef>
              <a:spcAft>
                <a:spcPts val="0"/>
              </a:spcAft>
              <a:buSzPct val="100000"/>
              <a:buFont typeface="Noto Sans Symbols"/>
              <a:buChar char="⮚"/>
            </a:pPr>
            <a:r>
              <a:rPr lang="en-US">
                <a:solidFill>
                  <a:schemeClr val="dk1"/>
                </a:solidFill>
              </a:rPr>
              <a:t> are precise and kept strictly professional in nature</a:t>
            </a:r>
            <a:endParaRPr/>
          </a:p>
          <a:p>
            <a:pPr indent="-294882" lvl="2" marL="1240966" rtl="0" algn="l">
              <a:spcBef>
                <a:spcPts val="403"/>
              </a:spcBef>
              <a:spcAft>
                <a:spcPts val="0"/>
              </a:spcAft>
              <a:buSzPct val="100000"/>
              <a:buFont typeface="Noto Sans Symbols"/>
              <a:buChar char="⮚"/>
            </a:pPr>
            <a:r>
              <a:rPr lang="en-US">
                <a:solidFill>
                  <a:schemeClr val="dk1"/>
                </a:solidFill>
              </a:rPr>
              <a:t>is usually written to an unknown person</a:t>
            </a:r>
            <a:endParaRPr/>
          </a:p>
          <a:p>
            <a:pPr indent="-138925" lvl="0" marL="491472" rtl="0" algn="l">
              <a:spcBef>
                <a:spcPts val="403"/>
              </a:spcBef>
              <a:spcAft>
                <a:spcPts val="0"/>
              </a:spcAft>
              <a:buSzPct val="100000"/>
              <a:buNone/>
            </a:pPr>
            <a:r>
              <a:t/>
            </a:r>
            <a:endParaRPr/>
          </a:p>
          <a:p>
            <a:pPr indent="-344030" lvl="0" marL="491472" rtl="0" algn="l">
              <a:spcBef>
                <a:spcPts val="403"/>
              </a:spcBef>
              <a:spcAft>
                <a:spcPts val="0"/>
              </a:spcAft>
              <a:buSzPct val="100000"/>
              <a:buChar char="•"/>
            </a:pPr>
            <a:r>
              <a:rPr lang="en-US"/>
              <a:t>Example: </a:t>
            </a:r>
            <a:endParaRPr/>
          </a:p>
          <a:p>
            <a:pPr indent="-294882" lvl="2" marL="1240966" rtl="0" algn="l">
              <a:spcBef>
                <a:spcPts val="403"/>
              </a:spcBef>
              <a:spcAft>
                <a:spcPts val="0"/>
              </a:spcAft>
              <a:buSzPct val="100000"/>
              <a:buFont typeface="Noto Sans Symbols"/>
              <a:buChar char="⮚"/>
            </a:pPr>
            <a:r>
              <a:rPr lang="en-US">
                <a:solidFill>
                  <a:schemeClr val="dk1"/>
                </a:solidFill>
              </a:rPr>
              <a:t>Business letter</a:t>
            </a:r>
            <a:endParaRPr/>
          </a:p>
          <a:p>
            <a:pPr indent="-294882" lvl="2" marL="1240966" rtl="0" algn="l">
              <a:spcBef>
                <a:spcPts val="403"/>
              </a:spcBef>
              <a:spcAft>
                <a:spcPts val="0"/>
              </a:spcAft>
              <a:buSzPct val="100000"/>
              <a:buFont typeface="Noto Sans Symbols"/>
              <a:buChar char="⮚"/>
            </a:pPr>
            <a:r>
              <a:rPr lang="en-US">
                <a:solidFill>
                  <a:schemeClr val="dk1"/>
                </a:solidFill>
              </a:rPr>
              <a:t>Official letter</a:t>
            </a:r>
            <a:endParaRPr/>
          </a:p>
          <a:p>
            <a:pPr indent="-294882" lvl="2" marL="1240966" rtl="0" algn="l">
              <a:spcBef>
                <a:spcPts val="403"/>
              </a:spcBef>
              <a:spcAft>
                <a:spcPts val="0"/>
              </a:spcAft>
              <a:buSzPct val="100000"/>
              <a:buFont typeface="Noto Sans Symbols"/>
              <a:buChar char="⮚"/>
            </a:pPr>
            <a:r>
              <a:rPr lang="en-US">
                <a:solidFill>
                  <a:schemeClr val="dk1"/>
                </a:solidFill>
              </a:rPr>
              <a:t>Letter of enquiry</a:t>
            </a:r>
            <a:endParaRPr>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Order letter</a:t>
            </a:r>
            <a:endParaRPr>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Promotion letter</a:t>
            </a:r>
            <a:endParaRPr>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Sales letter and so on</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609600" y="685800"/>
            <a:ext cx="1069848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5400"/>
              <a:buFont typeface="Trebuchet MS"/>
              <a:buNone/>
            </a:pPr>
            <a:r>
              <a:rPr lang="en-US"/>
              <a:t>Sample Formal Letter</a:t>
            </a:r>
            <a:endParaRPr/>
          </a:p>
        </p:txBody>
      </p:sp>
      <p:sp>
        <p:nvSpPr>
          <p:cNvPr id="151" name="Google Shape;151;p8"/>
          <p:cNvSpPr txBox="1"/>
          <p:nvPr>
            <p:ph idx="1" type="body"/>
          </p:nvPr>
        </p:nvSpPr>
        <p:spPr>
          <a:xfrm>
            <a:off x="304800" y="1981200"/>
            <a:ext cx="11277600" cy="5562600"/>
          </a:xfrm>
          <a:prstGeom prst="rect">
            <a:avLst/>
          </a:prstGeom>
          <a:noFill/>
          <a:ln>
            <a:noFill/>
          </a:ln>
        </p:spPr>
        <p:txBody>
          <a:bodyPr anchorCtr="0" anchor="t" bIns="61425" lIns="122850" spcFirstLastPara="1" rIns="122850" wrap="square" tIns="61425">
            <a:normAutofit fontScale="85000" lnSpcReduction="20000"/>
          </a:bodyPr>
          <a:lstStyle/>
          <a:p>
            <a:pPr indent="-344030" lvl="0" marL="491472" rtl="0" algn="l">
              <a:spcBef>
                <a:spcPts val="0"/>
              </a:spcBef>
              <a:spcAft>
                <a:spcPts val="0"/>
              </a:spcAft>
              <a:buSzPct val="100000"/>
              <a:buChar char="•"/>
            </a:pPr>
            <a:r>
              <a:rPr lang="en-US"/>
              <a:t>In a formal letter-</a:t>
            </a:r>
            <a:endParaRPr/>
          </a:p>
          <a:p>
            <a:pPr indent="-138925" lvl="0" marL="491472" rtl="0" algn="l">
              <a:spcBef>
                <a:spcPts val="403"/>
              </a:spcBef>
              <a:spcAft>
                <a:spcPts val="0"/>
              </a:spcAft>
              <a:buSzPct val="100000"/>
              <a:buNone/>
            </a:pPr>
            <a:r>
              <a:t/>
            </a:r>
            <a:endParaRPr/>
          </a:p>
          <a:p>
            <a:pPr indent="-294882" lvl="2" marL="1240966" rtl="0" algn="l">
              <a:spcBef>
                <a:spcPts val="403"/>
              </a:spcBef>
              <a:spcAft>
                <a:spcPts val="0"/>
              </a:spcAft>
              <a:buSzPct val="100000"/>
              <a:buFont typeface="Noto Sans Symbols"/>
              <a:buChar char="⮚"/>
            </a:pPr>
            <a:r>
              <a:rPr lang="en-US">
                <a:solidFill>
                  <a:schemeClr val="dk1"/>
                </a:solidFill>
              </a:rPr>
              <a:t> The tone should be </a:t>
            </a:r>
            <a:r>
              <a:rPr lang="en-US" u="sng">
                <a:solidFill>
                  <a:schemeClr val="dk1"/>
                </a:solidFill>
              </a:rPr>
              <a:t>official</a:t>
            </a:r>
            <a:r>
              <a:rPr lang="en-US">
                <a:solidFill>
                  <a:schemeClr val="dk1"/>
                </a:solidFill>
              </a:rPr>
              <a:t>, </a:t>
            </a:r>
            <a:r>
              <a:rPr lang="en-US" u="sng">
                <a:solidFill>
                  <a:schemeClr val="dk1"/>
                </a:solidFill>
              </a:rPr>
              <a:t>business-like</a:t>
            </a:r>
            <a:r>
              <a:rPr lang="en-US">
                <a:solidFill>
                  <a:schemeClr val="dk1"/>
                </a:solidFill>
              </a:rPr>
              <a:t> and </a:t>
            </a:r>
            <a:r>
              <a:rPr lang="en-US" u="sng">
                <a:solidFill>
                  <a:schemeClr val="dk1"/>
                </a:solidFill>
              </a:rPr>
              <a:t>serious</a:t>
            </a:r>
            <a:endParaRPr/>
          </a:p>
          <a:p>
            <a:pPr indent="-122162" lvl="2" marL="1240966" rtl="0" algn="l">
              <a:spcBef>
                <a:spcPts val="403"/>
              </a:spcBef>
              <a:spcAft>
                <a:spcPts val="0"/>
              </a:spcAft>
              <a:buSzPct val="100000"/>
              <a:buFont typeface="Noto Sans Symbols"/>
              <a:buNone/>
            </a:pPr>
            <a:r>
              <a:t/>
            </a:r>
            <a:endParaRPr u="sng">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The beginning salutation/greeting should be </a:t>
            </a:r>
            <a:r>
              <a:rPr lang="en-US" u="sng">
                <a:solidFill>
                  <a:srgbClr val="0070C0"/>
                </a:solidFill>
              </a:rPr>
              <a:t>“Dear Sir / Madam”</a:t>
            </a:r>
            <a:endParaRPr/>
          </a:p>
          <a:p>
            <a:pPr indent="-122162" lvl="2" marL="1240966" rtl="0" algn="l">
              <a:spcBef>
                <a:spcPts val="403"/>
              </a:spcBef>
              <a:spcAft>
                <a:spcPts val="0"/>
              </a:spcAft>
              <a:buSzPct val="100000"/>
              <a:buFont typeface="Noto Sans Symbols"/>
              <a:buNone/>
            </a:pPr>
            <a:r>
              <a:t/>
            </a:r>
            <a:endParaRPr u="sng">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Must maintain the </a:t>
            </a:r>
            <a:r>
              <a:rPr lang="en-US" u="sng">
                <a:solidFill>
                  <a:schemeClr val="dk1"/>
                </a:solidFill>
              </a:rPr>
              <a:t>absence of contractions</a:t>
            </a:r>
            <a:endParaRPr/>
          </a:p>
          <a:p>
            <a:pPr indent="-122162" lvl="2" marL="1240966" rtl="0" algn="l">
              <a:spcBef>
                <a:spcPts val="403"/>
              </a:spcBef>
              <a:spcAft>
                <a:spcPts val="0"/>
              </a:spcAft>
              <a:buSzPct val="100000"/>
              <a:buFont typeface="Noto Sans Symbols"/>
              <a:buNone/>
            </a:pPr>
            <a:r>
              <a:t/>
            </a:r>
            <a:endParaRPr>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Must aware of the use of </a:t>
            </a:r>
            <a:r>
              <a:rPr lang="en-US" u="sng">
                <a:solidFill>
                  <a:schemeClr val="dk1"/>
                </a:solidFill>
              </a:rPr>
              <a:t>formal expressions </a:t>
            </a:r>
            <a:r>
              <a:rPr lang="en-US">
                <a:solidFill>
                  <a:schemeClr val="dk1"/>
                </a:solidFill>
              </a:rPr>
              <a:t>(e.g. </a:t>
            </a:r>
            <a:r>
              <a:rPr i="1" lang="en-US">
                <a:solidFill>
                  <a:srgbClr val="0070C0"/>
                </a:solidFill>
              </a:rPr>
              <a:t>I am writing in connection with</a:t>
            </a:r>
            <a:r>
              <a:rPr lang="en-US">
                <a:solidFill>
                  <a:schemeClr val="dk1"/>
                </a:solidFill>
              </a:rPr>
              <a:t>...)</a:t>
            </a:r>
            <a:endParaRPr/>
          </a:p>
          <a:p>
            <a:pPr indent="-122162" lvl="2" marL="1240966" rtl="0" algn="l">
              <a:spcBef>
                <a:spcPts val="403"/>
              </a:spcBef>
              <a:spcAft>
                <a:spcPts val="0"/>
              </a:spcAft>
              <a:buSzPct val="100000"/>
              <a:buFont typeface="Noto Sans Symbols"/>
              <a:buNone/>
            </a:pPr>
            <a:r>
              <a:t/>
            </a:r>
            <a:endParaRPr>
              <a:solidFill>
                <a:schemeClr val="dk1"/>
              </a:solidFill>
            </a:endParaRPr>
          </a:p>
          <a:p>
            <a:pPr indent="-294882" lvl="2" marL="1240966" rtl="0" algn="l">
              <a:spcBef>
                <a:spcPts val="403"/>
              </a:spcBef>
              <a:spcAft>
                <a:spcPts val="0"/>
              </a:spcAft>
              <a:buSzPct val="100000"/>
              <a:buFont typeface="Noto Sans Symbols"/>
              <a:buChar char="⮚"/>
            </a:pPr>
            <a:r>
              <a:rPr lang="en-US">
                <a:solidFill>
                  <a:schemeClr val="dk1"/>
                </a:solidFill>
              </a:rPr>
              <a:t>The closing salutation should be </a:t>
            </a:r>
            <a:r>
              <a:rPr lang="en-US" u="sng">
                <a:solidFill>
                  <a:srgbClr val="0070C0"/>
                </a:solidFill>
              </a:rPr>
              <a:t>"Yours faithfully"</a:t>
            </a:r>
            <a:r>
              <a:rPr lang="en-US">
                <a:solidFill>
                  <a:srgbClr val="0070C0"/>
                </a:solidFill>
              </a:rPr>
              <a:t> </a:t>
            </a:r>
            <a:r>
              <a:rPr lang="en-US">
                <a:solidFill>
                  <a:schemeClr val="dk1"/>
                </a:solidFill>
              </a:rPr>
              <a:t>instead of the more informal "Yours sincerely" or "Best regards"</a:t>
            </a:r>
            <a:endParaRPr>
              <a:solidFill>
                <a:schemeClr val="dk1"/>
              </a:solidFill>
            </a:endParaRPr>
          </a:p>
          <a:p>
            <a:pPr indent="-138925" lvl="0" marL="491472" rtl="0" algn="l">
              <a:spcBef>
                <a:spcPts val="403"/>
              </a:spcBef>
              <a:spcAft>
                <a:spcPts val="0"/>
              </a:spcAft>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152400" y="1066800"/>
            <a:ext cx="11887200" cy="1209040"/>
          </a:xfrm>
          <a:prstGeom prst="rect">
            <a:avLst/>
          </a:prstGeom>
          <a:noFill/>
          <a:ln>
            <a:noFill/>
          </a:ln>
        </p:spPr>
        <p:txBody>
          <a:bodyPr anchorCtr="0" anchor="ctr" bIns="61425" lIns="122850" spcFirstLastPara="1" rIns="122850" wrap="square" tIns="61425">
            <a:normAutofit/>
          </a:bodyPr>
          <a:lstStyle/>
          <a:p>
            <a:pPr indent="0" lvl="0" marL="0" rtl="0" algn="l">
              <a:spcBef>
                <a:spcPts val="0"/>
              </a:spcBef>
              <a:spcAft>
                <a:spcPts val="0"/>
              </a:spcAft>
              <a:buClr>
                <a:schemeClr val="dk2"/>
              </a:buClr>
              <a:buSzPts val="4400"/>
              <a:buFont typeface="Trebuchet MS"/>
              <a:buNone/>
            </a:pPr>
            <a:r>
              <a:rPr lang="en-US" sz="4400"/>
              <a:t>Given Situation for Formal Letter Writing</a:t>
            </a:r>
            <a:endParaRPr sz="4400"/>
          </a:p>
        </p:txBody>
      </p:sp>
      <p:sp>
        <p:nvSpPr>
          <p:cNvPr id="157" name="Google Shape;157;p9"/>
          <p:cNvSpPr txBox="1"/>
          <p:nvPr>
            <p:ph idx="1" type="body"/>
          </p:nvPr>
        </p:nvSpPr>
        <p:spPr>
          <a:xfrm>
            <a:off x="131852" y="2209800"/>
            <a:ext cx="11717676" cy="5181600"/>
          </a:xfrm>
          <a:prstGeom prst="rect">
            <a:avLst/>
          </a:prstGeom>
          <a:noFill/>
          <a:ln>
            <a:noFill/>
          </a:ln>
        </p:spPr>
        <p:txBody>
          <a:bodyPr anchorCtr="0" anchor="t" bIns="61425" lIns="122850" spcFirstLastPara="1" rIns="122850" wrap="square" tIns="61425">
            <a:normAutofit fontScale="92500" lnSpcReduction="10000"/>
          </a:bodyPr>
          <a:lstStyle/>
          <a:p>
            <a:pPr indent="0" lvl="0" marL="147442" rtl="0" algn="ctr">
              <a:spcBef>
                <a:spcPts val="0"/>
              </a:spcBef>
              <a:spcAft>
                <a:spcPts val="0"/>
              </a:spcAft>
              <a:buSzPct val="100000"/>
              <a:buNone/>
            </a:pPr>
            <a:r>
              <a:rPr b="1" lang="en-US" sz="3500" u="sng"/>
              <a:t>Topic: </a:t>
            </a:r>
            <a:r>
              <a:rPr lang="en-US" sz="3500" u="sng"/>
              <a:t>Complaining to a Hotel</a:t>
            </a:r>
            <a:endParaRPr/>
          </a:p>
          <a:p>
            <a:pPr indent="-120827" lvl="0" marL="491472" rtl="0" algn="l">
              <a:spcBef>
                <a:spcPts val="403"/>
              </a:spcBef>
              <a:spcAft>
                <a:spcPts val="0"/>
              </a:spcAft>
              <a:buSzPct val="100000"/>
              <a:buNone/>
            </a:pPr>
            <a:r>
              <a:t/>
            </a:r>
            <a:endParaRPr i="1"/>
          </a:p>
          <a:p>
            <a:pPr indent="0" lvl="0" marL="147442" rtl="0" algn="l">
              <a:spcBef>
                <a:spcPts val="403"/>
              </a:spcBef>
              <a:spcAft>
                <a:spcPts val="0"/>
              </a:spcAft>
              <a:buSzPct val="100000"/>
              <a:buNone/>
            </a:pPr>
            <a:r>
              <a:rPr lang="en-US" sz="3200">
                <a:solidFill>
                  <a:srgbClr val="0070C0"/>
                </a:solidFill>
              </a:rPr>
              <a:t>You recently stayed in a hotel in a large city. The weather was very unusual for the time of year and the heating / cooling system in the hotel was quite inadequate. Now, write a letter to the manager of the hotel. </a:t>
            </a:r>
            <a:endParaRPr sz="3200">
              <a:solidFill>
                <a:srgbClr val="0070C0"/>
              </a:solidFill>
            </a:endParaRPr>
          </a:p>
          <a:p>
            <a:pPr indent="0" lvl="0" marL="147442" rtl="0" algn="l">
              <a:spcBef>
                <a:spcPts val="403"/>
              </a:spcBef>
              <a:spcAft>
                <a:spcPts val="0"/>
              </a:spcAft>
              <a:buSzPct val="100000"/>
              <a:buNone/>
            </a:pPr>
            <a:r>
              <a:t/>
            </a:r>
            <a:endParaRPr sz="3200">
              <a:solidFill>
                <a:srgbClr val="0070C0"/>
              </a:solidFill>
            </a:endParaRPr>
          </a:p>
          <a:p>
            <a:pPr indent="0" lvl="0" marL="147442" rtl="0" algn="l">
              <a:spcBef>
                <a:spcPts val="403"/>
              </a:spcBef>
              <a:spcAft>
                <a:spcPts val="0"/>
              </a:spcAft>
              <a:buSzPct val="100000"/>
              <a:buNone/>
            </a:pPr>
            <a:r>
              <a:rPr lang="en-US" sz="3200"/>
              <a:t>In your letter:</a:t>
            </a:r>
            <a:endParaRPr sz="3200">
              <a:solidFill>
                <a:srgbClr val="0070C0"/>
              </a:solidFill>
            </a:endParaRPr>
          </a:p>
          <a:p>
            <a:pPr indent="-457200" lvl="2" marL="1354136" rtl="0" algn="l">
              <a:spcBef>
                <a:spcPts val="403"/>
              </a:spcBef>
              <a:spcAft>
                <a:spcPts val="0"/>
              </a:spcAft>
              <a:buSzPct val="100000"/>
              <a:buFont typeface="Noto Sans Symbols"/>
              <a:buChar char="⮚"/>
            </a:pPr>
            <a:r>
              <a:rPr lang="en-US" sz="2600">
                <a:solidFill>
                  <a:schemeClr val="dk1"/>
                </a:solidFill>
              </a:rPr>
              <a:t>Give details of what went wrong</a:t>
            </a:r>
            <a:endParaRPr/>
          </a:p>
          <a:p>
            <a:pPr indent="-457200" lvl="2" marL="1354136" rtl="0" algn="l">
              <a:spcBef>
                <a:spcPts val="403"/>
              </a:spcBef>
              <a:spcAft>
                <a:spcPts val="0"/>
              </a:spcAft>
              <a:buSzPct val="100000"/>
              <a:buFont typeface="Noto Sans Symbols"/>
              <a:buChar char="⮚"/>
            </a:pPr>
            <a:r>
              <a:rPr lang="en-US" sz="2600">
                <a:solidFill>
                  <a:schemeClr val="dk1"/>
                </a:solidFill>
              </a:rPr>
              <a:t>Explain what you had to do to overcome the problem at the time</a:t>
            </a:r>
            <a:endParaRPr/>
          </a:p>
          <a:p>
            <a:pPr indent="-457200" lvl="2" marL="1354136" rtl="0" algn="l">
              <a:spcBef>
                <a:spcPts val="403"/>
              </a:spcBef>
              <a:spcAft>
                <a:spcPts val="0"/>
              </a:spcAft>
              <a:buSzPct val="100000"/>
              <a:buFont typeface="Noto Sans Symbols"/>
              <a:buChar char="⮚"/>
            </a:pPr>
            <a:r>
              <a:rPr lang="en-US" sz="2600">
                <a:solidFill>
                  <a:schemeClr val="dk1"/>
                </a:solidFill>
              </a:rPr>
              <a:t>Say what action you would like the manager to take</a:t>
            </a:r>
            <a:endParaRPr/>
          </a:p>
          <a:p>
            <a:pPr indent="0" lvl="0" marL="147442" rtl="0" algn="l">
              <a:spcBef>
                <a:spcPts val="403"/>
              </a:spcBef>
              <a:spcAft>
                <a:spcPts val="0"/>
              </a:spcAft>
              <a:buSzPct val="100000"/>
              <a:buNone/>
            </a:pPr>
            <a:r>
              <a:t/>
            </a:r>
            <a:endParaRPr sz="3200">
              <a:solidFill>
                <a:srgbClr val="0070C0"/>
              </a:solidFill>
            </a:endParaRPr>
          </a:p>
          <a:p>
            <a:pPr indent="-120827" lvl="0" marL="491472" rtl="0" algn="l">
              <a:spcBef>
                <a:spcPts val="403"/>
              </a:spcBef>
              <a:spcAft>
                <a:spcPts val="0"/>
              </a:spcAft>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rban">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Sumaiya Tani</dc:creator>
</cp:coreProperties>
</file>