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8" r:id="rId3"/>
    <p:sldId id="259" r:id="rId4"/>
    <p:sldId id="294" r:id="rId5"/>
    <p:sldId id="295" r:id="rId6"/>
    <p:sldId id="260" r:id="rId7"/>
    <p:sldId id="261" r:id="rId8"/>
    <p:sldId id="262" r:id="rId9"/>
    <p:sldId id="263" r:id="rId10"/>
    <p:sldId id="264" r:id="rId11"/>
    <p:sldId id="296" r:id="rId12"/>
    <p:sldId id="265" r:id="rId13"/>
    <p:sldId id="266" r:id="rId14"/>
    <p:sldId id="283" r:id="rId15"/>
    <p:sldId id="28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FF"/>
    <a:srgbClr val="FF9900"/>
    <a:srgbClr val="0000FF"/>
    <a:srgbClr val="00CC99"/>
    <a:srgbClr val="FFCC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997E90-E614-417D-AB40-0A4226CD12A0}">
  <a:tblStyle styleId="{58997E90-E614-417D-AB40-0A4226CD1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4B361-D5B5-4BBF-B67E-BCD1F0CD545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66CB53-394F-4BE6-802B-0FDDE82B4AC2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Login / Sign-up</a:t>
          </a:r>
        </a:p>
      </dgm:t>
    </dgm:pt>
    <dgm:pt modelId="{8BF38CB7-4261-46A8-B97C-14764F656D10}" type="parTrans" cxnId="{39B38D5E-DF9C-4BA1-AF14-841F36E3F155}">
      <dgm:prSet/>
      <dgm:spPr/>
      <dgm:t>
        <a:bodyPr/>
        <a:lstStyle/>
        <a:p>
          <a:endParaRPr lang="en-US"/>
        </a:p>
      </dgm:t>
    </dgm:pt>
    <dgm:pt modelId="{0E25C280-B97E-42D7-A11F-BB6F24D23AC2}" type="sibTrans" cxnId="{39B38D5E-DF9C-4BA1-AF14-841F36E3F155}">
      <dgm:prSet/>
      <dgm:spPr/>
      <dgm:t>
        <a:bodyPr/>
        <a:lstStyle/>
        <a:p>
          <a:endParaRPr lang="en-US"/>
        </a:p>
      </dgm:t>
    </dgm:pt>
    <dgm:pt modelId="{D26EB10A-149B-4EF6-876D-5203B251E551}" type="asst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Dashboard</a:t>
          </a:r>
        </a:p>
      </dgm:t>
    </dgm:pt>
    <dgm:pt modelId="{EA6C072E-A3D6-4AE0-9775-B2E7524E3923}" type="parTrans" cxnId="{BA3F466C-F64A-4E29-B02B-AD51871C2041}">
      <dgm:prSet/>
      <dgm:spPr/>
      <dgm:t>
        <a:bodyPr/>
        <a:lstStyle/>
        <a:p>
          <a:endParaRPr lang="en-US"/>
        </a:p>
      </dgm:t>
    </dgm:pt>
    <dgm:pt modelId="{EEC8ED7F-E727-4CBE-9B12-931C26C7BD8A}" type="sibTrans" cxnId="{BA3F466C-F64A-4E29-B02B-AD51871C2041}">
      <dgm:prSet/>
      <dgm:spPr/>
      <dgm:t>
        <a:bodyPr/>
        <a:lstStyle/>
        <a:p>
          <a:endParaRPr lang="en-US"/>
        </a:p>
      </dgm:t>
    </dgm:pt>
    <dgm:pt modelId="{DF6173C4-B2DD-4B6F-A2FC-5B7331B23514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Create event / course</a:t>
          </a:r>
        </a:p>
      </dgm:t>
    </dgm:pt>
    <dgm:pt modelId="{4B5FDB3D-A0AE-4BC9-A4EA-2208BE591907}" type="parTrans" cxnId="{2BCBEDC2-8EE2-4AB6-BE94-A8754C09C753}">
      <dgm:prSet/>
      <dgm:spPr/>
      <dgm:t>
        <a:bodyPr/>
        <a:lstStyle/>
        <a:p>
          <a:endParaRPr lang="en-US"/>
        </a:p>
      </dgm:t>
    </dgm:pt>
    <dgm:pt modelId="{7E5A4E37-C730-452E-88D9-28A782E71FCE}" type="sibTrans" cxnId="{2BCBEDC2-8EE2-4AB6-BE94-A8754C09C753}">
      <dgm:prSet/>
      <dgm:spPr/>
      <dgm:t>
        <a:bodyPr/>
        <a:lstStyle/>
        <a:p>
          <a:endParaRPr lang="en-US"/>
        </a:p>
      </dgm:t>
    </dgm:pt>
    <dgm:pt modelId="{AF964E1E-37EA-4A70-A09D-FB9119A50975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Manage event / course</a:t>
          </a:r>
        </a:p>
      </dgm:t>
    </dgm:pt>
    <dgm:pt modelId="{57BA7656-5165-40E5-8E51-A7248190F42D}" type="parTrans" cxnId="{B2F40A13-00CB-4554-BE46-8712950730A4}">
      <dgm:prSet/>
      <dgm:spPr/>
      <dgm:t>
        <a:bodyPr/>
        <a:lstStyle/>
        <a:p>
          <a:endParaRPr lang="en-US"/>
        </a:p>
      </dgm:t>
    </dgm:pt>
    <dgm:pt modelId="{7D1D3F8A-1711-4B6A-AA7A-B4939F823FE9}" type="sibTrans" cxnId="{B2F40A13-00CB-4554-BE46-8712950730A4}">
      <dgm:prSet/>
      <dgm:spPr/>
      <dgm:t>
        <a:bodyPr/>
        <a:lstStyle/>
        <a:p>
          <a:endParaRPr lang="en-US"/>
        </a:p>
      </dgm:t>
    </dgm:pt>
    <dgm:pt modelId="{F9101B31-13D5-4DF4-9C0A-5017E56FBA35}" type="pres">
      <dgm:prSet presAssocID="{1484B361-D5B5-4BBF-B67E-BCD1F0CD5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5DC94A-7E2D-43E4-B0C1-F2190DFBFF7C}" type="pres">
      <dgm:prSet presAssocID="{7366CB53-394F-4BE6-802B-0FDDE82B4AC2}" presName="hierRoot1" presStyleCnt="0">
        <dgm:presLayoutVars>
          <dgm:hierBranch val="init"/>
        </dgm:presLayoutVars>
      </dgm:prSet>
      <dgm:spPr/>
    </dgm:pt>
    <dgm:pt modelId="{270EF2CB-6455-4CEB-81E6-D01C7DCE3A16}" type="pres">
      <dgm:prSet presAssocID="{7366CB53-394F-4BE6-802B-0FDDE82B4AC2}" presName="rootComposite1" presStyleCnt="0"/>
      <dgm:spPr/>
    </dgm:pt>
    <dgm:pt modelId="{9E1042CA-064F-4C39-998E-834EEEB06DBF}" type="pres">
      <dgm:prSet presAssocID="{7366CB53-394F-4BE6-802B-0FDDE82B4AC2}" presName="rootText1" presStyleLbl="node0" presStyleIdx="0" presStyleCnt="1" custScaleX="154513" custScaleY="39032">
        <dgm:presLayoutVars>
          <dgm:chPref val="3"/>
        </dgm:presLayoutVars>
      </dgm:prSet>
      <dgm:spPr/>
    </dgm:pt>
    <dgm:pt modelId="{4CB4C697-5EDA-406A-A26E-6D05A8169B7B}" type="pres">
      <dgm:prSet presAssocID="{7366CB53-394F-4BE6-802B-0FDDE82B4AC2}" presName="rootConnector1" presStyleLbl="node1" presStyleIdx="0" presStyleCnt="0"/>
      <dgm:spPr/>
    </dgm:pt>
    <dgm:pt modelId="{71A3D15B-27F6-4C36-8057-F563A43A84BB}" type="pres">
      <dgm:prSet presAssocID="{7366CB53-394F-4BE6-802B-0FDDE82B4AC2}" presName="hierChild2" presStyleCnt="0"/>
      <dgm:spPr/>
    </dgm:pt>
    <dgm:pt modelId="{05752898-0107-4645-98B2-3039A106BFBB}" type="pres">
      <dgm:prSet presAssocID="{4B5FDB3D-A0AE-4BC9-A4EA-2208BE591907}" presName="Name37" presStyleLbl="parChTrans1D2" presStyleIdx="0" presStyleCnt="3"/>
      <dgm:spPr/>
    </dgm:pt>
    <dgm:pt modelId="{047A9EA7-55F1-46F3-A746-66C3CCFEFDF1}" type="pres">
      <dgm:prSet presAssocID="{DF6173C4-B2DD-4B6F-A2FC-5B7331B23514}" presName="hierRoot2" presStyleCnt="0">
        <dgm:presLayoutVars>
          <dgm:hierBranch val="init"/>
        </dgm:presLayoutVars>
      </dgm:prSet>
      <dgm:spPr/>
    </dgm:pt>
    <dgm:pt modelId="{97371A20-F379-4302-A9CB-284B981D3575}" type="pres">
      <dgm:prSet presAssocID="{DF6173C4-B2DD-4B6F-A2FC-5B7331B23514}" presName="rootComposite" presStyleCnt="0"/>
      <dgm:spPr/>
    </dgm:pt>
    <dgm:pt modelId="{0752FC65-9539-40E1-BA09-CD250BDB09A8}" type="pres">
      <dgm:prSet presAssocID="{DF6173C4-B2DD-4B6F-A2FC-5B7331B23514}" presName="rootText" presStyleLbl="node2" presStyleIdx="0" presStyleCnt="2" custScaleX="151270" custScaleY="34966">
        <dgm:presLayoutVars>
          <dgm:chPref val="3"/>
        </dgm:presLayoutVars>
      </dgm:prSet>
      <dgm:spPr/>
    </dgm:pt>
    <dgm:pt modelId="{E410CD87-92FE-4A01-A34A-4F20376309B3}" type="pres">
      <dgm:prSet presAssocID="{DF6173C4-B2DD-4B6F-A2FC-5B7331B23514}" presName="rootConnector" presStyleLbl="node2" presStyleIdx="0" presStyleCnt="2"/>
      <dgm:spPr/>
    </dgm:pt>
    <dgm:pt modelId="{FCE5D88B-6B5B-42E8-AA40-37CA54548A24}" type="pres">
      <dgm:prSet presAssocID="{DF6173C4-B2DD-4B6F-A2FC-5B7331B23514}" presName="hierChild4" presStyleCnt="0"/>
      <dgm:spPr/>
    </dgm:pt>
    <dgm:pt modelId="{D6D44E43-E0B3-442C-8184-189A2FB2EF05}" type="pres">
      <dgm:prSet presAssocID="{DF6173C4-B2DD-4B6F-A2FC-5B7331B23514}" presName="hierChild5" presStyleCnt="0"/>
      <dgm:spPr/>
    </dgm:pt>
    <dgm:pt modelId="{79EAC0D0-AC1A-44F9-A1FB-9EEF09766B33}" type="pres">
      <dgm:prSet presAssocID="{57BA7656-5165-40E5-8E51-A7248190F42D}" presName="Name37" presStyleLbl="parChTrans1D2" presStyleIdx="1" presStyleCnt="3"/>
      <dgm:spPr/>
    </dgm:pt>
    <dgm:pt modelId="{41CC2F95-6DEF-453F-97E1-410A3326588A}" type="pres">
      <dgm:prSet presAssocID="{AF964E1E-37EA-4A70-A09D-FB9119A50975}" presName="hierRoot2" presStyleCnt="0">
        <dgm:presLayoutVars>
          <dgm:hierBranch val="init"/>
        </dgm:presLayoutVars>
      </dgm:prSet>
      <dgm:spPr/>
    </dgm:pt>
    <dgm:pt modelId="{E99E0E83-3518-462D-A417-5B81A33EA346}" type="pres">
      <dgm:prSet presAssocID="{AF964E1E-37EA-4A70-A09D-FB9119A50975}" presName="rootComposite" presStyleCnt="0"/>
      <dgm:spPr/>
    </dgm:pt>
    <dgm:pt modelId="{E13D7F0C-7C72-464B-9572-AE89C91FC32C}" type="pres">
      <dgm:prSet presAssocID="{AF964E1E-37EA-4A70-A09D-FB9119A50975}" presName="rootText" presStyleLbl="node2" presStyleIdx="1" presStyleCnt="2" custScaleX="164999" custScaleY="36366">
        <dgm:presLayoutVars>
          <dgm:chPref val="3"/>
        </dgm:presLayoutVars>
      </dgm:prSet>
      <dgm:spPr/>
    </dgm:pt>
    <dgm:pt modelId="{2B7AAC25-B935-4542-A566-EB8DBCF91946}" type="pres">
      <dgm:prSet presAssocID="{AF964E1E-37EA-4A70-A09D-FB9119A50975}" presName="rootConnector" presStyleLbl="node2" presStyleIdx="1" presStyleCnt="2"/>
      <dgm:spPr/>
    </dgm:pt>
    <dgm:pt modelId="{B5ECC624-2597-4927-90DC-CE4C0A484897}" type="pres">
      <dgm:prSet presAssocID="{AF964E1E-37EA-4A70-A09D-FB9119A50975}" presName="hierChild4" presStyleCnt="0"/>
      <dgm:spPr/>
    </dgm:pt>
    <dgm:pt modelId="{B661715C-2B37-43B1-AE7F-C168967B9776}" type="pres">
      <dgm:prSet presAssocID="{AF964E1E-37EA-4A70-A09D-FB9119A50975}" presName="hierChild5" presStyleCnt="0"/>
      <dgm:spPr/>
    </dgm:pt>
    <dgm:pt modelId="{8429C3AB-7869-4C8F-8A9E-ED78D7ACD7B8}" type="pres">
      <dgm:prSet presAssocID="{7366CB53-394F-4BE6-802B-0FDDE82B4AC2}" presName="hierChild3" presStyleCnt="0"/>
      <dgm:spPr/>
    </dgm:pt>
    <dgm:pt modelId="{B4FC96A7-BA58-47F6-BF5C-7AF3C77525F8}" type="pres">
      <dgm:prSet presAssocID="{EA6C072E-A3D6-4AE0-9775-B2E7524E3923}" presName="Name111" presStyleLbl="parChTrans1D2" presStyleIdx="2" presStyleCnt="3"/>
      <dgm:spPr/>
    </dgm:pt>
    <dgm:pt modelId="{C35E91D8-ADFD-4300-8F04-ABD11ADA0275}" type="pres">
      <dgm:prSet presAssocID="{D26EB10A-149B-4EF6-876D-5203B251E551}" presName="hierRoot3" presStyleCnt="0">
        <dgm:presLayoutVars>
          <dgm:hierBranch val="init"/>
        </dgm:presLayoutVars>
      </dgm:prSet>
      <dgm:spPr/>
    </dgm:pt>
    <dgm:pt modelId="{B49F3D0F-41BB-419F-989E-FF5F53810CB0}" type="pres">
      <dgm:prSet presAssocID="{D26EB10A-149B-4EF6-876D-5203B251E551}" presName="rootComposite3" presStyleCnt="0"/>
      <dgm:spPr/>
    </dgm:pt>
    <dgm:pt modelId="{97C8F898-0326-4B84-AC48-795F7B576C9B}" type="pres">
      <dgm:prSet presAssocID="{D26EB10A-149B-4EF6-876D-5203B251E551}" presName="rootText3" presStyleLbl="asst1" presStyleIdx="0" presStyleCnt="1" custScaleX="125310" custScaleY="38457" custLinFactNeighborX="-923" custLinFactNeighborY="919">
        <dgm:presLayoutVars>
          <dgm:chPref val="3"/>
        </dgm:presLayoutVars>
      </dgm:prSet>
      <dgm:spPr/>
    </dgm:pt>
    <dgm:pt modelId="{C9B0A3CF-0925-430E-9F6A-00B623472B8F}" type="pres">
      <dgm:prSet presAssocID="{D26EB10A-149B-4EF6-876D-5203B251E551}" presName="rootConnector3" presStyleLbl="asst1" presStyleIdx="0" presStyleCnt="1"/>
      <dgm:spPr/>
    </dgm:pt>
    <dgm:pt modelId="{4D10249F-7CA5-4176-BA6B-380F6812EB90}" type="pres">
      <dgm:prSet presAssocID="{D26EB10A-149B-4EF6-876D-5203B251E551}" presName="hierChild6" presStyleCnt="0"/>
      <dgm:spPr/>
    </dgm:pt>
    <dgm:pt modelId="{DAC0258B-87B8-423E-BA42-F9ACF94DF4BC}" type="pres">
      <dgm:prSet presAssocID="{D26EB10A-149B-4EF6-876D-5203B251E551}" presName="hierChild7" presStyleCnt="0"/>
      <dgm:spPr/>
    </dgm:pt>
  </dgm:ptLst>
  <dgm:cxnLst>
    <dgm:cxn modelId="{DBC19C09-3BD5-4D48-9640-2D5DF1A208CE}" type="presOf" srcId="{AF964E1E-37EA-4A70-A09D-FB9119A50975}" destId="{E13D7F0C-7C72-464B-9572-AE89C91FC32C}" srcOrd="0" destOrd="0" presId="urn:microsoft.com/office/officeart/2005/8/layout/orgChart1"/>
    <dgm:cxn modelId="{93B5700F-3593-49B8-A108-C1596B7B73A1}" type="presOf" srcId="{1484B361-D5B5-4BBF-B67E-BCD1F0CD5458}" destId="{F9101B31-13D5-4DF4-9C0A-5017E56FBA35}" srcOrd="0" destOrd="0" presId="urn:microsoft.com/office/officeart/2005/8/layout/orgChart1"/>
    <dgm:cxn modelId="{B2F40A13-00CB-4554-BE46-8712950730A4}" srcId="{7366CB53-394F-4BE6-802B-0FDDE82B4AC2}" destId="{AF964E1E-37EA-4A70-A09D-FB9119A50975}" srcOrd="2" destOrd="0" parTransId="{57BA7656-5165-40E5-8E51-A7248190F42D}" sibTransId="{7D1D3F8A-1711-4B6A-AA7A-B4939F823FE9}"/>
    <dgm:cxn modelId="{B15BEC3A-6601-46F7-A498-D63B81D38C3D}" type="presOf" srcId="{EA6C072E-A3D6-4AE0-9775-B2E7524E3923}" destId="{B4FC96A7-BA58-47F6-BF5C-7AF3C77525F8}" srcOrd="0" destOrd="0" presId="urn:microsoft.com/office/officeart/2005/8/layout/orgChart1"/>
    <dgm:cxn modelId="{39B38D5E-DF9C-4BA1-AF14-841F36E3F155}" srcId="{1484B361-D5B5-4BBF-B67E-BCD1F0CD5458}" destId="{7366CB53-394F-4BE6-802B-0FDDE82B4AC2}" srcOrd="0" destOrd="0" parTransId="{8BF38CB7-4261-46A8-B97C-14764F656D10}" sibTransId="{0E25C280-B97E-42D7-A11F-BB6F24D23AC2}"/>
    <dgm:cxn modelId="{94421765-B5E5-4A88-A114-844D0E140262}" type="presOf" srcId="{7366CB53-394F-4BE6-802B-0FDDE82B4AC2}" destId="{4CB4C697-5EDA-406A-A26E-6D05A8169B7B}" srcOrd="1" destOrd="0" presId="urn:microsoft.com/office/officeart/2005/8/layout/orgChart1"/>
    <dgm:cxn modelId="{1627D345-BA50-4E76-80C7-17910F005373}" type="presOf" srcId="{D26EB10A-149B-4EF6-876D-5203B251E551}" destId="{97C8F898-0326-4B84-AC48-795F7B576C9B}" srcOrd="0" destOrd="0" presId="urn:microsoft.com/office/officeart/2005/8/layout/orgChart1"/>
    <dgm:cxn modelId="{D4D9CB69-D6A2-4F70-AD1E-0964EDA6FC91}" type="presOf" srcId="{D26EB10A-149B-4EF6-876D-5203B251E551}" destId="{C9B0A3CF-0925-430E-9F6A-00B623472B8F}" srcOrd="1" destOrd="0" presId="urn:microsoft.com/office/officeart/2005/8/layout/orgChart1"/>
    <dgm:cxn modelId="{BA3F466C-F64A-4E29-B02B-AD51871C2041}" srcId="{7366CB53-394F-4BE6-802B-0FDDE82B4AC2}" destId="{D26EB10A-149B-4EF6-876D-5203B251E551}" srcOrd="0" destOrd="0" parTransId="{EA6C072E-A3D6-4AE0-9775-B2E7524E3923}" sibTransId="{EEC8ED7F-E727-4CBE-9B12-931C26C7BD8A}"/>
    <dgm:cxn modelId="{CF57B16D-DCC8-478F-AFF9-BE6ED61BE4C8}" type="presOf" srcId="{4B5FDB3D-A0AE-4BC9-A4EA-2208BE591907}" destId="{05752898-0107-4645-98B2-3039A106BFBB}" srcOrd="0" destOrd="0" presId="urn:microsoft.com/office/officeart/2005/8/layout/orgChart1"/>
    <dgm:cxn modelId="{439696AD-3ABD-465C-BC94-C905C6734AC5}" type="presOf" srcId="{57BA7656-5165-40E5-8E51-A7248190F42D}" destId="{79EAC0D0-AC1A-44F9-A1FB-9EEF09766B33}" srcOrd="0" destOrd="0" presId="urn:microsoft.com/office/officeart/2005/8/layout/orgChart1"/>
    <dgm:cxn modelId="{2BCBEDC2-8EE2-4AB6-BE94-A8754C09C753}" srcId="{7366CB53-394F-4BE6-802B-0FDDE82B4AC2}" destId="{DF6173C4-B2DD-4B6F-A2FC-5B7331B23514}" srcOrd="1" destOrd="0" parTransId="{4B5FDB3D-A0AE-4BC9-A4EA-2208BE591907}" sibTransId="{7E5A4E37-C730-452E-88D9-28A782E71FCE}"/>
    <dgm:cxn modelId="{80F496C4-5BDA-4B71-B302-9CD6F0A15FA7}" type="presOf" srcId="{7366CB53-394F-4BE6-802B-0FDDE82B4AC2}" destId="{9E1042CA-064F-4C39-998E-834EEEB06DBF}" srcOrd="0" destOrd="0" presId="urn:microsoft.com/office/officeart/2005/8/layout/orgChart1"/>
    <dgm:cxn modelId="{777C58D3-68C5-4401-B54B-52C7E3796E6B}" type="presOf" srcId="{DF6173C4-B2DD-4B6F-A2FC-5B7331B23514}" destId="{E410CD87-92FE-4A01-A34A-4F20376309B3}" srcOrd="1" destOrd="0" presId="urn:microsoft.com/office/officeart/2005/8/layout/orgChart1"/>
    <dgm:cxn modelId="{1BECBFD6-B675-4BAA-B928-BE9004A87915}" type="presOf" srcId="{AF964E1E-37EA-4A70-A09D-FB9119A50975}" destId="{2B7AAC25-B935-4542-A566-EB8DBCF91946}" srcOrd="1" destOrd="0" presId="urn:microsoft.com/office/officeart/2005/8/layout/orgChart1"/>
    <dgm:cxn modelId="{E25081EF-56D6-4010-8ED7-974400BFE323}" type="presOf" srcId="{DF6173C4-B2DD-4B6F-A2FC-5B7331B23514}" destId="{0752FC65-9539-40E1-BA09-CD250BDB09A8}" srcOrd="0" destOrd="0" presId="urn:microsoft.com/office/officeart/2005/8/layout/orgChart1"/>
    <dgm:cxn modelId="{0E36F900-0E42-4DC5-895C-646F2B22E9D9}" type="presParOf" srcId="{F9101B31-13D5-4DF4-9C0A-5017E56FBA35}" destId="{B65DC94A-7E2D-43E4-B0C1-F2190DFBFF7C}" srcOrd="0" destOrd="0" presId="urn:microsoft.com/office/officeart/2005/8/layout/orgChart1"/>
    <dgm:cxn modelId="{539B0395-4F7F-40DB-A372-572E5BA496B8}" type="presParOf" srcId="{B65DC94A-7E2D-43E4-B0C1-F2190DFBFF7C}" destId="{270EF2CB-6455-4CEB-81E6-D01C7DCE3A16}" srcOrd="0" destOrd="0" presId="urn:microsoft.com/office/officeart/2005/8/layout/orgChart1"/>
    <dgm:cxn modelId="{30C7AD4D-5B4C-4D43-AA0B-A084FB5852CC}" type="presParOf" srcId="{270EF2CB-6455-4CEB-81E6-D01C7DCE3A16}" destId="{9E1042CA-064F-4C39-998E-834EEEB06DBF}" srcOrd="0" destOrd="0" presId="urn:microsoft.com/office/officeart/2005/8/layout/orgChart1"/>
    <dgm:cxn modelId="{079FCE82-31C9-46AA-8C5F-BB2EFE3024A0}" type="presParOf" srcId="{270EF2CB-6455-4CEB-81E6-D01C7DCE3A16}" destId="{4CB4C697-5EDA-406A-A26E-6D05A8169B7B}" srcOrd="1" destOrd="0" presId="urn:microsoft.com/office/officeart/2005/8/layout/orgChart1"/>
    <dgm:cxn modelId="{F3E65E02-9485-4138-ACB2-9A3813AAFE24}" type="presParOf" srcId="{B65DC94A-7E2D-43E4-B0C1-F2190DFBFF7C}" destId="{71A3D15B-27F6-4C36-8057-F563A43A84BB}" srcOrd="1" destOrd="0" presId="urn:microsoft.com/office/officeart/2005/8/layout/orgChart1"/>
    <dgm:cxn modelId="{4CC5A04B-9F4E-4FAF-9DE3-778B93DD12BD}" type="presParOf" srcId="{71A3D15B-27F6-4C36-8057-F563A43A84BB}" destId="{05752898-0107-4645-98B2-3039A106BFBB}" srcOrd="0" destOrd="0" presId="urn:microsoft.com/office/officeart/2005/8/layout/orgChart1"/>
    <dgm:cxn modelId="{B5C1A642-641D-4C11-B680-C43FFDA407A8}" type="presParOf" srcId="{71A3D15B-27F6-4C36-8057-F563A43A84BB}" destId="{047A9EA7-55F1-46F3-A746-66C3CCFEFDF1}" srcOrd="1" destOrd="0" presId="urn:microsoft.com/office/officeart/2005/8/layout/orgChart1"/>
    <dgm:cxn modelId="{B7B39194-F7DB-4F59-9DB6-C9229E3F7BA5}" type="presParOf" srcId="{047A9EA7-55F1-46F3-A746-66C3CCFEFDF1}" destId="{97371A20-F379-4302-A9CB-284B981D3575}" srcOrd="0" destOrd="0" presId="urn:microsoft.com/office/officeart/2005/8/layout/orgChart1"/>
    <dgm:cxn modelId="{A37EDFC1-64A4-4AD2-AC2B-0FF994100161}" type="presParOf" srcId="{97371A20-F379-4302-A9CB-284B981D3575}" destId="{0752FC65-9539-40E1-BA09-CD250BDB09A8}" srcOrd="0" destOrd="0" presId="urn:microsoft.com/office/officeart/2005/8/layout/orgChart1"/>
    <dgm:cxn modelId="{F8ED99C5-AEE1-4EC5-AA93-1617C11A1141}" type="presParOf" srcId="{97371A20-F379-4302-A9CB-284B981D3575}" destId="{E410CD87-92FE-4A01-A34A-4F20376309B3}" srcOrd="1" destOrd="0" presId="urn:microsoft.com/office/officeart/2005/8/layout/orgChart1"/>
    <dgm:cxn modelId="{29D7093E-64ED-4F85-97E1-822A6307A18B}" type="presParOf" srcId="{047A9EA7-55F1-46F3-A746-66C3CCFEFDF1}" destId="{FCE5D88B-6B5B-42E8-AA40-37CA54548A24}" srcOrd="1" destOrd="0" presId="urn:microsoft.com/office/officeart/2005/8/layout/orgChart1"/>
    <dgm:cxn modelId="{D4737BD2-2DB0-4D10-88D7-B26CC33DA4D0}" type="presParOf" srcId="{047A9EA7-55F1-46F3-A746-66C3CCFEFDF1}" destId="{D6D44E43-E0B3-442C-8184-189A2FB2EF05}" srcOrd="2" destOrd="0" presId="urn:microsoft.com/office/officeart/2005/8/layout/orgChart1"/>
    <dgm:cxn modelId="{C855E755-59F8-4722-B254-B466F66A11B1}" type="presParOf" srcId="{71A3D15B-27F6-4C36-8057-F563A43A84BB}" destId="{79EAC0D0-AC1A-44F9-A1FB-9EEF09766B33}" srcOrd="2" destOrd="0" presId="urn:microsoft.com/office/officeart/2005/8/layout/orgChart1"/>
    <dgm:cxn modelId="{87894C30-AC4B-4506-9679-5774F3B19D1F}" type="presParOf" srcId="{71A3D15B-27F6-4C36-8057-F563A43A84BB}" destId="{41CC2F95-6DEF-453F-97E1-410A3326588A}" srcOrd="3" destOrd="0" presId="urn:microsoft.com/office/officeart/2005/8/layout/orgChart1"/>
    <dgm:cxn modelId="{48AAF417-D76B-4975-98D5-13D13B8FCD82}" type="presParOf" srcId="{41CC2F95-6DEF-453F-97E1-410A3326588A}" destId="{E99E0E83-3518-462D-A417-5B81A33EA346}" srcOrd="0" destOrd="0" presId="urn:microsoft.com/office/officeart/2005/8/layout/orgChart1"/>
    <dgm:cxn modelId="{2832F459-31F3-4D84-BA49-DE909A395671}" type="presParOf" srcId="{E99E0E83-3518-462D-A417-5B81A33EA346}" destId="{E13D7F0C-7C72-464B-9572-AE89C91FC32C}" srcOrd="0" destOrd="0" presId="urn:microsoft.com/office/officeart/2005/8/layout/orgChart1"/>
    <dgm:cxn modelId="{DE79D3BC-76E8-4D40-BF1B-0655E26E2AA9}" type="presParOf" srcId="{E99E0E83-3518-462D-A417-5B81A33EA346}" destId="{2B7AAC25-B935-4542-A566-EB8DBCF91946}" srcOrd="1" destOrd="0" presId="urn:microsoft.com/office/officeart/2005/8/layout/orgChart1"/>
    <dgm:cxn modelId="{8DEF4F02-1B8E-431E-B4DB-C1C0A8E0DCD1}" type="presParOf" srcId="{41CC2F95-6DEF-453F-97E1-410A3326588A}" destId="{B5ECC624-2597-4927-90DC-CE4C0A484897}" srcOrd="1" destOrd="0" presId="urn:microsoft.com/office/officeart/2005/8/layout/orgChart1"/>
    <dgm:cxn modelId="{38CB6DE9-D263-4D2B-B1E3-DCB864E04532}" type="presParOf" srcId="{41CC2F95-6DEF-453F-97E1-410A3326588A}" destId="{B661715C-2B37-43B1-AE7F-C168967B9776}" srcOrd="2" destOrd="0" presId="urn:microsoft.com/office/officeart/2005/8/layout/orgChart1"/>
    <dgm:cxn modelId="{3B2F8CAA-23CC-4308-BBC7-E14D12220522}" type="presParOf" srcId="{B65DC94A-7E2D-43E4-B0C1-F2190DFBFF7C}" destId="{8429C3AB-7869-4C8F-8A9E-ED78D7ACD7B8}" srcOrd="2" destOrd="0" presId="urn:microsoft.com/office/officeart/2005/8/layout/orgChart1"/>
    <dgm:cxn modelId="{C2DAFC1B-8F50-4D57-8DC9-3C482FB8E09C}" type="presParOf" srcId="{8429C3AB-7869-4C8F-8A9E-ED78D7ACD7B8}" destId="{B4FC96A7-BA58-47F6-BF5C-7AF3C77525F8}" srcOrd="0" destOrd="0" presId="urn:microsoft.com/office/officeart/2005/8/layout/orgChart1"/>
    <dgm:cxn modelId="{64C8EB79-79AB-43AE-82FA-48E7974CDB47}" type="presParOf" srcId="{8429C3AB-7869-4C8F-8A9E-ED78D7ACD7B8}" destId="{C35E91D8-ADFD-4300-8F04-ABD11ADA0275}" srcOrd="1" destOrd="0" presId="urn:microsoft.com/office/officeart/2005/8/layout/orgChart1"/>
    <dgm:cxn modelId="{D096D790-D223-417C-BE36-B8E96B737962}" type="presParOf" srcId="{C35E91D8-ADFD-4300-8F04-ABD11ADA0275}" destId="{B49F3D0F-41BB-419F-989E-FF5F53810CB0}" srcOrd="0" destOrd="0" presId="urn:microsoft.com/office/officeart/2005/8/layout/orgChart1"/>
    <dgm:cxn modelId="{5D7649FA-9130-4796-8D5D-B01EEA7B32A9}" type="presParOf" srcId="{B49F3D0F-41BB-419F-989E-FF5F53810CB0}" destId="{97C8F898-0326-4B84-AC48-795F7B576C9B}" srcOrd="0" destOrd="0" presId="urn:microsoft.com/office/officeart/2005/8/layout/orgChart1"/>
    <dgm:cxn modelId="{A6FE7125-2FBB-4CF9-ADE8-D03382C1BADC}" type="presParOf" srcId="{B49F3D0F-41BB-419F-989E-FF5F53810CB0}" destId="{C9B0A3CF-0925-430E-9F6A-00B623472B8F}" srcOrd="1" destOrd="0" presId="urn:microsoft.com/office/officeart/2005/8/layout/orgChart1"/>
    <dgm:cxn modelId="{22BF1F6E-ADDA-402D-A59D-7B1DB6048A44}" type="presParOf" srcId="{C35E91D8-ADFD-4300-8F04-ABD11ADA0275}" destId="{4D10249F-7CA5-4176-BA6B-380F6812EB90}" srcOrd="1" destOrd="0" presId="urn:microsoft.com/office/officeart/2005/8/layout/orgChart1"/>
    <dgm:cxn modelId="{D5BB631D-1A01-4A4D-8D2D-2C3355B40E37}" type="presParOf" srcId="{C35E91D8-ADFD-4300-8F04-ABD11ADA0275}" destId="{DAC0258B-87B8-423E-BA42-F9ACF94DF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C96A7-BA58-47F6-BF5C-7AF3C77525F8}">
      <dsp:nvSpPr>
        <dsp:cNvPr id="0" name=""/>
        <dsp:cNvSpPr/>
      </dsp:nvSpPr>
      <dsp:spPr>
        <a:xfrm>
          <a:off x="3473503" y="497239"/>
          <a:ext cx="252226" cy="1025853"/>
        </a:xfrm>
        <a:custGeom>
          <a:avLst/>
          <a:gdLst/>
          <a:ahLst/>
          <a:cxnLst/>
          <a:rect l="0" t="0" r="0" b="0"/>
          <a:pathLst>
            <a:path>
              <a:moveTo>
                <a:pt x="252226" y="0"/>
              </a:moveTo>
              <a:lnTo>
                <a:pt x="252226" y="1025853"/>
              </a:lnTo>
              <a:lnTo>
                <a:pt x="0" y="10258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C0D0-AC1A-44F9-A1FB-9EEF09766B33}">
      <dsp:nvSpPr>
        <dsp:cNvPr id="0" name=""/>
        <dsp:cNvSpPr/>
      </dsp:nvSpPr>
      <dsp:spPr>
        <a:xfrm>
          <a:off x="3725730" y="497239"/>
          <a:ext cx="1901911" cy="2031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568"/>
              </a:lnTo>
              <a:lnTo>
                <a:pt x="1901911" y="1799568"/>
              </a:lnTo>
              <a:lnTo>
                <a:pt x="1901911" y="20314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52898-0107-4645-98B2-3039A106BFBB}">
      <dsp:nvSpPr>
        <dsp:cNvPr id="0" name=""/>
        <dsp:cNvSpPr/>
      </dsp:nvSpPr>
      <dsp:spPr>
        <a:xfrm>
          <a:off x="1672246" y="497239"/>
          <a:ext cx="2053483" cy="2031414"/>
        </a:xfrm>
        <a:custGeom>
          <a:avLst/>
          <a:gdLst/>
          <a:ahLst/>
          <a:cxnLst/>
          <a:rect l="0" t="0" r="0" b="0"/>
          <a:pathLst>
            <a:path>
              <a:moveTo>
                <a:pt x="2053483" y="0"/>
              </a:moveTo>
              <a:lnTo>
                <a:pt x="2053483" y="1799568"/>
              </a:lnTo>
              <a:lnTo>
                <a:pt x="0" y="1799568"/>
              </a:lnTo>
              <a:lnTo>
                <a:pt x="0" y="20314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042CA-064F-4C39-998E-834EEEB06DBF}">
      <dsp:nvSpPr>
        <dsp:cNvPr id="0" name=""/>
        <dsp:cNvSpPr/>
      </dsp:nvSpPr>
      <dsp:spPr>
        <a:xfrm>
          <a:off x="2019860" y="66314"/>
          <a:ext cx="3411738" cy="430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Login / Sign-up</a:t>
          </a:r>
        </a:p>
      </dsp:txBody>
      <dsp:txXfrm>
        <a:off x="2019860" y="66314"/>
        <a:ext cx="3411738" cy="430924"/>
      </dsp:txXfrm>
    </dsp:sp>
    <dsp:sp modelId="{0752FC65-9539-40E1-BA09-CD250BDB09A8}">
      <dsp:nvSpPr>
        <dsp:cNvPr id="0" name=""/>
        <dsp:cNvSpPr/>
      </dsp:nvSpPr>
      <dsp:spPr>
        <a:xfrm>
          <a:off x="2180" y="2528653"/>
          <a:ext cx="3340130" cy="3860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Create event / course</a:t>
          </a:r>
        </a:p>
      </dsp:txBody>
      <dsp:txXfrm>
        <a:off x="2180" y="2528653"/>
        <a:ext cx="3340130" cy="386034"/>
      </dsp:txXfrm>
    </dsp:sp>
    <dsp:sp modelId="{E13D7F0C-7C72-464B-9572-AE89C91FC32C}">
      <dsp:nvSpPr>
        <dsp:cNvPr id="0" name=""/>
        <dsp:cNvSpPr/>
      </dsp:nvSpPr>
      <dsp:spPr>
        <a:xfrm>
          <a:off x="3806003" y="2528653"/>
          <a:ext cx="3643275" cy="4014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Manage event / course</a:t>
          </a:r>
        </a:p>
      </dsp:txBody>
      <dsp:txXfrm>
        <a:off x="3806003" y="2528653"/>
        <a:ext cx="3643275" cy="401491"/>
      </dsp:txXfrm>
    </dsp:sp>
    <dsp:sp modelId="{97C8F898-0326-4B84-AC48-795F7B576C9B}">
      <dsp:nvSpPr>
        <dsp:cNvPr id="0" name=""/>
        <dsp:cNvSpPr/>
      </dsp:nvSpPr>
      <dsp:spPr>
        <a:xfrm>
          <a:off x="706584" y="1310803"/>
          <a:ext cx="2766918" cy="4245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Dashboard</a:t>
          </a:r>
        </a:p>
      </dsp:txBody>
      <dsp:txXfrm>
        <a:off x="706584" y="1310803"/>
        <a:ext cx="2766918" cy="4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2a3512c7b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2a3512c7b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e00437943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e00437943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e00437943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e00437943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8825dcd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8825dcd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8825dcd4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8825dcd4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004379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004379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004379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004379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00437943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00437943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585305" y="2112434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51293" y="2208923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97643" y="1485437"/>
            <a:ext cx="45604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Empowering Trust Through </a:t>
            </a:r>
            <a:r>
              <a:rPr lang="en-GB" sz="25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UNICEVER</a:t>
            </a:r>
            <a:r>
              <a:rPr lang="en-GB" sz="25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- Your Open-Source Solution for Secure Certificate Verification</a:t>
            </a:r>
            <a:endParaRPr lang="en-US" sz="25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692166" y="3825765"/>
            <a:ext cx="3811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Rajarshi Samaddar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24400120030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Prateek Kumar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24400120009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Md Danish Raja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24400120012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Soumayadip Saha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24400120037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746450" y="4778312"/>
            <a:ext cx="33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Project Mentor – </a:t>
            </a:r>
            <a:r>
              <a:rPr lang="en-US" sz="1600" b="1" dirty="0">
                <a:solidFill>
                  <a:schemeClr val="bg1"/>
                </a:solidFill>
              </a:rPr>
              <a:t>Mr. Samik Datta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466896" y="599089"/>
            <a:ext cx="161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3268716" y="599090"/>
            <a:ext cx="1166650" cy="714703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>
            <a:spLocks noGrp="1"/>
          </p:cNvSpPr>
          <p:nvPr>
            <p:ph type="title"/>
          </p:nvPr>
        </p:nvSpPr>
        <p:spPr>
          <a:xfrm>
            <a:off x="0" y="415713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anose="020B0602030504020204" pitchFamily="34" charset="0"/>
                <a:cs typeface="Mongolian Baiti" pitchFamily="66" charset="0"/>
              </a:rPr>
              <a:t>Manage Certification Events</a:t>
            </a:r>
            <a:endParaRPr b="1" dirty="0">
              <a:latin typeface="Lucida Sans" panose="020B0602030504020204" pitchFamily="34" charset="0"/>
              <a:cs typeface="Mongolian Baiti" pitchFamily="66" charset="0"/>
            </a:endParaRPr>
          </a:p>
        </p:txBody>
      </p:sp>
      <p:pic>
        <p:nvPicPr>
          <p:cNvPr id="33" name="Picture 32" descr="manage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65" y="1200796"/>
            <a:ext cx="6674070" cy="3526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4559AA-A3FB-C17E-95B9-6C932616C480}"/>
              </a:ext>
            </a:extLst>
          </p:cNvPr>
          <p:cNvSpPr txBox="1"/>
          <p:nvPr/>
        </p:nvSpPr>
        <p:spPr>
          <a:xfrm>
            <a:off x="624132" y="171172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173F1DC3-9E10-969B-D7F6-9A2A04AFE203}"/>
              </a:ext>
            </a:extLst>
          </p:cNvPr>
          <p:cNvSpPr/>
          <p:nvPr/>
        </p:nvSpPr>
        <p:spPr>
          <a:xfrm>
            <a:off x="178639" y="171172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rtificate.jpg"/>
          <p:cNvPicPr>
            <a:picLocks noChangeAspect="1"/>
          </p:cNvPicPr>
          <p:nvPr/>
        </p:nvPicPr>
        <p:blipFill rotWithShape="1">
          <a:blip r:embed="rId2"/>
          <a:srcRect l="494" t="3314" r="18325" b="28897"/>
          <a:stretch/>
        </p:blipFill>
        <p:spPr>
          <a:xfrm>
            <a:off x="4519183" y="3275860"/>
            <a:ext cx="4624817" cy="1867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995"/>
            <a:ext cx="9144000" cy="573000"/>
          </a:xfrm>
        </p:spPr>
        <p:txBody>
          <a:bodyPr/>
          <a:lstStyle/>
          <a:p>
            <a:pPr algn="ctr"/>
            <a:r>
              <a:rPr lang="en-US" b="1" dirty="0">
                <a:latin typeface="Lucida Sans" pitchFamily="34" charset="0"/>
              </a:rPr>
              <a:t>Certificate Issuance and Access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752" y="1170662"/>
            <a:ext cx="4310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Effortless Issuance: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Generate certificates swiftly, providing a CSV file with unique links for hassle-free distribution.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Secure Access: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Grant recipients secure access to digital certificates via unique links, ensuring reliable validation.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User Empowerment: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Equip holders with control over their credentials, enabling efficient management, sharing, and utilization.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3BCB3-F650-C671-2D66-612EAAAFC6D3}"/>
              </a:ext>
            </a:extLst>
          </p:cNvPr>
          <p:cNvSpPr txBox="1"/>
          <p:nvPr/>
        </p:nvSpPr>
        <p:spPr>
          <a:xfrm>
            <a:off x="586032" y="156409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6" name="Rounded Rectangle 140">
            <a:extLst>
              <a:ext uri="{FF2B5EF4-FFF2-40B4-BE49-F238E27FC236}">
                <a16:creationId xmlns:a16="http://schemas.microsoft.com/office/drawing/2014/main" id="{F9A50CFA-B5AA-20CC-0321-500829E1D73F}"/>
              </a:ext>
            </a:extLst>
          </p:cNvPr>
          <p:cNvSpPr/>
          <p:nvPr/>
        </p:nvSpPr>
        <p:spPr>
          <a:xfrm>
            <a:off x="140539" y="156409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>
            <a:spLocks noGrp="1"/>
          </p:cNvSpPr>
          <p:nvPr>
            <p:ph type="title"/>
          </p:nvPr>
        </p:nvSpPr>
        <p:spPr>
          <a:xfrm>
            <a:off x="0" y="294290"/>
            <a:ext cx="9143999" cy="78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Lucida Sans" pitchFamily="34" charset="0"/>
              </a:rPr>
              <a:t>Future Scope</a:t>
            </a:r>
            <a:endParaRPr sz="2800" dirty="0">
              <a:latin typeface="Lucida Sans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57654" y="1326821"/>
            <a:ext cx="5128720" cy="3055992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Blockchain Integration: We can explore blockchain for heightened certificate security and immutability.</a:t>
            </a:r>
          </a:p>
          <a:p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AI Verification: Implement AI to automate precise organization validation.</a:t>
            </a:r>
          </a:p>
          <a:p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API Integration: Develop APIs for effortless system integration with diverse platforms.</a:t>
            </a:r>
          </a:p>
        </p:txBody>
      </p:sp>
      <p:pic>
        <p:nvPicPr>
          <p:cNvPr id="7" name="Picture 6" descr="48847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5361" y="1506592"/>
            <a:ext cx="3195473" cy="2130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8C9F6-9061-5AEC-FED2-4590E3D42464}"/>
              </a:ext>
            </a:extLst>
          </p:cNvPr>
          <p:cNvSpPr txBox="1"/>
          <p:nvPr/>
        </p:nvSpPr>
        <p:spPr>
          <a:xfrm>
            <a:off x="603147" y="24458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932B98CC-E06A-E889-30FD-9957DB3CC7D9}"/>
              </a:ext>
            </a:extLst>
          </p:cNvPr>
          <p:cNvSpPr/>
          <p:nvPr/>
        </p:nvSpPr>
        <p:spPr>
          <a:xfrm>
            <a:off x="157654" y="24458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"/>
          <p:cNvSpPr txBox="1">
            <a:spLocks noGrp="1"/>
          </p:cNvSpPr>
          <p:nvPr>
            <p:ph type="title"/>
          </p:nvPr>
        </p:nvSpPr>
        <p:spPr>
          <a:xfrm>
            <a:off x="0" y="451220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Benefits and Outcomes</a:t>
            </a:r>
            <a:endParaRPr dirty="0">
              <a:latin typeface="Lucida Sans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idx="4294967295"/>
          </p:nvPr>
        </p:nvSpPr>
        <p:spPr>
          <a:xfrm>
            <a:off x="470175" y="1245611"/>
            <a:ext cx="4900612" cy="3678237"/>
          </a:xfrm>
        </p:spPr>
        <p:txBody>
          <a:bodyPr anchor="ctr"/>
          <a:lstStyle/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Credibility Boost: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Ensure authentic certificates for enhanced trust.</a:t>
            </a:r>
          </a:p>
          <a:p>
            <a:endParaRPr lang="en-GB" sz="16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Efficiency Gains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: Save time and costs through automated processes.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Fraud Prevention: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Combat fraud with secure validation measures.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User Convenience: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 Elevate user experience through accessible, shareable credentials.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34503AD8-A075-0E45-5F31-320916D72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4661" y="1104161"/>
            <a:ext cx="4039339" cy="4039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942F0-EF94-49FE-FF64-33F49DB753A3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9BF98CCF-DD44-86A0-B5D5-03358003E31D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9"/>
          <p:cNvSpPr txBox="1">
            <a:spLocks noGrp="1"/>
          </p:cNvSpPr>
          <p:nvPr>
            <p:ph type="title"/>
          </p:nvPr>
        </p:nvSpPr>
        <p:spPr>
          <a:xfrm>
            <a:off x="307887" y="644306"/>
            <a:ext cx="8836113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anose="020B0602030504020204" pitchFamily="34" charset="0"/>
                <a:cs typeface="Mongolian Baiti" pitchFamily="66" charset="0"/>
              </a:rPr>
              <a:t>Conclusion</a:t>
            </a:r>
            <a:endParaRPr b="1" dirty="0">
              <a:latin typeface="Lucida Sans" panose="020B0602030504020204" pitchFamily="34" charset="0"/>
              <a:cs typeface="Mongolian Baiti" pitchFamily="66" charset="0"/>
            </a:endParaRPr>
          </a:p>
        </p:txBody>
      </p:sp>
      <p:grpSp>
        <p:nvGrpSpPr>
          <p:cNvPr id="1226" name="Google Shape;1226;p49"/>
          <p:cNvGrpSpPr/>
          <p:nvPr/>
        </p:nvGrpSpPr>
        <p:grpSpPr>
          <a:xfrm>
            <a:off x="6068090" y="3046781"/>
            <a:ext cx="1303063" cy="1123309"/>
            <a:chOff x="2228575" y="2909850"/>
            <a:chExt cx="532950" cy="459450"/>
          </a:xfrm>
        </p:grpSpPr>
        <p:sp>
          <p:nvSpPr>
            <p:cNvPr id="1227" name="Google Shape;1227;p49"/>
            <p:cNvSpPr/>
            <p:nvPr/>
          </p:nvSpPr>
          <p:spPr>
            <a:xfrm>
              <a:off x="2228575" y="2909850"/>
              <a:ext cx="532950" cy="459450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228575" y="3007325"/>
              <a:ext cx="532950" cy="57250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228575" y="2909850"/>
              <a:ext cx="532950" cy="34675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258750" y="2917825"/>
              <a:ext cx="18600" cy="18775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291225" y="2917825"/>
              <a:ext cx="18825" cy="18775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323900" y="2917825"/>
              <a:ext cx="18650" cy="18775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331700" y="3020500"/>
              <a:ext cx="309250" cy="30350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600325" y="30205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612925" y="3028075"/>
              <a:ext cx="15375" cy="15200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255150" y="2964925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297375" y="2964925"/>
              <a:ext cx="242100" cy="22025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348475" y="3090375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372125" y="312795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372125" y="3102125"/>
              <a:ext cx="230550" cy="11200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348475" y="3217450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372125" y="325520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2372125" y="3229375"/>
              <a:ext cx="230550" cy="11025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2644725" y="3089475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2682800" y="3102475"/>
              <a:ext cx="53450" cy="10500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2663150" y="3127025"/>
              <a:ext cx="73100" cy="25125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653575" y="30981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2644725" y="3217450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682800" y="3230625"/>
              <a:ext cx="53450" cy="10350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2663150" y="3255025"/>
              <a:ext cx="73100" cy="25275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653575" y="3226125"/>
              <a:ext cx="19125" cy="19350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245050" y="31100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245050" y="3168900"/>
              <a:ext cx="22025" cy="22250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45050" y="32279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245050" y="3286775"/>
              <a:ext cx="22025" cy="22075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276075" y="3113300"/>
              <a:ext cx="54575" cy="14675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276075" y="3172700"/>
              <a:ext cx="54575" cy="1462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2276075" y="3231925"/>
              <a:ext cx="54575" cy="14800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2276075" y="3291275"/>
              <a:ext cx="54575" cy="14850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7680500" y="931163"/>
            <a:ext cx="907038" cy="948038"/>
            <a:chOff x="914400" y="2891825"/>
            <a:chExt cx="495000" cy="517375"/>
          </a:xfrm>
        </p:grpSpPr>
        <p:sp>
          <p:nvSpPr>
            <p:cNvPr id="1261" name="Google Shape;1261;p49"/>
            <p:cNvSpPr/>
            <p:nvPr/>
          </p:nvSpPr>
          <p:spPr>
            <a:xfrm>
              <a:off x="914400" y="2891825"/>
              <a:ext cx="495000" cy="517375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914400" y="2891825"/>
              <a:ext cx="495000" cy="38100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933525" y="2902275"/>
              <a:ext cx="16975" cy="17000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9631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927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953950" y="2963825"/>
              <a:ext cx="103275" cy="18100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82625" y="2963825"/>
              <a:ext cx="287450" cy="18100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954475" y="3019975"/>
              <a:ext cx="29075" cy="2892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954475" y="306565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54475" y="311130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998700" y="30274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98700" y="307305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98700" y="31189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217150" y="3027400"/>
              <a:ext cx="152350" cy="105600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74875" y="3257175"/>
              <a:ext cx="374225" cy="13775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974875" y="3284600"/>
              <a:ext cx="374225" cy="13600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974875" y="3311875"/>
              <a:ext cx="374225" cy="13575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4875" y="3339150"/>
              <a:ext cx="374225" cy="13550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16025" y="3189850"/>
              <a:ext cx="291750" cy="3955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822785" y="1545279"/>
            <a:ext cx="1730615" cy="1123334"/>
            <a:chOff x="4992525" y="1047062"/>
            <a:chExt cx="2624530" cy="1703569"/>
          </a:xfrm>
        </p:grpSpPr>
        <p:sp>
          <p:nvSpPr>
            <p:cNvPr id="1281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7711980" y="2628389"/>
            <a:ext cx="1124134" cy="1349539"/>
            <a:chOff x="1468775" y="2444825"/>
            <a:chExt cx="719400" cy="863650"/>
          </a:xfrm>
        </p:grpSpPr>
        <p:sp>
          <p:nvSpPr>
            <p:cNvPr id="1327" name="Google Shape;1327;p49"/>
            <p:cNvSpPr/>
            <p:nvPr/>
          </p:nvSpPr>
          <p:spPr>
            <a:xfrm>
              <a:off x="1468775" y="2444825"/>
              <a:ext cx="719400" cy="863650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498200" y="2444825"/>
              <a:ext cx="660750" cy="838200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468775" y="2444825"/>
              <a:ext cx="719400" cy="72775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497850" y="2742350"/>
              <a:ext cx="661450" cy="313050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530875" y="2870425"/>
              <a:ext cx="31075" cy="62475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095000" y="2870425"/>
              <a:ext cx="31275" cy="62475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1592425" y="2788350"/>
              <a:ext cx="135250" cy="162850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1592425" y="2803100"/>
              <a:ext cx="135250" cy="14810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760875" y="2788350"/>
              <a:ext cx="135200" cy="162850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1760875" y="2793050"/>
              <a:ext cx="131450" cy="158150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1781975" y="2813625"/>
              <a:ext cx="97525" cy="11755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929475" y="2788350"/>
              <a:ext cx="135050" cy="162850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1948450" y="2855350"/>
              <a:ext cx="74750" cy="75275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984350" y="2824675"/>
              <a:ext cx="66625" cy="6717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942850" y="2809125"/>
              <a:ext cx="66800" cy="6717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533200" y="2560725"/>
              <a:ext cx="590550" cy="6717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700575" y="2583825"/>
              <a:ext cx="385625" cy="21175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570775" y="2583825"/>
              <a:ext cx="106900" cy="21175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592425" y="2983150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5890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92985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592425" y="3012225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5890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92985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529600" y="2462500"/>
              <a:ext cx="38675" cy="38850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597125" y="2462500"/>
              <a:ext cx="38825" cy="38850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664650" y="2462500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5644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564825" y="3134050"/>
              <a:ext cx="112125" cy="14275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702925" y="3164550"/>
              <a:ext cx="112650" cy="54575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703250" y="3134050"/>
              <a:ext cx="112175" cy="14275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841375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41550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9798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980025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07887" y="1333228"/>
            <a:ext cx="5070520" cy="32932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Project Impact: `UNICEVER`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stands as a groundbreaking solution, enhancing certificate credibility through streamlined verification and secure distribution. It redefines the certification landscape, fostering trust between institutions and recipients.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Future Assurance: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With its focus on security, efficiency, and transparency, `</a:t>
            </a: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UNICEVER`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reshapes certificate authentication. As it evolves, this project promises to set new authenticity standards, revolutionizing digital credentials for the future.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C6E79-A5EC-080A-A227-A093009B2C0E}"/>
              </a:ext>
            </a:extLst>
          </p:cNvPr>
          <p:cNvSpPr txBox="1"/>
          <p:nvPr/>
        </p:nvSpPr>
        <p:spPr>
          <a:xfrm>
            <a:off x="8519684" y="148055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15935C1F-47A6-6D25-D466-CB7404DE1D1A}"/>
              </a:ext>
            </a:extLst>
          </p:cNvPr>
          <p:cNvSpPr/>
          <p:nvPr/>
        </p:nvSpPr>
        <p:spPr>
          <a:xfrm>
            <a:off x="8074191" y="148055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0" y="2025004"/>
            <a:ext cx="9144000" cy="109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Thank You!</a:t>
            </a:r>
            <a:endParaRPr sz="6000" b="1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5" name="Graphic 4" descr="A square made of dots">
            <a:extLst>
              <a:ext uri="{FF2B5EF4-FFF2-40B4-BE49-F238E27FC236}">
                <a16:creationId xmlns:a16="http://schemas.microsoft.com/office/drawing/2014/main" id="{E17F96BF-9C95-B628-A718-68D26382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691196" cy="1691196"/>
          </a:xfrm>
          <a:prstGeom prst="rect">
            <a:avLst/>
          </a:prstGeom>
        </p:spPr>
      </p:pic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2B7B610C-2F39-C92E-BBF1-D304381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804" y="3452304"/>
            <a:ext cx="1691196" cy="1691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7ED94-184E-C20F-9411-4D3A6898DD09}"/>
              </a:ext>
            </a:extLst>
          </p:cNvPr>
          <p:cNvSpPr txBox="1"/>
          <p:nvPr/>
        </p:nvSpPr>
        <p:spPr>
          <a:xfrm>
            <a:off x="8413962" y="2127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8" name="Rounded Rectangle 140">
            <a:extLst>
              <a:ext uri="{FF2B5EF4-FFF2-40B4-BE49-F238E27FC236}">
                <a16:creationId xmlns:a16="http://schemas.microsoft.com/office/drawing/2014/main" id="{720D10F3-C977-C0AD-935E-FB34CE24AFCD}"/>
              </a:ext>
            </a:extLst>
          </p:cNvPr>
          <p:cNvSpPr/>
          <p:nvPr/>
        </p:nvSpPr>
        <p:spPr>
          <a:xfrm>
            <a:off x="7968469" y="2127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725900" y="378961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Table of Contents</a:t>
            </a:r>
            <a:endParaRPr b="1" dirty="0">
              <a:latin typeface="Lucida Sans" pitchFamily="34" charset="0"/>
            </a:endParaRPr>
          </a:p>
        </p:txBody>
      </p:sp>
      <p:graphicFrame>
        <p:nvGraphicFramePr>
          <p:cNvPr id="81" name="Google Shape;1323;p25"/>
          <p:cNvGraphicFramePr/>
          <p:nvPr>
            <p:extLst>
              <p:ext uri="{D42A27DB-BD31-4B8C-83A1-F6EECF244321}">
                <p14:modId xmlns:p14="http://schemas.microsoft.com/office/powerpoint/2010/main" val="2935899785"/>
              </p:ext>
            </p:extLst>
          </p:nvPr>
        </p:nvGraphicFramePr>
        <p:xfrm>
          <a:off x="714175" y="1490125"/>
          <a:ext cx="7715725" cy="26182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01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Overview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02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Objective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03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Domain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04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Tech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 Stack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05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HLD Architecture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06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Login / Sign-up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07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Create Certification Events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08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Manage Certification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 Events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09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Certificate Issuance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10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Future Scope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sym typeface="IBM Plex Mono"/>
                        </a:rPr>
                        <a:t>Benefits and Outcomes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12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Conclusion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D513D3-5E4F-E8C8-6914-40194D12E206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66B6B784-2B3B-ED2F-F7FC-CEBAA4DE77D5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406832"/>
            <a:ext cx="7704000" cy="573000"/>
          </a:xfrm>
        </p:spPr>
        <p:txBody>
          <a:bodyPr/>
          <a:lstStyle/>
          <a:p>
            <a:pPr algn="ctr"/>
            <a:r>
              <a:rPr lang="en-US" b="1" dirty="0">
                <a:latin typeface="Lucida Sans" panose="020B0602030504020204" pitchFamily="34" charset="0"/>
              </a:rPr>
              <a:t>Project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731" y="1225370"/>
            <a:ext cx="5228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Trustworthy Certificates: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UNICEVER delivers secure, authentic certificates for educational institutions and organizations.</a:t>
            </a:r>
          </a:p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endParaRPr lang="en-GB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Effortless Verification: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Unique codes embedded in certificates enable easy online verification, ensuring integrity.</a:t>
            </a:r>
          </a:p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Open-Source Innovation: 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Built on open-source principles, UNICEVER combines collaboration and security for a new standard in certificate validation.</a:t>
            </a:r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grpSp>
        <p:nvGrpSpPr>
          <p:cNvPr id="6" name="Google Shape;1280;p49"/>
          <p:cNvGrpSpPr/>
          <p:nvPr/>
        </p:nvGrpSpPr>
        <p:grpSpPr>
          <a:xfrm>
            <a:off x="5891062" y="1754710"/>
            <a:ext cx="2532938" cy="2091300"/>
            <a:chOff x="4992525" y="1047062"/>
            <a:chExt cx="2624530" cy="1703569"/>
          </a:xfrm>
        </p:grpSpPr>
        <p:sp>
          <p:nvSpPr>
            <p:cNvPr id="7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8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9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0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1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4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5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6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7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8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9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0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1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2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3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4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5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6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7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8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9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0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1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2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3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4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5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6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7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8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9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C4DDA-FB03-77E0-3555-B3CA4DD1A710}"/>
              </a:ext>
            </a:extLst>
          </p:cNvPr>
          <p:cNvSpPr txBox="1"/>
          <p:nvPr/>
        </p:nvSpPr>
        <p:spPr>
          <a:xfrm>
            <a:off x="566982" y="161294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AD5E7716-E466-32B9-B440-66C46BB43B22}"/>
              </a:ext>
            </a:extLst>
          </p:cNvPr>
          <p:cNvSpPr/>
          <p:nvPr/>
        </p:nvSpPr>
        <p:spPr>
          <a:xfrm>
            <a:off x="121489" y="161294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78" y="2133000"/>
            <a:ext cx="1876832" cy="877500"/>
          </a:xfrm>
        </p:spPr>
        <p:txBody>
          <a:bodyPr/>
          <a:lstStyle/>
          <a:p>
            <a:pPr algn="l"/>
            <a:r>
              <a:rPr lang="en-US" b="1" dirty="0"/>
              <a:t>Project 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58610" y="907046"/>
            <a:ext cx="6001305" cy="3329408"/>
          </a:xfrm>
        </p:spPr>
        <p:txBody>
          <a:bodyPr anchor="ctr"/>
          <a:lstStyle/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Enhance Authenticity: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Develop an open-source tool that ensures the legitimacy of digital certificates, addressing the challenge of forgery and counterfeiting.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Streamline Verification: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Create an automated verification process using unique codes, simplifying certificate validation for recipients and organizations.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Promote Transparency: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Foster transparency and trust by providing organizations with a secure, open platform for issuing and verifying credentials.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AA12-DE40-4DD5-F07A-CBFE9A493CBB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AC5AF4C7-E2F3-C227-E03F-87546CBA8D7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636" y="2133000"/>
            <a:ext cx="2617200" cy="877500"/>
          </a:xfrm>
        </p:spPr>
        <p:txBody>
          <a:bodyPr/>
          <a:lstStyle/>
          <a:p>
            <a:pPr algn="l"/>
            <a:r>
              <a:rPr lang="en-US" sz="2800" b="1" dirty="0"/>
              <a:t>Project Domain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536836" y="1018158"/>
            <a:ext cx="5002649" cy="3107184"/>
          </a:xfrm>
        </p:spPr>
        <p:txBody>
          <a:bodyPr/>
          <a:lstStyle/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Secure Verification: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Developing secure methods to authenticate digital certificates, guarding against fraud and tampering.</a:t>
            </a:r>
          </a:p>
          <a:p>
            <a:endParaRPr lang="en-GB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Efficient Validation: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Creating efficient automated processes for certifying the legitimacy of credentials.</a:t>
            </a:r>
          </a:p>
          <a:p>
            <a:endParaRPr lang="en-GB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Trust Enhancement: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Promoting credibility and transparency in digital certifications for increased trust among issuers and recipients.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91D87-2000-1D4A-A5B7-71E3B0930ED0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4F42BEE5-2749-1E69-2C2E-F6FA4BB4113E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20000" y="389079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Tech Stack</a:t>
            </a:r>
            <a:endParaRPr b="1" dirty="0">
              <a:latin typeface="Lucida Sans" pitchFamily="34" charset="0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20005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Next.js</a:t>
            </a:r>
            <a:endParaRPr sz="18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20005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TypeScript</a:t>
            </a:r>
            <a:endParaRPr sz="18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720005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Material UI</a:t>
            </a:r>
            <a:endParaRPr sz="1800" b="1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6497741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Redux Toolkit</a:t>
            </a:r>
            <a:endParaRPr sz="18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6497741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PostgreSQL</a:t>
            </a:r>
            <a:endParaRPr sz="1800" b="1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6497741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Auth0</a:t>
            </a:r>
            <a:endParaRPr sz="1800" b="1" dirty="0">
              <a:solidFill>
                <a:schemeClr val="bg1">
                  <a:lumMod val="6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189896" y="2061738"/>
            <a:ext cx="2762877" cy="1971841"/>
            <a:chOff x="6384600" y="2590700"/>
            <a:chExt cx="1672950" cy="1193825"/>
          </a:xfrm>
        </p:grpSpPr>
        <p:sp>
          <p:nvSpPr>
            <p:cNvPr id="414" name="Google Shape;414;p26"/>
            <p:cNvSpPr/>
            <p:nvPr/>
          </p:nvSpPr>
          <p:spPr>
            <a:xfrm>
              <a:off x="6710450" y="2909500"/>
              <a:ext cx="1021250" cy="593400"/>
            </a:xfrm>
            <a:custGeom>
              <a:avLst/>
              <a:gdLst/>
              <a:ahLst/>
              <a:cxnLst/>
              <a:rect l="l" t="t" r="r" b="b"/>
              <a:pathLst>
                <a:path w="40850" h="23736" extrusionOk="0">
                  <a:moveTo>
                    <a:pt x="0" y="0"/>
                  </a:moveTo>
                  <a:lnTo>
                    <a:pt x="0" y="23736"/>
                  </a:lnTo>
                  <a:lnTo>
                    <a:pt x="40850" y="23736"/>
                  </a:lnTo>
                  <a:lnTo>
                    <a:pt x="40850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740600" y="2927000"/>
              <a:ext cx="960950" cy="558400"/>
            </a:xfrm>
            <a:custGeom>
              <a:avLst/>
              <a:gdLst/>
              <a:ahLst/>
              <a:cxnLst/>
              <a:rect l="l" t="t" r="r" b="b"/>
              <a:pathLst>
                <a:path w="38438" h="22336" extrusionOk="0">
                  <a:moveTo>
                    <a:pt x="1" y="1"/>
                  </a:moveTo>
                  <a:lnTo>
                    <a:pt x="1" y="22336"/>
                  </a:lnTo>
                  <a:lnTo>
                    <a:pt x="38437" y="22336"/>
                  </a:lnTo>
                  <a:lnTo>
                    <a:pt x="3843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791850" y="3032425"/>
              <a:ext cx="231475" cy="16075"/>
            </a:xfrm>
            <a:custGeom>
              <a:avLst/>
              <a:gdLst/>
              <a:ahLst/>
              <a:cxnLst/>
              <a:rect l="l" t="t" r="r" b="b"/>
              <a:pathLst>
                <a:path w="9259" h="643" extrusionOk="0">
                  <a:moveTo>
                    <a:pt x="320" y="0"/>
                  </a:moveTo>
                  <a:cubicBezTo>
                    <a:pt x="146" y="0"/>
                    <a:pt x="1" y="146"/>
                    <a:pt x="1" y="319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9"/>
                    <a:pt x="9259" y="319"/>
                  </a:cubicBezTo>
                  <a:cubicBezTo>
                    <a:pt x="9259" y="146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045325" y="3032425"/>
              <a:ext cx="231625" cy="16075"/>
            </a:xfrm>
            <a:custGeom>
              <a:avLst/>
              <a:gdLst/>
              <a:ahLst/>
              <a:cxnLst/>
              <a:rect l="l" t="t" r="r" b="b"/>
              <a:pathLst>
                <a:path w="9265" h="643" extrusionOk="0">
                  <a:moveTo>
                    <a:pt x="326" y="0"/>
                  </a:moveTo>
                  <a:cubicBezTo>
                    <a:pt x="146" y="0"/>
                    <a:pt x="0" y="146"/>
                    <a:pt x="0" y="319"/>
                  </a:cubicBezTo>
                  <a:cubicBezTo>
                    <a:pt x="0" y="499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9"/>
                    <a:pt x="9265" y="319"/>
                  </a:cubicBezTo>
                  <a:cubicBezTo>
                    <a:pt x="9265" y="146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303850" y="3032425"/>
              <a:ext cx="75100" cy="16075"/>
            </a:xfrm>
            <a:custGeom>
              <a:avLst/>
              <a:gdLst/>
              <a:ahLst/>
              <a:cxnLst/>
              <a:rect l="l" t="t" r="r" b="b"/>
              <a:pathLst>
                <a:path w="3004" h="643" extrusionOk="0">
                  <a:moveTo>
                    <a:pt x="317" y="0"/>
                  </a:moveTo>
                  <a:cubicBezTo>
                    <a:pt x="144" y="0"/>
                    <a:pt x="0" y="146"/>
                    <a:pt x="0" y="319"/>
                  </a:cubicBezTo>
                  <a:cubicBezTo>
                    <a:pt x="0" y="499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9"/>
                    <a:pt x="3003" y="319"/>
                  </a:cubicBezTo>
                  <a:cubicBezTo>
                    <a:pt x="3003" y="146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91850" y="3184050"/>
              <a:ext cx="300800" cy="16100"/>
            </a:xfrm>
            <a:custGeom>
              <a:avLst/>
              <a:gdLst/>
              <a:ahLst/>
              <a:cxnLst/>
              <a:rect l="l" t="t" r="r" b="b"/>
              <a:pathLst>
                <a:path w="12032" h="644" extrusionOk="0">
                  <a:moveTo>
                    <a:pt x="320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1707" y="644"/>
                  </a:lnTo>
                  <a:cubicBezTo>
                    <a:pt x="11888" y="644"/>
                    <a:pt x="12032" y="500"/>
                    <a:pt x="12032" y="319"/>
                  </a:cubicBezTo>
                  <a:cubicBezTo>
                    <a:pt x="12032" y="146"/>
                    <a:pt x="11888" y="1"/>
                    <a:pt x="1170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120050" y="3184050"/>
              <a:ext cx="185975" cy="16100"/>
            </a:xfrm>
            <a:custGeom>
              <a:avLst/>
              <a:gdLst/>
              <a:ahLst/>
              <a:cxnLst/>
              <a:rect l="l" t="t" r="r" b="b"/>
              <a:pathLst>
                <a:path w="7439" h="644" extrusionOk="0">
                  <a:moveTo>
                    <a:pt x="326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6" y="644"/>
                  </a:cubicBezTo>
                  <a:lnTo>
                    <a:pt x="7122" y="644"/>
                  </a:lnTo>
                  <a:cubicBezTo>
                    <a:pt x="7295" y="644"/>
                    <a:pt x="7439" y="500"/>
                    <a:pt x="7439" y="319"/>
                  </a:cubicBezTo>
                  <a:cubicBezTo>
                    <a:pt x="7439" y="146"/>
                    <a:pt x="7295" y="1"/>
                    <a:pt x="712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791850" y="3082975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500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500"/>
                    <a:pt x="4803" y="318"/>
                  </a:cubicBezTo>
                  <a:cubicBezTo>
                    <a:pt x="4803" y="144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925300" y="3082975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8"/>
                  </a:cubicBezTo>
                  <a:cubicBezTo>
                    <a:pt x="1" y="500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500"/>
                    <a:pt x="8000" y="318"/>
                  </a:cubicBezTo>
                  <a:cubicBezTo>
                    <a:pt x="8000" y="144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91850" y="2981900"/>
              <a:ext cx="205825" cy="16100"/>
            </a:xfrm>
            <a:custGeom>
              <a:avLst/>
              <a:gdLst/>
              <a:ahLst/>
              <a:cxnLst/>
              <a:rect l="l" t="t" r="r" b="b"/>
              <a:pathLst>
                <a:path w="8233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8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021700" y="2981900"/>
              <a:ext cx="458550" cy="16100"/>
            </a:xfrm>
            <a:custGeom>
              <a:avLst/>
              <a:gdLst/>
              <a:ahLst/>
              <a:cxnLst/>
              <a:rect l="l" t="t" r="r" b="b"/>
              <a:pathLst>
                <a:path w="18342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7"/>
                  </a:cubicBezTo>
                  <a:cubicBezTo>
                    <a:pt x="1" y="498"/>
                    <a:pt x="144" y="643"/>
                    <a:pt x="318" y="643"/>
                  </a:cubicBezTo>
                  <a:lnTo>
                    <a:pt x="18015" y="643"/>
                  </a:lnTo>
                  <a:cubicBezTo>
                    <a:pt x="18197" y="643"/>
                    <a:pt x="18341" y="498"/>
                    <a:pt x="18341" y="317"/>
                  </a:cubicBezTo>
                  <a:cubicBezTo>
                    <a:pt x="18341" y="144"/>
                    <a:pt x="18197" y="0"/>
                    <a:pt x="1801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268450" y="3133525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5"/>
                    <a:pt x="0" y="318"/>
                  </a:cubicBezTo>
                  <a:cubicBezTo>
                    <a:pt x="0" y="498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498"/>
                    <a:pt x="4419" y="318"/>
                  </a:cubicBezTo>
                  <a:cubicBezTo>
                    <a:pt x="4419" y="145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791850" y="3133525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5"/>
                    <a:pt x="1" y="318"/>
                  </a:cubicBezTo>
                  <a:cubicBezTo>
                    <a:pt x="1" y="498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498"/>
                    <a:pt x="18343" y="318"/>
                  </a:cubicBezTo>
                  <a:cubicBezTo>
                    <a:pt x="18343" y="145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791850" y="3285175"/>
              <a:ext cx="231475" cy="16100"/>
            </a:xfrm>
            <a:custGeom>
              <a:avLst/>
              <a:gdLst/>
              <a:ahLst/>
              <a:cxnLst/>
              <a:rect l="l" t="t" r="r" b="b"/>
              <a:pathLst>
                <a:path w="9259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8"/>
                    <a:pt x="9259" y="318"/>
                  </a:cubicBezTo>
                  <a:cubicBezTo>
                    <a:pt x="9259" y="144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045325" y="3285175"/>
              <a:ext cx="231625" cy="16100"/>
            </a:xfrm>
            <a:custGeom>
              <a:avLst/>
              <a:gdLst/>
              <a:ahLst/>
              <a:cxnLst/>
              <a:rect l="l" t="t" r="r" b="b"/>
              <a:pathLst>
                <a:path w="9265" h="644" extrusionOk="0">
                  <a:moveTo>
                    <a:pt x="326" y="0"/>
                  </a:moveTo>
                  <a:cubicBezTo>
                    <a:pt x="146" y="0"/>
                    <a:pt x="0" y="144"/>
                    <a:pt x="0" y="318"/>
                  </a:cubicBezTo>
                  <a:cubicBezTo>
                    <a:pt x="0" y="498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8"/>
                    <a:pt x="9265" y="318"/>
                  </a:cubicBezTo>
                  <a:cubicBezTo>
                    <a:pt x="9265" y="144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3850" y="3285175"/>
              <a:ext cx="75100" cy="16100"/>
            </a:xfrm>
            <a:custGeom>
              <a:avLst/>
              <a:gdLst/>
              <a:ahLst/>
              <a:cxnLst/>
              <a:rect l="l" t="t" r="r" b="b"/>
              <a:pathLst>
                <a:path w="3004" h="644" extrusionOk="0">
                  <a:moveTo>
                    <a:pt x="317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8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8"/>
                    <a:pt x="3003" y="318"/>
                  </a:cubicBezTo>
                  <a:cubicBezTo>
                    <a:pt x="3003" y="144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6791850" y="3436825"/>
              <a:ext cx="300800" cy="16075"/>
            </a:xfrm>
            <a:custGeom>
              <a:avLst/>
              <a:gdLst/>
              <a:ahLst/>
              <a:cxnLst/>
              <a:rect l="l" t="t" r="r" b="b"/>
              <a:pathLst>
                <a:path w="12032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0" y="643"/>
                  </a:cubicBezTo>
                  <a:lnTo>
                    <a:pt x="11707" y="643"/>
                  </a:lnTo>
                  <a:cubicBezTo>
                    <a:pt x="11888" y="643"/>
                    <a:pt x="12032" y="497"/>
                    <a:pt x="12032" y="324"/>
                  </a:cubicBezTo>
                  <a:cubicBezTo>
                    <a:pt x="12032" y="144"/>
                    <a:pt x="11888" y="0"/>
                    <a:pt x="1170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120050" y="3436825"/>
              <a:ext cx="185975" cy="16075"/>
            </a:xfrm>
            <a:custGeom>
              <a:avLst/>
              <a:gdLst/>
              <a:ahLst/>
              <a:cxnLst/>
              <a:rect l="l" t="t" r="r" b="b"/>
              <a:pathLst>
                <a:path w="7439" h="643" extrusionOk="0">
                  <a:moveTo>
                    <a:pt x="326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6" y="643"/>
                  </a:cubicBezTo>
                  <a:lnTo>
                    <a:pt x="7122" y="643"/>
                  </a:lnTo>
                  <a:cubicBezTo>
                    <a:pt x="7295" y="643"/>
                    <a:pt x="7439" y="497"/>
                    <a:pt x="7439" y="324"/>
                  </a:cubicBezTo>
                  <a:cubicBezTo>
                    <a:pt x="7439" y="144"/>
                    <a:pt x="7295" y="0"/>
                    <a:pt x="7122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791850" y="3335700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499"/>
                    <a:pt x="4803" y="326"/>
                  </a:cubicBezTo>
                  <a:cubicBezTo>
                    <a:pt x="4803" y="146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925300" y="3335700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6"/>
                    <a:pt x="1" y="326"/>
                  </a:cubicBezTo>
                  <a:cubicBezTo>
                    <a:pt x="1" y="499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499"/>
                    <a:pt x="8000" y="326"/>
                  </a:cubicBezTo>
                  <a:cubicBezTo>
                    <a:pt x="8000" y="146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791850" y="3234625"/>
              <a:ext cx="205825" cy="16075"/>
            </a:xfrm>
            <a:custGeom>
              <a:avLst/>
              <a:gdLst/>
              <a:ahLst/>
              <a:cxnLst/>
              <a:rect l="l" t="t" r="r" b="b"/>
              <a:pathLst>
                <a:path w="8233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9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7021700" y="3234625"/>
              <a:ext cx="413775" cy="16075"/>
            </a:xfrm>
            <a:custGeom>
              <a:avLst/>
              <a:gdLst/>
              <a:ahLst/>
              <a:cxnLst/>
              <a:rect l="l" t="t" r="r" b="b"/>
              <a:pathLst>
                <a:path w="16551" h="643" extrusionOk="0">
                  <a:moveTo>
                    <a:pt x="304" y="0"/>
                  </a:moveTo>
                  <a:cubicBezTo>
                    <a:pt x="137" y="0"/>
                    <a:pt x="1" y="137"/>
                    <a:pt x="1" y="303"/>
                  </a:cubicBezTo>
                  <a:lnTo>
                    <a:pt x="1" y="340"/>
                  </a:lnTo>
                  <a:cubicBezTo>
                    <a:pt x="1" y="506"/>
                    <a:pt x="137" y="643"/>
                    <a:pt x="304" y="643"/>
                  </a:cubicBezTo>
                  <a:lnTo>
                    <a:pt x="16248" y="643"/>
                  </a:lnTo>
                  <a:cubicBezTo>
                    <a:pt x="16421" y="643"/>
                    <a:pt x="16551" y="506"/>
                    <a:pt x="16551" y="340"/>
                  </a:cubicBezTo>
                  <a:lnTo>
                    <a:pt x="16551" y="303"/>
                  </a:lnTo>
                  <a:cubicBezTo>
                    <a:pt x="16551" y="137"/>
                    <a:pt x="16421" y="0"/>
                    <a:pt x="16248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268450" y="3386250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4"/>
                    <a:pt x="0" y="326"/>
                  </a:cubicBezTo>
                  <a:cubicBezTo>
                    <a:pt x="0" y="500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500"/>
                    <a:pt x="4419" y="326"/>
                  </a:cubicBezTo>
                  <a:cubicBezTo>
                    <a:pt x="4419" y="144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791850" y="3386250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4"/>
                    <a:pt x="1" y="326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500"/>
                    <a:pt x="18343" y="326"/>
                  </a:cubicBezTo>
                  <a:cubicBezTo>
                    <a:pt x="18343" y="144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384600" y="3502875"/>
              <a:ext cx="1672950" cy="253825"/>
            </a:xfrm>
            <a:custGeom>
              <a:avLst/>
              <a:gdLst/>
              <a:ahLst/>
              <a:cxnLst/>
              <a:rect l="l" t="t" r="r" b="b"/>
              <a:pathLst>
                <a:path w="66918" h="10153" extrusionOk="0">
                  <a:moveTo>
                    <a:pt x="13034" y="1"/>
                  </a:moveTo>
                  <a:lnTo>
                    <a:pt x="0" y="10153"/>
                  </a:lnTo>
                  <a:lnTo>
                    <a:pt x="66918" y="10153"/>
                  </a:lnTo>
                  <a:lnTo>
                    <a:pt x="53884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7590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816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72127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947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815175" y="3537725"/>
              <a:ext cx="77825" cy="18600"/>
            </a:xfrm>
            <a:custGeom>
              <a:avLst/>
              <a:gdLst/>
              <a:ahLst/>
              <a:cxnLst/>
              <a:rect l="l" t="t" r="r" b="b"/>
              <a:pathLst>
                <a:path w="3113" h="744" extrusionOk="0">
                  <a:moveTo>
                    <a:pt x="766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908850" y="3537725"/>
              <a:ext cx="73500" cy="18600"/>
            </a:xfrm>
            <a:custGeom>
              <a:avLst/>
              <a:gdLst/>
              <a:ahLst/>
              <a:cxnLst/>
              <a:rect l="l" t="t" r="r" b="b"/>
              <a:pathLst>
                <a:path w="2940" h="744" extrusionOk="0">
                  <a:moveTo>
                    <a:pt x="59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7002725" y="3537725"/>
              <a:ext cx="69000" cy="18600"/>
            </a:xfrm>
            <a:custGeom>
              <a:avLst/>
              <a:gdLst/>
              <a:ahLst/>
              <a:cxnLst/>
              <a:rect l="l" t="t" r="r" b="b"/>
              <a:pathLst>
                <a:path w="2760" h="744" extrusionOk="0">
                  <a:moveTo>
                    <a:pt x="41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7096450" y="3537725"/>
              <a:ext cx="64600" cy="18600"/>
            </a:xfrm>
            <a:custGeom>
              <a:avLst/>
              <a:gdLst/>
              <a:ahLst/>
              <a:cxnLst/>
              <a:rect l="l" t="t" r="r" b="b"/>
              <a:pathLst>
                <a:path w="2584" h="744" extrusionOk="0">
                  <a:moveTo>
                    <a:pt x="237" y="0"/>
                  </a:moveTo>
                  <a:lnTo>
                    <a:pt x="0" y="744"/>
                  </a:lnTo>
                  <a:lnTo>
                    <a:pt x="2461" y="744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190275" y="3537725"/>
              <a:ext cx="61600" cy="18600"/>
            </a:xfrm>
            <a:custGeom>
              <a:avLst/>
              <a:gdLst/>
              <a:ahLst/>
              <a:cxnLst/>
              <a:rect l="l" t="t" r="r" b="b"/>
              <a:pathLst>
                <a:path w="2464" h="744" extrusionOk="0">
                  <a:moveTo>
                    <a:pt x="60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281100" y="3537725"/>
              <a:ext cx="64475" cy="18600"/>
            </a:xfrm>
            <a:custGeom>
              <a:avLst/>
              <a:gdLst/>
              <a:ahLst/>
              <a:cxnLst/>
              <a:rect l="l" t="t" r="r" b="b"/>
              <a:pathLst>
                <a:path w="2579" h="744" extrusionOk="0">
                  <a:moveTo>
                    <a:pt x="0" y="0"/>
                  </a:moveTo>
                  <a:lnTo>
                    <a:pt x="123" y="744"/>
                  </a:lnTo>
                  <a:lnTo>
                    <a:pt x="2579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370475" y="3537725"/>
              <a:ext cx="68950" cy="18600"/>
            </a:xfrm>
            <a:custGeom>
              <a:avLst/>
              <a:gdLst/>
              <a:ahLst/>
              <a:cxnLst/>
              <a:rect l="l" t="t" r="r" b="b"/>
              <a:pathLst>
                <a:path w="2758" h="744" extrusionOk="0">
                  <a:moveTo>
                    <a:pt x="0" y="0"/>
                  </a:moveTo>
                  <a:lnTo>
                    <a:pt x="295" y="744"/>
                  </a:lnTo>
                  <a:lnTo>
                    <a:pt x="2758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7459800" y="3537725"/>
              <a:ext cx="73525" cy="18600"/>
            </a:xfrm>
            <a:custGeom>
              <a:avLst/>
              <a:gdLst/>
              <a:ahLst/>
              <a:cxnLst/>
              <a:rect l="l" t="t" r="r" b="b"/>
              <a:pathLst>
                <a:path w="2941" h="744" extrusionOk="0">
                  <a:moveTo>
                    <a:pt x="1" y="0"/>
                  </a:moveTo>
                  <a:lnTo>
                    <a:pt x="478" y="744"/>
                  </a:lnTo>
                  <a:lnTo>
                    <a:pt x="2940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7549200" y="3537725"/>
              <a:ext cx="77775" cy="18600"/>
            </a:xfrm>
            <a:custGeom>
              <a:avLst/>
              <a:gdLst/>
              <a:ahLst/>
              <a:cxnLst/>
              <a:rect l="l" t="t" r="r" b="b"/>
              <a:pathLst>
                <a:path w="3111" h="744" extrusionOk="0">
                  <a:moveTo>
                    <a:pt x="0" y="0"/>
                  </a:moveTo>
                  <a:lnTo>
                    <a:pt x="650" y="744"/>
                  </a:lnTo>
                  <a:lnTo>
                    <a:pt x="3111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63852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1" y="0"/>
                  </a:moveTo>
                  <a:lnTo>
                    <a:pt x="831" y="744"/>
                  </a:lnTo>
                  <a:lnTo>
                    <a:pt x="3293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681775" y="3565700"/>
              <a:ext cx="90450" cy="21700"/>
            </a:xfrm>
            <a:custGeom>
              <a:avLst/>
              <a:gdLst/>
              <a:ahLst/>
              <a:cxnLst/>
              <a:rect l="l" t="t" r="r" b="b"/>
              <a:pathLst>
                <a:path w="3618" h="868" extrusionOk="0">
                  <a:moveTo>
                    <a:pt x="1097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783025" y="3565700"/>
              <a:ext cx="85425" cy="21700"/>
            </a:xfrm>
            <a:custGeom>
              <a:avLst/>
              <a:gdLst/>
              <a:ahLst/>
              <a:cxnLst/>
              <a:rect l="l" t="t" r="r" b="b"/>
              <a:pathLst>
                <a:path w="3417" h="868" extrusionOk="0">
                  <a:moveTo>
                    <a:pt x="889" y="1"/>
                  </a:moveTo>
                  <a:lnTo>
                    <a:pt x="0" y="867"/>
                  </a:lnTo>
                  <a:lnTo>
                    <a:pt x="2659" y="867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884325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678" y="1"/>
                  </a:moveTo>
                  <a:lnTo>
                    <a:pt x="0" y="867"/>
                  </a:lnTo>
                  <a:lnTo>
                    <a:pt x="2650" y="86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8540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48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7086700" y="3565700"/>
              <a:ext cx="69850" cy="21700"/>
            </a:xfrm>
            <a:custGeom>
              <a:avLst/>
              <a:gdLst/>
              <a:ahLst/>
              <a:cxnLst/>
              <a:rect l="l" t="t" r="r" b="b"/>
              <a:pathLst>
                <a:path w="2794" h="868" extrusionOk="0">
                  <a:moveTo>
                    <a:pt x="27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7187775" y="3565700"/>
              <a:ext cx="66425" cy="21700"/>
            </a:xfrm>
            <a:custGeom>
              <a:avLst/>
              <a:gdLst/>
              <a:ahLst/>
              <a:cxnLst/>
              <a:rect l="l" t="t" r="r" b="b"/>
              <a:pathLst>
                <a:path w="2657" h="868" extrusionOk="0">
                  <a:moveTo>
                    <a:pt x="73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85600" y="3565700"/>
              <a:ext cx="69900" cy="21700"/>
            </a:xfrm>
            <a:custGeom>
              <a:avLst/>
              <a:gdLst/>
              <a:ahLst/>
              <a:cxnLst/>
              <a:rect l="l" t="t" r="r" b="b"/>
              <a:pathLst>
                <a:path w="2796" h="868" extrusionOk="0">
                  <a:moveTo>
                    <a:pt x="0" y="1"/>
                  </a:moveTo>
                  <a:lnTo>
                    <a:pt x="137" y="867"/>
                  </a:lnTo>
                  <a:lnTo>
                    <a:pt x="2796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738165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1" y="1"/>
                  </a:moveTo>
                  <a:lnTo>
                    <a:pt x="347" y="867"/>
                  </a:lnTo>
                  <a:lnTo>
                    <a:pt x="3004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477700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1" y="1"/>
                  </a:moveTo>
                  <a:lnTo>
                    <a:pt x="548" y="867"/>
                  </a:lnTo>
                  <a:lnTo>
                    <a:pt x="3207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7573725" y="3565700"/>
              <a:ext cx="85400" cy="21700"/>
            </a:xfrm>
            <a:custGeom>
              <a:avLst/>
              <a:gdLst/>
              <a:ahLst/>
              <a:cxnLst/>
              <a:rect l="l" t="t" r="r" b="b"/>
              <a:pathLst>
                <a:path w="3416" h="868" extrusionOk="0">
                  <a:moveTo>
                    <a:pt x="0" y="1"/>
                  </a:moveTo>
                  <a:lnTo>
                    <a:pt x="759" y="867"/>
                  </a:lnTo>
                  <a:lnTo>
                    <a:pt x="3416" y="86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7669775" y="3565700"/>
              <a:ext cx="90650" cy="21700"/>
            </a:xfrm>
            <a:custGeom>
              <a:avLst/>
              <a:gdLst/>
              <a:ahLst/>
              <a:cxnLst/>
              <a:rect l="l" t="t" r="r" b="b"/>
              <a:pathLst>
                <a:path w="3626" h="868" extrusionOk="0">
                  <a:moveTo>
                    <a:pt x="0" y="1"/>
                  </a:moveTo>
                  <a:lnTo>
                    <a:pt x="967" y="867"/>
                  </a:lnTo>
                  <a:lnTo>
                    <a:pt x="3626" y="867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633025" y="3600200"/>
              <a:ext cx="100925" cy="25450"/>
            </a:xfrm>
            <a:custGeom>
              <a:avLst/>
              <a:gdLst/>
              <a:ahLst/>
              <a:cxnLst/>
              <a:rect l="l" t="t" r="r" b="b"/>
              <a:pathLst>
                <a:path w="4037" h="1018" extrusionOk="0">
                  <a:moveTo>
                    <a:pt x="1300" y="0"/>
                  </a:moveTo>
                  <a:lnTo>
                    <a:pt x="1" y="1018"/>
                  </a:lnTo>
                  <a:lnTo>
                    <a:pt x="2896" y="1018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43325" y="3600200"/>
              <a:ext cx="94950" cy="25450"/>
            </a:xfrm>
            <a:custGeom>
              <a:avLst/>
              <a:gdLst/>
              <a:ahLst/>
              <a:cxnLst/>
              <a:rect l="l" t="t" r="r" b="b"/>
              <a:pathLst>
                <a:path w="3798" h="1018" extrusionOk="0">
                  <a:moveTo>
                    <a:pt x="1061" y="0"/>
                  </a:moveTo>
                  <a:lnTo>
                    <a:pt x="1" y="1018"/>
                  </a:lnTo>
                  <a:lnTo>
                    <a:pt x="2904" y="1018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853825" y="3600200"/>
              <a:ext cx="622425" cy="25450"/>
            </a:xfrm>
            <a:custGeom>
              <a:avLst/>
              <a:gdLst/>
              <a:ahLst/>
              <a:cxnLst/>
              <a:rect l="l" t="t" r="r" b="b"/>
              <a:pathLst>
                <a:path w="24897" h="1018" extrusionOk="0">
                  <a:moveTo>
                    <a:pt x="808" y="0"/>
                  </a:moveTo>
                  <a:lnTo>
                    <a:pt x="0" y="1018"/>
                  </a:lnTo>
                  <a:lnTo>
                    <a:pt x="24897" y="1018"/>
                  </a:lnTo>
                  <a:lnTo>
                    <a:pt x="243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499725" y="3600200"/>
              <a:ext cx="88650" cy="25450"/>
            </a:xfrm>
            <a:custGeom>
              <a:avLst/>
              <a:gdLst/>
              <a:ahLst/>
              <a:cxnLst/>
              <a:rect l="l" t="t" r="r" b="b"/>
              <a:pathLst>
                <a:path w="3546" h="1018" extrusionOk="0">
                  <a:moveTo>
                    <a:pt x="0" y="0"/>
                  </a:moveTo>
                  <a:lnTo>
                    <a:pt x="650" y="1018"/>
                  </a:lnTo>
                  <a:lnTo>
                    <a:pt x="3546" y="101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603875" y="3600200"/>
              <a:ext cx="94825" cy="25450"/>
            </a:xfrm>
            <a:custGeom>
              <a:avLst/>
              <a:gdLst/>
              <a:ahLst/>
              <a:cxnLst/>
              <a:rect l="l" t="t" r="r" b="b"/>
              <a:pathLst>
                <a:path w="3793" h="1018" extrusionOk="0">
                  <a:moveTo>
                    <a:pt x="0" y="0"/>
                  </a:moveTo>
                  <a:lnTo>
                    <a:pt x="896" y="1018"/>
                  </a:lnTo>
                  <a:lnTo>
                    <a:pt x="3792" y="101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7708200" y="3600200"/>
              <a:ext cx="100975" cy="25450"/>
            </a:xfrm>
            <a:custGeom>
              <a:avLst/>
              <a:gdLst/>
              <a:ahLst/>
              <a:cxnLst/>
              <a:rect l="l" t="t" r="r" b="b"/>
              <a:pathLst>
                <a:path w="4039" h="1018" extrusionOk="0">
                  <a:moveTo>
                    <a:pt x="0" y="0"/>
                  </a:moveTo>
                  <a:lnTo>
                    <a:pt x="1142" y="1018"/>
                  </a:lnTo>
                  <a:lnTo>
                    <a:pt x="4038" y="101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871500" y="3510825"/>
              <a:ext cx="68600" cy="15925"/>
            </a:xfrm>
            <a:custGeom>
              <a:avLst/>
              <a:gdLst/>
              <a:ahLst/>
              <a:cxnLst/>
              <a:rect l="l" t="t" r="r" b="b"/>
              <a:pathLst>
                <a:path w="2744" h="637" extrusionOk="0">
                  <a:moveTo>
                    <a:pt x="621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950900" y="3510825"/>
              <a:ext cx="65200" cy="15925"/>
            </a:xfrm>
            <a:custGeom>
              <a:avLst/>
              <a:gdLst/>
              <a:ahLst/>
              <a:cxnLst/>
              <a:rect l="l" t="t" r="r" b="b"/>
              <a:pathLst>
                <a:path w="2608" h="637" extrusionOk="0">
                  <a:moveTo>
                    <a:pt x="477" y="0"/>
                  </a:moveTo>
                  <a:lnTo>
                    <a:pt x="1" y="636"/>
                  </a:lnTo>
                  <a:lnTo>
                    <a:pt x="2226" y="636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7030375" y="3510825"/>
              <a:ext cx="61550" cy="15925"/>
            </a:xfrm>
            <a:custGeom>
              <a:avLst/>
              <a:gdLst/>
              <a:ahLst/>
              <a:cxnLst/>
              <a:rect l="l" t="t" r="r" b="b"/>
              <a:pathLst>
                <a:path w="2462" h="637" extrusionOk="0">
                  <a:moveTo>
                    <a:pt x="338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7109775" y="3510825"/>
              <a:ext cx="58175" cy="15925"/>
            </a:xfrm>
            <a:custGeom>
              <a:avLst/>
              <a:gdLst/>
              <a:ahLst/>
              <a:cxnLst/>
              <a:rect l="l" t="t" r="r" b="b"/>
              <a:pathLst>
                <a:path w="2327" h="637" extrusionOk="0">
                  <a:moveTo>
                    <a:pt x="204" y="0"/>
                  </a:moveTo>
                  <a:lnTo>
                    <a:pt x="1" y="636"/>
                  </a:lnTo>
                  <a:lnTo>
                    <a:pt x="2224" y="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7189200" y="3510825"/>
              <a:ext cx="55650" cy="15925"/>
            </a:xfrm>
            <a:custGeom>
              <a:avLst/>
              <a:gdLst/>
              <a:ahLst/>
              <a:cxnLst/>
              <a:rect l="l" t="t" r="r" b="b"/>
              <a:pathLst>
                <a:path w="2226" h="637" extrusionOk="0">
                  <a:moveTo>
                    <a:pt x="59" y="0"/>
                  </a:moveTo>
                  <a:lnTo>
                    <a:pt x="0" y="636"/>
                  </a:lnTo>
                  <a:lnTo>
                    <a:pt x="2226" y="636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7266675" y="3510825"/>
              <a:ext cx="57600" cy="15925"/>
            </a:xfrm>
            <a:custGeom>
              <a:avLst/>
              <a:gdLst/>
              <a:ahLst/>
              <a:cxnLst/>
              <a:rect l="l" t="t" r="r" b="b"/>
              <a:pathLst>
                <a:path w="2304" h="637" extrusionOk="0">
                  <a:moveTo>
                    <a:pt x="0" y="0"/>
                  </a:moveTo>
                  <a:lnTo>
                    <a:pt x="80" y="636"/>
                  </a:lnTo>
                  <a:lnTo>
                    <a:pt x="230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7345175" y="3510825"/>
              <a:ext cx="61250" cy="15925"/>
            </a:xfrm>
            <a:custGeom>
              <a:avLst/>
              <a:gdLst/>
              <a:ahLst/>
              <a:cxnLst/>
              <a:rect l="l" t="t" r="r" b="b"/>
              <a:pathLst>
                <a:path w="2450" h="637" extrusionOk="0">
                  <a:moveTo>
                    <a:pt x="0" y="0"/>
                  </a:moveTo>
                  <a:lnTo>
                    <a:pt x="224" y="636"/>
                  </a:lnTo>
                  <a:lnTo>
                    <a:pt x="2449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465400" y="3510825"/>
              <a:ext cx="66825" cy="15925"/>
            </a:xfrm>
            <a:custGeom>
              <a:avLst/>
              <a:gdLst/>
              <a:ahLst/>
              <a:cxnLst/>
              <a:rect l="l" t="t" r="r" b="b"/>
              <a:pathLst>
                <a:path w="2673" h="637" extrusionOk="0">
                  <a:moveTo>
                    <a:pt x="0" y="0"/>
                  </a:moveTo>
                  <a:lnTo>
                    <a:pt x="449" y="636"/>
                  </a:lnTo>
                  <a:lnTo>
                    <a:pt x="267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537450" y="3510825"/>
              <a:ext cx="70250" cy="15925"/>
            </a:xfrm>
            <a:custGeom>
              <a:avLst/>
              <a:gdLst/>
              <a:ahLst/>
              <a:cxnLst/>
              <a:rect l="l" t="t" r="r" b="b"/>
              <a:pathLst>
                <a:path w="2810" h="637" extrusionOk="0">
                  <a:moveTo>
                    <a:pt x="1" y="0"/>
                  </a:moveTo>
                  <a:lnTo>
                    <a:pt x="585" y="636"/>
                  </a:lnTo>
                  <a:lnTo>
                    <a:pt x="2810" y="6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096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1" y="0"/>
                  </a:moveTo>
                  <a:lnTo>
                    <a:pt x="716" y="636"/>
                  </a:lnTo>
                  <a:lnTo>
                    <a:pt x="2940" y="636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7030375" y="3651275"/>
              <a:ext cx="381450" cy="70950"/>
            </a:xfrm>
            <a:custGeom>
              <a:avLst/>
              <a:gdLst/>
              <a:ahLst/>
              <a:cxnLst/>
              <a:rect l="l" t="t" r="r" b="b"/>
              <a:pathLst>
                <a:path w="15258" h="2838" extrusionOk="0">
                  <a:moveTo>
                    <a:pt x="1205" y="0"/>
                  </a:moveTo>
                  <a:lnTo>
                    <a:pt x="0" y="2837"/>
                  </a:lnTo>
                  <a:lnTo>
                    <a:pt x="15258" y="283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384600" y="3756675"/>
              <a:ext cx="1672950" cy="27850"/>
            </a:xfrm>
            <a:custGeom>
              <a:avLst/>
              <a:gdLst/>
              <a:ahLst/>
              <a:cxnLst/>
              <a:rect l="l" t="t" r="r" b="b"/>
              <a:pathLst>
                <a:path w="66918" h="1114" extrusionOk="0">
                  <a:moveTo>
                    <a:pt x="0" y="1"/>
                  </a:moveTo>
                  <a:lnTo>
                    <a:pt x="0" y="124"/>
                  </a:lnTo>
                  <a:cubicBezTo>
                    <a:pt x="0" y="673"/>
                    <a:pt x="449" y="1114"/>
                    <a:pt x="997" y="1114"/>
                  </a:cubicBezTo>
                  <a:lnTo>
                    <a:pt x="65921" y="1114"/>
                  </a:lnTo>
                  <a:cubicBezTo>
                    <a:pt x="66471" y="1114"/>
                    <a:pt x="66918" y="673"/>
                    <a:pt x="66918" y="124"/>
                  </a:cubicBezTo>
                  <a:lnTo>
                    <a:pt x="66918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7012825" y="2590700"/>
              <a:ext cx="439600" cy="745025"/>
            </a:xfrm>
            <a:custGeom>
              <a:avLst/>
              <a:gdLst/>
              <a:ahLst/>
              <a:cxnLst/>
              <a:rect l="l" t="t" r="r" b="b"/>
              <a:pathLst>
                <a:path w="17584" h="29801" extrusionOk="0">
                  <a:moveTo>
                    <a:pt x="520" y="1"/>
                  </a:moveTo>
                  <a:cubicBezTo>
                    <a:pt x="233" y="1"/>
                    <a:pt x="0" y="238"/>
                    <a:pt x="0" y="528"/>
                  </a:cubicBezTo>
                  <a:lnTo>
                    <a:pt x="0" y="29280"/>
                  </a:lnTo>
                  <a:cubicBezTo>
                    <a:pt x="0" y="29570"/>
                    <a:pt x="233" y="29800"/>
                    <a:pt x="520" y="29800"/>
                  </a:cubicBezTo>
                  <a:lnTo>
                    <a:pt x="17064" y="29800"/>
                  </a:lnTo>
                  <a:cubicBezTo>
                    <a:pt x="17353" y="29800"/>
                    <a:pt x="17584" y="29570"/>
                    <a:pt x="17584" y="29280"/>
                  </a:cubicBezTo>
                  <a:lnTo>
                    <a:pt x="17584" y="528"/>
                  </a:lnTo>
                  <a:cubicBezTo>
                    <a:pt x="17584" y="238"/>
                    <a:pt x="17353" y="1"/>
                    <a:pt x="17064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029625" y="2619400"/>
              <a:ext cx="405850" cy="623175"/>
            </a:xfrm>
            <a:custGeom>
              <a:avLst/>
              <a:gdLst/>
              <a:ahLst/>
              <a:cxnLst/>
              <a:rect l="l" t="t" r="r" b="b"/>
              <a:pathLst>
                <a:path w="16234" h="24927" extrusionOk="0">
                  <a:moveTo>
                    <a:pt x="1" y="0"/>
                  </a:moveTo>
                  <a:lnTo>
                    <a:pt x="1" y="24926"/>
                  </a:lnTo>
                  <a:lnTo>
                    <a:pt x="16234" y="2492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7207775" y="3265850"/>
              <a:ext cx="49675" cy="49500"/>
            </a:xfrm>
            <a:custGeom>
              <a:avLst/>
              <a:gdLst/>
              <a:ahLst/>
              <a:cxnLst/>
              <a:rect l="l" t="t" r="r" b="b"/>
              <a:pathLst>
                <a:path w="1987" h="1980" extrusionOk="0">
                  <a:moveTo>
                    <a:pt x="990" y="1"/>
                  </a:moveTo>
                  <a:cubicBezTo>
                    <a:pt x="450" y="1"/>
                    <a:pt x="1" y="441"/>
                    <a:pt x="1" y="990"/>
                  </a:cubicBezTo>
                  <a:cubicBezTo>
                    <a:pt x="1" y="1538"/>
                    <a:pt x="450" y="1980"/>
                    <a:pt x="990" y="1980"/>
                  </a:cubicBezTo>
                  <a:cubicBezTo>
                    <a:pt x="1540" y="1980"/>
                    <a:pt x="1987" y="1538"/>
                    <a:pt x="1987" y="990"/>
                  </a:cubicBezTo>
                  <a:cubicBezTo>
                    <a:pt x="1987" y="441"/>
                    <a:pt x="1540" y="1"/>
                    <a:pt x="99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cxnSp>
        <p:nvCxnSpPr>
          <p:cNvPr id="509" name="Google Shape;509;p26"/>
          <p:cNvCxnSpPr>
            <a:cxnSpLocks/>
            <a:stCxn id="396" idx="3"/>
          </p:cNvCxnSpPr>
          <p:nvPr/>
        </p:nvCxnSpPr>
        <p:spPr>
          <a:xfrm>
            <a:off x="2645920" y="1533400"/>
            <a:ext cx="1315721" cy="5860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6"/>
          <p:cNvCxnSpPr>
            <a:cxnSpLocks/>
            <a:stCxn id="399" idx="3"/>
          </p:cNvCxnSpPr>
          <p:nvPr/>
        </p:nvCxnSpPr>
        <p:spPr>
          <a:xfrm flipV="1">
            <a:off x="2645920" y="2460390"/>
            <a:ext cx="1008794" cy="13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6"/>
          <p:cNvCxnSpPr>
            <a:cxnSpLocks/>
          </p:cNvCxnSpPr>
          <p:nvPr/>
        </p:nvCxnSpPr>
        <p:spPr>
          <a:xfrm flipV="1">
            <a:off x="2695500" y="3068366"/>
            <a:ext cx="923971" cy="684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2" name="Google Shape;512;p26"/>
          <p:cNvCxnSpPr>
            <a:cxnSpLocks/>
            <a:stCxn id="405" idx="1"/>
          </p:cNvCxnSpPr>
          <p:nvPr/>
        </p:nvCxnSpPr>
        <p:spPr>
          <a:xfrm rot="10800000" flipV="1">
            <a:off x="5203529" y="1533400"/>
            <a:ext cx="1294212" cy="6123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3" name="Google Shape;513;p26"/>
          <p:cNvCxnSpPr>
            <a:cxnSpLocks/>
          </p:cNvCxnSpPr>
          <p:nvPr/>
        </p:nvCxnSpPr>
        <p:spPr>
          <a:xfrm rot="10800000">
            <a:off x="5439652" y="2411041"/>
            <a:ext cx="1008842" cy="274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4" name="Google Shape;514;p26"/>
          <p:cNvCxnSpPr>
            <a:cxnSpLocks/>
            <a:stCxn id="411" idx="1"/>
          </p:cNvCxnSpPr>
          <p:nvPr/>
        </p:nvCxnSpPr>
        <p:spPr>
          <a:xfrm rot="10800000">
            <a:off x="5564749" y="3111690"/>
            <a:ext cx="932993" cy="555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" name="Google Shape;405;p26"/>
          <p:cNvSpPr txBox="1"/>
          <p:nvPr/>
        </p:nvSpPr>
        <p:spPr>
          <a:xfrm>
            <a:off x="3668450" y="4438239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Vercel and GitHub</a:t>
            </a:r>
            <a:endParaRPr sz="1800" b="1" dirty="0">
              <a:solidFill>
                <a:schemeClr val="accent4">
                  <a:lumMod val="40000"/>
                  <a:lumOff val="6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" name="Google Shape;511;p26">
            <a:extLst>
              <a:ext uri="{FF2B5EF4-FFF2-40B4-BE49-F238E27FC236}">
                <a16:creationId xmlns:a16="http://schemas.microsoft.com/office/drawing/2014/main" id="{028373C3-D070-AD5B-762E-444024BBC6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67499" y="4297173"/>
            <a:ext cx="412753" cy="115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6B969D-14AA-21EC-4D31-431B19C7C881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5" name="Rounded Rectangle 140">
            <a:extLst>
              <a:ext uri="{FF2B5EF4-FFF2-40B4-BE49-F238E27FC236}">
                <a16:creationId xmlns:a16="http://schemas.microsoft.com/office/drawing/2014/main" id="{56DD40C2-BE95-4143-4E55-2F3873DFAFF4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/>
          </p:nvPr>
        </p:nvSpPr>
        <p:spPr>
          <a:xfrm>
            <a:off x="720000" y="416377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HLD Architecture</a:t>
            </a:r>
            <a:endParaRPr b="1" dirty="0">
              <a:latin typeface="Lucida Sans" pitchFamily="34" charset="0"/>
            </a:endParaRPr>
          </a:p>
        </p:txBody>
      </p:sp>
      <p:graphicFrame>
        <p:nvGraphicFramePr>
          <p:cNvPr id="121" name="Diagram 120"/>
          <p:cNvGraphicFramePr/>
          <p:nvPr>
            <p:extLst>
              <p:ext uri="{D42A27DB-BD31-4B8C-83A1-F6EECF244321}">
                <p14:modId xmlns:p14="http://schemas.microsoft.com/office/powerpoint/2010/main" val="3885797478"/>
              </p:ext>
            </p:extLst>
          </p:nvPr>
        </p:nvGraphicFramePr>
        <p:xfrm>
          <a:off x="846270" y="1402866"/>
          <a:ext cx="7451460" cy="299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73DEF5-56A4-8ABA-371A-44F2F3967164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ECA4219A-9CF5-39D6-99EA-8BE88D0D1F0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0" y="424587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Login or Sign-up</a:t>
            </a:r>
            <a:endParaRPr b="1" dirty="0">
              <a:latin typeface="Lucida Sans" pitchFamily="34" charset="0"/>
            </a:endParaRPr>
          </a:p>
        </p:txBody>
      </p:sp>
      <p:pic>
        <p:nvPicPr>
          <p:cNvPr id="32" name="Picture 31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0635" y="1222222"/>
            <a:ext cx="4648857" cy="3496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C7953-F35E-848B-B247-1663E26C55AF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9D3E9245-F137-88DF-4A6F-AAE77FF1105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>
            <a:spLocks noGrp="1"/>
          </p:cNvSpPr>
          <p:nvPr>
            <p:ph type="title"/>
          </p:nvPr>
        </p:nvSpPr>
        <p:spPr>
          <a:xfrm>
            <a:off x="0" y="343858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Create Certification Events</a:t>
            </a:r>
            <a:endParaRPr b="1" dirty="0">
              <a:latin typeface="Lucida Sans" pitchFamily="34" charset="0"/>
            </a:endParaRPr>
          </a:p>
        </p:txBody>
      </p:sp>
      <p:pic>
        <p:nvPicPr>
          <p:cNvPr id="42" name="Picture 41" descr="cre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5" y="1151343"/>
            <a:ext cx="6999890" cy="3648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5A588-ED07-39C5-73B4-CCD07CB3CBF1}"/>
              </a:ext>
            </a:extLst>
          </p:cNvPr>
          <p:cNvSpPr txBox="1"/>
          <p:nvPr/>
        </p:nvSpPr>
        <p:spPr>
          <a:xfrm>
            <a:off x="624132" y="205358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47751F9C-BEC2-BEB6-3E20-E28AF12AE0EC}"/>
              </a:ext>
            </a:extLst>
          </p:cNvPr>
          <p:cNvSpPr/>
          <p:nvPr/>
        </p:nvSpPr>
        <p:spPr>
          <a:xfrm>
            <a:off x="178639" y="205358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544</Words>
  <Application>Microsoft Office PowerPoint</Application>
  <PresentationFormat>On-screen Show (16:9)</PresentationFormat>
  <Paragraphs>120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Lucida Sans</vt:lpstr>
      <vt:lpstr>Oswald</vt:lpstr>
      <vt:lpstr>Raleway</vt:lpstr>
      <vt:lpstr>Roboto</vt:lpstr>
      <vt:lpstr>Wingdings</vt:lpstr>
      <vt:lpstr>Software Development Business Plan Infographics by Slidesgo</vt:lpstr>
      <vt:lpstr>PowerPoint Presentation</vt:lpstr>
      <vt:lpstr>Table of Contents</vt:lpstr>
      <vt:lpstr>Project Overview</vt:lpstr>
      <vt:lpstr>Project Objective</vt:lpstr>
      <vt:lpstr>Project Domain</vt:lpstr>
      <vt:lpstr>Tech Stack</vt:lpstr>
      <vt:lpstr>HLD Architecture</vt:lpstr>
      <vt:lpstr>Login or Sign-up</vt:lpstr>
      <vt:lpstr>Create Certification Events</vt:lpstr>
      <vt:lpstr>Manage Certification Events</vt:lpstr>
      <vt:lpstr>Certificate Issuance and Access</vt:lpstr>
      <vt:lpstr>Future Scope</vt:lpstr>
      <vt:lpstr>Benefits and Outcomes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Rajarshi Samaddar</cp:lastModifiedBy>
  <cp:revision>72</cp:revision>
  <dcterms:modified xsi:type="dcterms:W3CDTF">2023-08-15T09:38:04Z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2023-08-15T05:25:47Z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f15e25d5-0053-401f-85b0-88a5a2cb1581</vt:lpwstr>
  </property>
  <property fmtid="{D5CDD505-2E9C-101B-9397-08002B2CF9AE}" pid="7" name="MSIP_Label_defa4170-0d19-0005-0004-bc88714345d2_ActionId">
    <vt:lpwstr>e3523fe0-f6ba-4f52-89db-0deaf15748d0</vt:lpwstr>
  </property>
  <property fmtid="{D5CDD505-2E9C-101B-9397-08002B2CF9AE}" pid="8" name="MSIP_Label_defa4170-0d19-0005-0004-bc88714345d2_ContentBits">
    <vt:lpwstr>0</vt:lpwstr>
  </property>
</Properties>
</file>