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16"/>
  </p:notesMasterIdLst>
  <p:sldIdLst>
    <p:sldId id="256" r:id="rId2"/>
    <p:sldId id="258" r:id="rId3"/>
    <p:sldId id="259" r:id="rId4"/>
    <p:sldId id="294" r:id="rId5"/>
    <p:sldId id="295" r:id="rId6"/>
    <p:sldId id="260" r:id="rId7"/>
    <p:sldId id="261" r:id="rId8"/>
    <p:sldId id="262" r:id="rId9"/>
    <p:sldId id="263" r:id="rId10"/>
    <p:sldId id="264" r:id="rId11"/>
    <p:sldId id="296" r:id="rId12"/>
    <p:sldId id="265" r:id="rId13"/>
    <p:sldId id="266" r:id="rId14"/>
    <p:sldId id="283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3399FF"/>
    <a:srgbClr val="FF9900"/>
    <a:srgbClr val="0000FF"/>
    <a:srgbClr val="00CC99"/>
    <a:srgbClr val="FFCCFF"/>
    <a:srgbClr val="000066"/>
  </p:clrMru>
</p:presentationPr>
</file>

<file path=ppt/tableStyles.xml><?xml version="1.0" encoding="utf-8"?>
<a:tblStyleLst xmlns:a="http://schemas.openxmlformats.org/drawingml/2006/main" def="{58997E90-E614-417D-AB40-0A4226CD12A0}">
  <a:tblStyle styleId="{58997E90-E614-417D-AB40-0A4226CD12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84B361-D5B5-4BBF-B67E-BCD1F0CD545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66CB53-394F-4BE6-802B-0FDDE82B4AC2}">
      <dgm:prSet phldrT="[Text]" custT="1"/>
      <dgm:spPr>
        <a:solidFill>
          <a:schemeClr val="accent5">
            <a:lumMod val="75000"/>
          </a:schemeClr>
        </a:solidFill>
        <a:ln>
          <a:noFill/>
        </a:ln>
        <a:effectLst>
          <a:glow rad="228600">
            <a:schemeClr val="accent6">
              <a:satMod val="175000"/>
              <a:alpha val="40000"/>
            </a:schemeClr>
          </a:glow>
          <a:reflection blurRad="6350" stA="52000" endA="300" endPos="35000" dir="5400000" sy="-100000" algn="bl" rotWithShape="0"/>
        </a:effectLst>
      </dgm:spPr>
      <dgm:t>
        <a:bodyPr/>
        <a:lstStyle/>
        <a:p>
          <a:r>
            <a:rPr lang="en-US" sz="2400" dirty="0" smtClean="0">
              <a:latin typeface="Mongolian Baiti" pitchFamily="66" charset="0"/>
              <a:cs typeface="Mongolian Baiti" pitchFamily="66" charset="0"/>
            </a:rPr>
            <a:t>Login/signup</a:t>
          </a:r>
          <a:endParaRPr lang="en-US" sz="2400" dirty="0">
            <a:latin typeface="Mongolian Baiti" pitchFamily="66" charset="0"/>
            <a:cs typeface="Mongolian Baiti" pitchFamily="66" charset="0"/>
          </a:endParaRPr>
        </a:p>
      </dgm:t>
    </dgm:pt>
    <dgm:pt modelId="{8BF38CB7-4261-46A8-B97C-14764F656D10}" type="parTrans" cxnId="{39B38D5E-DF9C-4BA1-AF14-841F36E3F155}">
      <dgm:prSet/>
      <dgm:spPr/>
      <dgm:t>
        <a:bodyPr/>
        <a:lstStyle/>
        <a:p>
          <a:endParaRPr lang="en-US"/>
        </a:p>
      </dgm:t>
    </dgm:pt>
    <dgm:pt modelId="{0E25C280-B97E-42D7-A11F-BB6F24D23AC2}" type="sibTrans" cxnId="{39B38D5E-DF9C-4BA1-AF14-841F36E3F155}">
      <dgm:prSet/>
      <dgm:spPr/>
      <dgm:t>
        <a:bodyPr/>
        <a:lstStyle/>
        <a:p>
          <a:endParaRPr lang="en-US"/>
        </a:p>
      </dgm:t>
    </dgm:pt>
    <dgm:pt modelId="{D26EB10A-149B-4EF6-876D-5203B251E551}" type="asst">
      <dgm:prSet phldrT="[Text]" custT="1"/>
      <dgm:spPr>
        <a:solidFill>
          <a:schemeClr val="accent4">
            <a:lumMod val="75000"/>
          </a:schemeClr>
        </a:solidFill>
        <a:ln>
          <a:noFill/>
        </a:ln>
        <a:effectLst>
          <a:glow rad="2286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400" dirty="0" smtClean="0">
              <a:latin typeface="Mongolian Baiti" pitchFamily="66" charset="0"/>
              <a:cs typeface="Mongolian Baiti" pitchFamily="66" charset="0"/>
            </a:rPr>
            <a:t>Dashboard</a:t>
          </a:r>
          <a:endParaRPr lang="en-US" sz="2400" dirty="0">
            <a:latin typeface="Mongolian Baiti" pitchFamily="66" charset="0"/>
            <a:cs typeface="Mongolian Baiti" pitchFamily="66" charset="0"/>
          </a:endParaRPr>
        </a:p>
      </dgm:t>
    </dgm:pt>
    <dgm:pt modelId="{EA6C072E-A3D6-4AE0-9775-B2E7524E3923}" type="parTrans" cxnId="{BA3F466C-F64A-4E29-B02B-AD51871C2041}">
      <dgm:prSet/>
      <dgm:spPr/>
      <dgm:t>
        <a:bodyPr/>
        <a:lstStyle/>
        <a:p>
          <a:endParaRPr lang="en-US"/>
        </a:p>
      </dgm:t>
    </dgm:pt>
    <dgm:pt modelId="{EEC8ED7F-E727-4CBE-9B12-931C26C7BD8A}" type="sibTrans" cxnId="{BA3F466C-F64A-4E29-B02B-AD51871C2041}">
      <dgm:prSet/>
      <dgm:spPr/>
      <dgm:t>
        <a:bodyPr/>
        <a:lstStyle/>
        <a:p>
          <a:endParaRPr lang="en-US"/>
        </a:p>
      </dgm:t>
    </dgm:pt>
    <dgm:pt modelId="{DF6173C4-B2DD-4B6F-A2FC-5B7331B23514}">
      <dgm:prSet phldrT="[Text]" custT="1"/>
      <dgm:spPr>
        <a:solidFill>
          <a:srgbClr val="0000FF"/>
        </a:solidFill>
        <a:ln>
          <a:noFill/>
        </a:ln>
        <a:effectLst>
          <a:glow rad="228600">
            <a:srgbClr val="0000FF">
              <a:alpha val="40000"/>
            </a:srgbClr>
          </a:glow>
        </a:effectLst>
      </dgm:spPr>
      <dgm:t>
        <a:bodyPr/>
        <a:lstStyle/>
        <a:p>
          <a:r>
            <a:rPr lang="en-US" sz="2400" dirty="0" smtClean="0">
              <a:latin typeface="Mongolian Baiti" pitchFamily="66" charset="0"/>
              <a:cs typeface="Mongolian Baiti" pitchFamily="66" charset="0"/>
            </a:rPr>
            <a:t>Create event</a:t>
          </a:r>
          <a:endParaRPr lang="en-US" sz="2400" dirty="0">
            <a:latin typeface="Mongolian Baiti" pitchFamily="66" charset="0"/>
            <a:cs typeface="Mongolian Baiti" pitchFamily="66" charset="0"/>
          </a:endParaRPr>
        </a:p>
      </dgm:t>
    </dgm:pt>
    <dgm:pt modelId="{4B5FDB3D-A0AE-4BC9-A4EA-2208BE591907}" type="parTrans" cxnId="{2BCBEDC2-8EE2-4AB6-BE94-A8754C09C753}">
      <dgm:prSet/>
      <dgm:spPr/>
      <dgm:t>
        <a:bodyPr/>
        <a:lstStyle/>
        <a:p>
          <a:endParaRPr lang="en-US"/>
        </a:p>
      </dgm:t>
    </dgm:pt>
    <dgm:pt modelId="{7E5A4E37-C730-452E-88D9-28A782E71FCE}" type="sibTrans" cxnId="{2BCBEDC2-8EE2-4AB6-BE94-A8754C09C753}">
      <dgm:prSet/>
      <dgm:spPr/>
      <dgm:t>
        <a:bodyPr/>
        <a:lstStyle/>
        <a:p>
          <a:endParaRPr lang="en-US"/>
        </a:p>
      </dgm:t>
    </dgm:pt>
    <dgm:pt modelId="{AF964E1E-37EA-4A70-A09D-FB9119A50975}">
      <dgm:prSet phldrT="[Text]" custT="1"/>
      <dgm:spPr>
        <a:solidFill>
          <a:srgbClr val="0000FF"/>
        </a:solidFill>
        <a:ln>
          <a:noFill/>
        </a:ln>
        <a:effectLst>
          <a:glow rad="228600">
            <a:srgbClr val="0000FF">
              <a:alpha val="40000"/>
            </a:srgbClr>
          </a:glow>
        </a:effectLst>
      </dgm:spPr>
      <dgm:t>
        <a:bodyPr/>
        <a:lstStyle/>
        <a:p>
          <a:r>
            <a:rPr lang="en-US" sz="2400" dirty="0" smtClean="0">
              <a:latin typeface="Mongolian Baiti" pitchFamily="66" charset="0"/>
              <a:cs typeface="Mongolian Baiti" pitchFamily="66" charset="0"/>
            </a:rPr>
            <a:t>Manage event</a:t>
          </a:r>
          <a:endParaRPr lang="en-US" sz="2400" dirty="0">
            <a:latin typeface="Mongolian Baiti" pitchFamily="66" charset="0"/>
            <a:cs typeface="Mongolian Baiti" pitchFamily="66" charset="0"/>
          </a:endParaRPr>
        </a:p>
      </dgm:t>
    </dgm:pt>
    <dgm:pt modelId="{57BA7656-5165-40E5-8E51-A7248190F42D}" type="parTrans" cxnId="{B2F40A13-00CB-4554-BE46-8712950730A4}">
      <dgm:prSet/>
      <dgm:spPr/>
      <dgm:t>
        <a:bodyPr/>
        <a:lstStyle/>
        <a:p>
          <a:endParaRPr lang="en-US"/>
        </a:p>
      </dgm:t>
    </dgm:pt>
    <dgm:pt modelId="{7D1D3F8A-1711-4B6A-AA7A-B4939F823FE9}" type="sibTrans" cxnId="{B2F40A13-00CB-4554-BE46-8712950730A4}">
      <dgm:prSet/>
      <dgm:spPr/>
      <dgm:t>
        <a:bodyPr/>
        <a:lstStyle/>
        <a:p>
          <a:endParaRPr lang="en-US"/>
        </a:p>
      </dgm:t>
    </dgm:pt>
    <dgm:pt modelId="{F9101B31-13D5-4DF4-9C0A-5017E56FBA35}" type="pres">
      <dgm:prSet presAssocID="{1484B361-D5B5-4BBF-B67E-BCD1F0CD54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65DC94A-7E2D-43E4-B0C1-F2190DFBFF7C}" type="pres">
      <dgm:prSet presAssocID="{7366CB53-394F-4BE6-802B-0FDDE82B4AC2}" presName="hierRoot1" presStyleCnt="0">
        <dgm:presLayoutVars>
          <dgm:hierBranch val="init"/>
        </dgm:presLayoutVars>
      </dgm:prSet>
      <dgm:spPr/>
    </dgm:pt>
    <dgm:pt modelId="{270EF2CB-6455-4CEB-81E6-D01C7DCE3A16}" type="pres">
      <dgm:prSet presAssocID="{7366CB53-394F-4BE6-802B-0FDDE82B4AC2}" presName="rootComposite1" presStyleCnt="0"/>
      <dgm:spPr/>
    </dgm:pt>
    <dgm:pt modelId="{9E1042CA-064F-4C39-998E-834EEEB06DBF}" type="pres">
      <dgm:prSet presAssocID="{7366CB53-394F-4BE6-802B-0FDDE82B4AC2}" presName="rootText1" presStyleLbl="node0" presStyleIdx="0" presStyleCnt="1" custScaleX="92935" custScaleY="390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B4C697-5EDA-406A-A26E-6D05A8169B7B}" type="pres">
      <dgm:prSet presAssocID="{7366CB53-394F-4BE6-802B-0FDDE82B4AC2}" presName="rootConnector1" presStyleLbl="node1" presStyleIdx="0" presStyleCnt="0"/>
      <dgm:spPr/>
    </dgm:pt>
    <dgm:pt modelId="{71A3D15B-27F6-4C36-8057-F563A43A84BB}" type="pres">
      <dgm:prSet presAssocID="{7366CB53-394F-4BE6-802B-0FDDE82B4AC2}" presName="hierChild2" presStyleCnt="0"/>
      <dgm:spPr/>
    </dgm:pt>
    <dgm:pt modelId="{05752898-0107-4645-98B2-3039A106BFBB}" type="pres">
      <dgm:prSet presAssocID="{4B5FDB3D-A0AE-4BC9-A4EA-2208BE591907}" presName="Name37" presStyleLbl="parChTrans1D2" presStyleIdx="0" presStyleCnt="3"/>
      <dgm:spPr/>
    </dgm:pt>
    <dgm:pt modelId="{047A9EA7-55F1-46F3-A746-66C3CCFEFDF1}" type="pres">
      <dgm:prSet presAssocID="{DF6173C4-B2DD-4B6F-A2FC-5B7331B23514}" presName="hierRoot2" presStyleCnt="0">
        <dgm:presLayoutVars>
          <dgm:hierBranch val="init"/>
        </dgm:presLayoutVars>
      </dgm:prSet>
      <dgm:spPr/>
    </dgm:pt>
    <dgm:pt modelId="{97371A20-F379-4302-A9CB-284B981D3575}" type="pres">
      <dgm:prSet presAssocID="{DF6173C4-B2DD-4B6F-A2FC-5B7331B23514}" presName="rootComposite" presStyleCnt="0"/>
      <dgm:spPr/>
    </dgm:pt>
    <dgm:pt modelId="{0752FC65-9539-40E1-BA09-CD250BDB09A8}" type="pres">
      <dgm:prSet presAssocID="{DF6173C4-B2DD-4B6F-A2FC-5B7331B23514}" presName="rootText" presStyleLbl="node2" presStyleIdx="0" presStyleCnt="2" custScaleX="126616" custScaleY="34966">
        <dgm:presLayoutVars>
          <dgm:chPref val="3"/>
        </dgm:presLayoutVars>
      </dgm:prSet>
      <dgm:spPr/>
    </dgm:pt>
    <dgm:pt modelId="{E410CD87-92FE-4A01-A34A-4F20376309B3}" type="pres">
      <dgm:prSet presAssocID="{DF6173C4-B2DD-4B6F-A2FC-5B7331B23514}" presName="rootConnector" presStyleLbl="node2" presStyleIdx="0" presStyleCnt="2"/>
      <dgm:spPr/>
    </dgm:pt>
    <dgm:pt modelId="{FCE5D88B-6B5B-42E8-AA40-37CA54548A24}" type="pres">
      <dgm:prSet presAssocID="{DF6173C4-B2DD-4B6F-A2FC-5B7331B23514}" presName="hierChild4" presStyleCnt="0"/>
      <dgm:spPr/>
    </dgm:pt>
    <dgm:pt modelId="{D6D44E43-E0B3-442C-8184-189A2FB2EF05}" type="pres">
      <dgm:prSet presAssocID="{DF6173C4-B2DD-4B6F-A2FC-5B7331B23514}" presName="hierChild5" presStyleCnt="0"/>
      <dgm:spPr/>
    </dgm:pt>
    <dgm:pt modelId="{79EAC0D0-AC1A-44F9-A1FB-9EEF09766B33}" type="pres">
      <dgm:prSet presAssocID="{57BA7656-5165-40E5-8E51-A7248190F42D}" presName="Name37" presStyleLbl="parChTrans1D2" presStyleIdx="1" presStyleCnt="3"/>
      <dgm:spPr/>
    </dgm:pt>
    <dgm:pt modelId="{41CC2F95-6DEF-453F-97E1-410A3326588A}" type="pres">
      <dgm:prSet presAssocID="{AF964E1E-37EA-4A70-A09D-FB9119A50975}" presName="hierRoot2" presStyleCnt="0">
        <dgm:presLayoutVars>
          <dgm:hierBranch val="init"/>
        </dgm:presLayoutVars>
      </dgm:prSet>
      <dgm:spPr/>
    </dgm:pt>
    <dgm:pt modelId="{E99E0E83-3518-462D-A417-5B81A33EA346}" type="pres">
      <dgm:prSet presAssocID="{AF964E1E-37EA-4A70-A09D-FB9119A50975}" presName="rootComposite" presStyleCnt="0"/>
      <dgm:spPr/>
    </dgm:pt>
    <dgm:pt modelId="{E13D7F0C-7C72-464B-9572-AE89C91FC32C}" type="pres">
      <dgm:prSet presAssocID="{AF964E1E-37EA-4A70-A09D-FB9119A50975}" presName="rootText" presStyleLbl="node2" presStyleIdx="1" presStyleCnt="2" custScaleX="105459" custScaleY="36366">
        <dgm:presLayoutVars>
          <dgm:chPref val="3"/>
        </dgm:presLayoutVars>
      </dgm:prSet>
      <dgm:spPr/>
    </dgm:pt>
    <dgm:pt modelId="{2B7AAC25-B935-4542-A566-EB8DBCF91946}" type="pres">
      <dgm:prSet presAssocID="{AF964E1E-37EA-4A70-A09D-FB9119A50975}" presName="rootConnector" presStyleLbl="node2" presStyleIdx="1" presStyleCnt="2"/>
      <dgm:spPr/>
    </dgm:pt>
    <dgm:pt modelId="{B5ECC624-2597-4927-90DC-CE4C0A484897}" type="pres">
      <dgm:prSet presAssocID="{AF964E1E-37EA-4A70-A09D-FB9119A50975}" presName="hierChild4" presStyleCnt="0"/>
      <dgm:spPr/>
    </dgm:pt>
    <dgm:pt modelId="{B661715C-2B37-43B1-AE7F-C168967B9776}" type="pres">
      <dgm:prSet presAssocID="{AF964E1E-37EA-4A70-A09D-FB9119A50975}" presName="hierChild5" presStyleCnt="0"/>
      <dgm:spPr/>
    </dgm:pt>
    <dgm:pt modelId="{8429C3AB-7869-4C8F-8A9E-ED78D7ACD7B8}" type="pres">
      <dgm:prSet presAssocID="{7366CB53-394F-4BE6-802B-0FDDE82B4AC2}" presName="hierChild3" presStyleCnt="0"/>
      <dgm:spPr/>
    </dgm:pt>
    <dgm:pt modelId="{B4FC96A7-BA58-47F6-BF5C-7AF3C77525F8}" type="pres">
      <dgm:prSet presAssocID="{EA6C072E-A3D6-4AE0-9775-B2E7524E3923}" presName="Name111" presStyleLbl="parChTrans1D2" presStyleIdx="2" presStyleCnt="3"/>
      <dgm:spPr/>
    </dgm:pt>
    <dgm:pt modelId="{C35E91D8-ADFD-4300-8F04-ABD11ADA0275}" type="pres">
      <dgm:prSet presAssocID="{D26EB10A-149B-4EF6-876D-5203B251E551}" presName="hierRoot3" presStyleCnt="0">
        <dgm:presLayoutVars>
          <dgm:hierBranch val="init"/>
        </dgm:presLayoutVars>
      </dgm:prSet>
      <dgm:spPr/>
    </dgm:pt>
    <dgm:pt modelId="{B49F3D0F-41BB-419F-989E-FF5F53810CB0}" type="pres">
      <dgm:prSet presAssocID="{D26EB10A-149B-4EF6-876D-5203B251E551}" presName="rootComposite3" presStyleCnt="0"/>
      <dgm:spPr/>
    </dgm:pt>
    <dgm:pt modelId="{97C8F898-0326-4B84-AC48-795F7B576C9B}" type="pres">
      <dgm:prSet presAssocID="{D26EB10A-149B-4EF6-876D-5203B251E551}" presName="rootText3" presStyleLbl="asst1" presStyleIdx="0" presStyleCnt="1" custScaleX="92978" custScaleY="38457">
        <dgm:presLayoutVars>
          <dgm:chPref val="3"/>
        </dgm:presLayoutVars>
      </dgm:prSet>
      <dgm:spPr/>
    </dgm:pt>
    <dgm:pt modelId="{C9B0A3CF-0925-430E-9F6A-00B623472B8F}" type="pres">
      <dgm:prSet presAssocID="{D26EB10A-149B-4EF6-876D-5203B251E551}" presName="rootConnector3" presStyleLbl="asst1" presStyleIdx="0" presStyleCnt="1"/>
      <dgm:spPr/>
    </dgm:pt>
    <dgm:pt modelId="{4D10249F-7CA5-4176-BA6B-380F6812EB90}" type="pres">
      <dgm:prSet presAssocID="{D26EB10A-149B-4EF6-876D-5203B251E551}" presName="hierChild6" presStyleCnt="0"/>
      <dgm:spPr/>
    </dgm:pt>
    <dgm:pt modelId="{DAC0258B-87B8-423E-BA42-F9ACF94DF4BC}" type="pres">
      <dgm:prSet presAssocID="{D26EB10A-149B-4EF6-876D-5203B251E551}" presName="hierChild7" presStyleCnt="0"/>
      <dgm:spPr/>
    </dgm:pt>
  </dgm:ptLst>
  <dgm:cxnLst>
    <dgm:cxn modelId="{BA3F466C-F64A-4E29-B02B-AD51871C2041}" srcId="{7366CB53-394F-4BE6-802B-0FDDE82B4AC2}" destId="{D26EB10A-149B-4EF6-876D-5203B251E551}" srcOrd="0" destOrd="0" parTransId="{EA6C072E-A3D6-4AE0-9775-B2E7524E3923}" sibTransId="{EEC8ED7F-E727-4CBE-9B12-931C26C7BD8A}"/>
    <dgm:cxn modelId="{1627D345-BA50-4E76-80C7-17910F005373}" type="presOf" srcId="{D26EB10A-149B-4EF6-876D-5203B251E551}" destId="{97C8F898-0326-4B84-AC48-795F7B576C9B}" srcOrd="0" destOrd="0" presId="urn:microsoft.com/office/officeart/2005/8/layout/orgChart1"/>
    <dgm:cxn modelId="{E25081EF-56D6-4010-8ED7-974400BFE323}" type="presOf" srcId="{DF6173C4-B2DD-4B6F-A2FC-5B7331B23514}" destId="{0752FC65-9539-40E1-BA09-CD250BDB09A8}" srcOrd="0" destOrd="0" presId="urn:microsoft.com/office/officeart/2005/8/layout/orgChart1"/>
    <dgm:cxn modelId="{80F496C4-5BDA-4B71-B302-9CD6F0A15FA7}" type="presOf" srcId="{7366CB53-394F-4BE6-802B-0FDDE82B4AC2}" destId="{9E1042CA-064F-4C39-998E-834EEEB06DBF}" srcOrd="0" destOrd="0" presId="urn:microsoft.com/office/officeart/2005/8/layout/orgChart1"/>
    <dgm:cxn modelId="{1BECBFD6-B675-4BAA-B928-BE9004A87915}" type="presOf" srcId="{AF964E1E-37EA-4A70-A09D-FB9119A50975}" destId="{2B7AAC25-B935-4542-A566-EB8DBCF91946}" srcOrd="1" destOrd="0" presId="urn:microsoft.com/office/officeart/2005/8/layout/orgChart1"/>
    <dgm:cxn modelId="{2BCBEDC2-8EE2-4AB6-BE94-A8754C09C753}" srcId="{7366CB53-394F-4BE6-802B-0FDDE82B4AC2}" destId="{DF6173C4-B2DD-4B6F-A2FC-5B7331B23514}" srcOrd="1" destOrd="0" parTransId="{4B5FDB3D-A0AE-4BC9-A4EA-2208BE591907}" sibTransId="{7E5A4E37-C730-452E-88D9-28A782E71FCE}"/>
    <dgm:cxn modelId="{DBC19C09-3BD5-4D48-9640-2D5DF1A208CE}" type="presOf" srcId="{AF964E1E-37EA-4A70-A09D-FB9119A50975}" destId="{E13D7F0C-7C72-464B-9572-AE89C91FC32C}" srcOrd="0" destOrd="0" presId="urn:microsoft.com/office/officeart/2005/8/layout/orgChart1"/>
    <dgm:cxn modelId="{439696AD-3ABD-465C-BC94-C905C6734AC5}" type="presOf" srcId="{57BA7656-5165-40E5-8E51-A7248190F42D}" destId="{79EAC0D0-AC1A-44F9-A1FB-9EEF09766B33}" srcOrd="0" destOrd="0" presId="urn:microsoft.com/office/officeart/2005/8/layout/orgChart1"/>
    <dgm:cxn modelId="{CF57B16D-DCC8-478F-AFF9-BE6ED61BE4C8}" type="presOf" srcId="{4B5FDB3D-A0AE-4BC9-A4EA-2208BE591907}" destId="{05752898-0107-4645-98B2-3039A106BFBB}" srcOrd="0" destOrd="0" presId="urn:microsoft.com/office/officeart/2005/8/layout/orgChart1"/>
    <dgm:cxn modelId="{B2F40A13-00CB-4554-BE46-8712950730A4}" srcId="{7366CB53-394F-4BE6-802B-0FDDE82B4AC2}" destId="{AF964E1E-37EA-4A70-A09D-FB9119A50975}" srcOrd="2" destOrd="0" parTransId="{57BA7656-5165-40E5-8E51-A7248190F42D}" sibTransId="{7D1D3F8A-1711-4B6A-AA7A-B4939F823FE9}"/>
    <dgm:cxn modelId="{93B5700F-3593-49B8-A108-C1596B7B73A1}" type="presOf" srcId="{1484B361-D5B5-4BBF-B67E-BCD1F0CD5458}" destId="{F9101B31-13D5-4DF4-9C0A-5017E56FBA35}" srcOrd="0" destOrd="0" presId="urn:microsoft.com/office/officeart/2005/8/layout/orgChart1"/>
    <dgm:cxn modelId="{D4D9CB69-D6A2-4F70-AD1E-0964EDA6FC91}" type="presOf" srcId="{D26EB10A-149B-4EF6-876D-5203B251E551}" destId="{C9B0A3CF-0925-430E-9F6A-00B623472B8F}" srcOrd="1" destOrd="0" presId="urn:microsoft.com/office/officeart/2005/8/layout/orgChart1"/>
    <dgm:cxn modelId="{777C58D3-68C5-4401-B54B-52C7E3796E6B}" type="presOf" srcId="{DF6173C4-B2DD-4B6F-A2FC-5B7331B23514}" destId="{E410CD87-92FE-4A01-A34A-4F20376309B3}" srcOrd="1" destOrd="0" presId="urn:microsoft.com/office/officeart/2005/8/layout/orgChart1"/>
    <dgm:cxn modelId="{39B38D5E-DF9C-4BA1-AF14-841F36E3F155}" srcId="{1484B361-D5B5-4BBF-B67E-BCD1F0CD5458}" destId="{7366CB53-394F-4BE6-802B-0FDDE82B4AC2}" srcOrd="0" destOrd="0" parTransId="{8BF38CB7-4261-46A8-B97C-14764F656D10}" sibTransId="{0E25C280-B97E-42D7-A11F-BB6F24D23AC2}"/>
    <dgm:cxn modelId="{94421765-B5E5-4A88-A114-844D0E140262}" type="presOf" srcId="{7366CB53-394F-4BE6-802B-0FDDE82B4AC2}" destId="{4CB4C697-5EDA-406A-A26E-6D05A8169B7B}" srcOrd="1" destOrd="0" presId="urn:microsoft.com/office/officeart/2005/8/layout/orgChart1"/>
    <dgm:cxn modelId="{B15BEC3A-6601-46F7-A498-D63B81D38C3D}" type="presOf" srcId="{EA6C072E-A3D6-4AE0-9775-B2E7524E3923}" destId="{B4FC96A7-BA58-47F6-BF5C-7AF3C77525F8}" srcOrd="0" destOrd="0" presId="urn:microsoft.com/office/officeart/2005/8/layout/orgChart1"/>
    <dgm:cxn modelId="{0E36F900-0E42-4DC5-895C-646F2B22E9D9}" type="presParOf" srcId="{F9101B31-13D5-4DF4-9C0A-5017E56FBA35}" destId="{B65DC94A-7E2D-43E4-B0C1-F2190DFBFF7C}" srcOrd="0" destOrd="0" presId="urn:microsoft.com/office/officeart/2005/8/layout/orgChart1"/>
    <dgm:cxn modelId="{539B0395-4F7F-40DB-A372-572E5BA496B8}" type="presParOf" srcId="{B65DC94A-7E2D-43E4-B0C1-F2190DFBFF7C}" destId="{270EF2CB-6455-4CEB-81E6-D01C7DCE3A16}" srcOrd="0" destOrd="0" presId="urn:microsoft.com/office/officeart/2005/8/layout/orgChart1"/>
    <dgm:cxn modelId="{30C7AD4D-5B4C-4D43-AA0B-A084FB5852CC}" type="presParOf" srcId="{270EF2CB-6455-4CEB-81E6-D01C7DCE3A16}" destId="{9E1042CA-064F-4C39-998E-834EEEB06DBF}" srcOrd="0" destOrd="0" presId="urn:microsoft.com/office/officeart/2005/8/layout/orgChart1"/>
    <dgm:cxn modelId="{079FCE82-31C9-46AA-8C5F-BB2EFE3024A0}" type="presParOf" srcId="{270EF2CB-6455-4CEB-81E6-D01C7DCE3A16}" destId="{4CB4C697-5EDA-406A-A26E-6D05A8169B7B}" srcOrd="1" destOrd="0" presId="urn:microsoft.com/office/officeart/2005/8/layout/orgChart1"/>
    <dgm:cxn modelId="{F3E65E02-9485-4138-ACB2-9A3813AAFE24}" type="presParOf" srcId="{B65DC94A-7E2D-43E4-B0C1-F2190DFBFF7C}" destId="{71A3D15B-27F6-4C36-8057-F563A43A84BB}" srcOrd="1" destOrd="0" presId="urn:microsoft.com/office/officeart/2005/8/layout/orgChart1"/>
    <dgm:cxn modelId="{4CC5A04B-9F4E-4FAF-9DE3-778B93DD12BD}" type="presParOf" srcId="{71A3D15B-27F6-4C36-8057-F563A43A84BB}" destId="{05752898-0107-4645-98B2-3039A106BFBB}" srcOrd="0" destOrd="0" presId="urn:microsoft.com/office/officeart/2005/8/layout/orgChart1"/>
    <dgm:cxn modelId="{B5C1A642-641D-4C11-B680-C43FFDA407A8}" type="presParOf" srcId="{71A3D15B-27F6-4C36-8057-F563A43A84BB}" destId="{047A9EA7-55F1-46F3-A746-66C3CCFEFDF1}" srcOrd="1" destOrd="0" presId="urn:microsoft.com/office/officeart/2005/8/layout/orgChart1"/>
    <dgm:cxn modelId="{B7B39194-F7DB-4F59-9DB6-C9229E3F7BA5}" type="presParOf" srcId="{047A9EA7-55F1-46F3-A746-66C3CCFEFDF1}" destId="{97371A20-F379-4302-A9CB-284B981D3575}" srcOrd="0" destOrd="0" presId="urn:microsoft.com/office/officeart/2005/8/layout/orgChart1"/>
    <dgm:cxn modelId="{A37EDFC1-64A4-4AD2-AC2B-0FF994100161}" type="presParOf" srcId="{97371A20-F379-4302-A9CB-284B981D3575}" destId="{0752FC65-9539-40E1-BA09-CD250BDB09A8}" srcOrd="0" destOrd="0" presId="urn:microsoft.com/office/officeart/2005/8/layout/orgChart1"/>
    <dgm:cxn modelId="{F8ED99C5-AEE1-4EC5-AA93-1617C11A1141}" type="presParOf" srcId="{97371A20-F379-4302-A9CB-284B981D3575}" destId="{E410CD87-92FE-4A01-A34A-4F20376309B3}" srcOrd="1" destOrd="0" presId="urn:microsoft.com/office/officeart/2005/8/layout/orgChart1"/>
    <dgm:cxn modelId="{29D7093E-64ED-4F85-97E1-822A6307A18B}" type="presParOf" srcId="{047A9EA7-55F1-46F3-A746-66C3CCFEFDF1}" destId="{FCE5D88B-6B5B-42E8-AA40-37CA54548A24}" srcOrd="1" destOrd="0" presId="urn:microsoft.com/office/officeart/2005/8/layout/orgChart1"/>
    <dgm:cxn modelId="{D4737BD2-2DB0-4D10-88D7-B26CC33DA4D0}" type="presParOf" srcId="{047A9EA7-55F1-46F3-A746-66C3CCFEFDF1}" destId="{D6D44E43-E0B3-442C-8184-189A2FB2EF05}" srcOrd="2" destOrd="0" presId="urn:microsoft.com/office/officeart/2005/8/layout/orgChart1"/>
    <dgm:cxn modelId="{C855E755-59F8-4722-B254-B466F66A11B1}" type="presParOf" srcId="{71A3D15B-27F6-4C36-8057-F563A43A84BB}" destId="{79EAC0D0-AC1A-44F9-A1FB-9EEF09766B33}" srcOrd="2" destOrd="0" presId="urn:microsoft.com/office/officeart/2005/8/layout/orgChart1"/>
    <dgm:cxn modelId="{87894C30-AC4B-4506-9679-5774F3B19D1F}" type="presParOf" srcId="{71A3D15B-27F6-4C36-8057-F563A43A84BB}" destId="{41CC2F95-6DEF-453F-97E1-410A3326588A}" srcOrd="3" destOrd="0" presId="urn:microsoft.com/office/officeart/2005/8/layout/orgChart1"/>
    <dgm:cxn modelId="{48AAF417-D76B-4975-98D5-13D13B8FCD82}" type="presParOf" srcId="{41CC2F95-6DEF-453F-97E1-410A3326588A}" destId="{E99E0E83-3518-462D-A417-5B81A33EA346}" srcOrd="0" destOrd="0" presId="urn:microsoft.com/office/officeart/2005/8/layout/orgChart1"/>
    <dgm:cxn modelId="{2832F459-31F3-4D84-BA49-DE909A395671}" type="presParOf" srcId="{E99E0E83-3518-462D-A417-5B81A33EA346}" destId="{E13D7F0C-7C72-464B-9572-AE89C91FC32C}" srcOrd="0" destOrd="0" presId="urn:microsoft.com/office/officeart/2005/8/layout/orgChart1"/>
    <dgm:cxn modelId="{DE79D3BC-76E8-4D40-BF1B-0655E26E2AA9}" type="presParOf" srcId="{E99E0E83-3518-462D-A417-5B81A33EA346}" destId="{2B7AAC25-B935-4542-A566-EB8DBCF91946}" srcOrd="1" destOrd="0" presId="urn:microsoft.com/office/officeart/2005/8/layout/orgChart1"/>
    <dgm:cxn modelId="{8DEF4F02-1B8E-431E-B4DB-C1C0A8E0DCD1}" type="presParOf" srcId="{41CC2F95-6DEF-453F-97E1-410A3326588A}" destId="{B5ECC624-2597-4927-90DC-CE4C0A484897}" srcOrd="1" destOrd="0" presId="urn:microsoft.com/office/officeart/2005/8/layout/orgChart1"/>
    <dgm:cxn modelId="{38CB6DE9-D263-4D2B-B1E3-DCB864E04532}" type="presParOf" srcId="{41CC2F95-6DEF-453F-97E1-410A3326588A}" destId="{B661715C-2B37-43B1-AE7F-C168967B9776}" srcOrd="2" destOrd="0" presId="urn:microsoft.com/office/officeart/2005/8/layout/orgChart1"/>
    <dgm:cxn modelId="{3B2F8CAA-23CC-4308-BBC7-E14D12220522}" type="presParOf" srcId="{B65DC94A-7E2D-43E4-B0C1-F2190DFBFF7C}" destId="{8429C3AB-7869-4C8F-8A9E-ED78D7ACD7B8}" srcOrd="2" destOrd="0" presId="urn:microsoft.com/office/officeart/2005/8/layout/orgChart1"/>
    <dgm:cxn modelId="{C2DAFC1B-8F50-4D57-8DC9-3C482FB8E09C}" type="presParOf" srcId="{8429C3AB-7869-4C8F-8A9E-ED78D7ACD7B8}" destId="{B4FC96A7-BA58-47F6-BF5C-7AF3C77525F8}" srcOrd="0" destOrd="0" presId="urn:microsoft.com/office/officeart/2005/8/layout/orgChart1"/>
    <dgm:cxn modelId="{64C8EB79-79AB-43AE-82FA-48E7974CDB47}" type="presParOf" srcId="{8429C3AB-7869-4C8F-8A9E-ED78D7ACD7B8}" destId="{C35E91D8-ADFD-4300-8F04-ABD11ADA0275}" srcOrd="1" destOrd="0" presId="urn:microsoft.com/office/officeart/2005/8/layout/orgChart1"/>
    <dgm:cxn modelId="{D096D790-D223-417C-BE36-B8E96B737962}" type="presParOf" srcId="{C35E91D8-ADFD-4300-8F04-ABD11ADA0275}" destId="{B49F3D0F-41BB-419F-989E-FF5F53810CB0}" srcOrd="0" destOrd="0" presId="urn:microsoft.com/office/officeart/2005/8/layout/orgChart1"/>
    <dgm:cxn modelId="{5D7649FA-9130-4796-8D5D-B01EEA7B32A9}" type="presParOf" srcId="{B49F3D0F-41BB-419F-989E-FF5F53810CB0}" destId="{97C8F898-0326-4B84-AC48-795F7B576C9B}" srcOrd="0" destOrd="0" presId="urn:microsoft.com/office/officeart/2005/8/layout/orgChart1"/>
    <dgm:cxn modelId="{A6FE7125-2FBB-4CF9-ADE8-D03382C1BADC}" type="presParOf" srcId="{B49F3D0F-41BB-419F-989E-FF5F53810CB0}" destId="{C9B0A3CF-0925-430E-9F6A-00B623472B8F}" srcOrd="1" destOrd="0" presId="urn:microsoft.com/office/officeart/2005/8/layout/orgChart1"/>
    <dgm:cxn modelId="{22BF1F6E-ADDA-402D-A59D-7B1DB6048A44}" type="presParOf" srcId="{C35E91D8-ADFD-4300-8F04-ABD11ADA0275}" destId="{4D10249F-7CA5-4176-BA6B-380F6812EB90}" srcOrd="1" destOrd="0" presId="urn:microsoft.com/office/officeart/2005/8/layout/orgChart1"/>
    <dgm:cxn modelId="{D5BB631D-1A01-4A4D-8D2D-2C3355B40E37}" type="presParOf" srcId="{C35E91D8-ADFD-4300-8F04-ABD11ADA0275}" destId="{DAC0258B-87B8-423E-BA42-F9ACF94DF4B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FC96A7-BA58-47F6-BF5C-7AF3C77525F8}">
      <dsp:nvSpPr>
        <dsp:cNvPr id="0" name=""/>
        <dsp:cNvSpPr/>
      </dsp:nvSpPr>
      <dsp:spPr>
        <a:xfrm>
          <a:off x="2510890" y="601617"/>
          <a:ext cx="227053" cy="994710"/>
        </a:xfrm>
        <a:custGeom>
          <a:avLst/>
          <a:gdLst/>
          <a:ahLst/>
          <a:cxnLst/>
          <a:rect l="0" t="0" r="0" b="0"/>
          <a:pathLst>
            <a:path>
              <a:moveTo>
                <a:pt x="227053" y="0"/>
              </a:moveTo>
              <a:lnTo>
                <a:pt x="227053" y="994710"/>
              </a:lnTo>
              <a:lnTo>
                <a:pt x="0" y="9947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AC0D0-AC1A-44F9-A1FB-9EEF09766B33}">
      <dsp:nvSpPr>
        <dsp:cNvPr id="0" name=""/>
        <dsp:cNvSpPr/>
      </dsp:nvSpPr>
      <dsp:spPr>
        <a:xfrm>
          <a:off x="2737944" y="601617"/>
          <a:ext cx="1596035" cy="1989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2367"/>
              </a:lnTo>
              <a:lnTo>
                <a:pt x="1596035" y="1762367"/>
              </a:lnTo>
              <a:lnTo>
                <a:pt x="1596035" y="19894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52898-0107-4645-98B2-3039A106BFBB}">
      <dsp:nvSpPr>
        <dsp:cNvPr id="0" name=""/>
        <dsp:cNvSpPr/>
      </dsp:nvSpPr>
      <dsp:spPr>
        <a:xfrm>
          <a:off x="1370660" y="601617"/>
          <a:ext cx="1367283" cy="1989421"/>
        </a:xfrm>
        <a:custGeom>
          <a:avLst/>
          <a:gdLst/>
          <a:ahLst/>
          <a:cxnLst/>
          <a:rect l="0" t="0" r="0" b="0"/>
          <a:pathLst>
            <a:path>
              <a:moveTo>
                <a:pt x="1367283" y="0"/>
              </a:moveTo>
              <a:lnTo>
                <a:pt x="1367283" y="1762367"/>
              </a:lnTo>
              <a:lnTo>
                <a:pt x="0" y="1762367"/>
              </a:lnTo>
              <a:lnTo>
                <a:pt x="0" y="19894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042CA-064F-4C39-998E-834EEEB06DBF}">
      <dsp:nvSpPr>
        <dsp:cNvPr id="0" name=""/>
        <dsp:cNvSpPr/>
      </dsp:nvSpPr>
      <dsp:spPr>
        <a:xfrm>
          <a:off x="1733124" y="179600"/>
          <a:ext cx="2009640" cy="42201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>
          <a:glow rad="228600">
            <a:schemeClr val="accent6">
              <a:satMod val="175000"/>
              <a:alpha val="40000"/>
            </a:schemeClr>
          </a:glow>
          <a:reflection blurRad="6350" stA="52000" endA="300" endPos="3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Mongolian Baiti" pitchFamily="66" charset="0"/>
              <a:cs typeface="Mongolian Baiti" pitchFamily="66" charset="0"/>
            </a:rPr>
            <a:t>Login/signup</a:t>
          </a:r>
          <a:endParaRPr lang="en-US" sz="2400" kern="1200" dirty="0">
            <a:latin typeface="Mongolian Baiti" pitchFamily="66" charset="0"/>
            <a:cs typeface="Mongolian Baiti" pitchFamily="66" charset="0"/>
          </a:endParaRPr>
        </a:p>
      </dsp:txBody>
      <dsp:txXfrm>
        <a:off x="1733124" y="179600"/>
        <a:ext cx="2009640" cy="422016"/>
      </dsp:txXfrm>
    </dsp:sp>
    <dsp:sp modelId="{0752FC65-9539-40E1-BA09-CD250BDB09A8}">
      <dsp:nvSpPr>
        <dsp:cNvPr id="0" name=""/>
        <dsp:cNvSpPr/>
      </dsp:nvSpPr>
      <dsp:spPr>
        <a:xfrm>
          <a:off x="1679" y="2591039"/>
          <a:ext cx="2737962" cy="378054"/>
        </a:xfrm>
        <a:prstGeom prst="rect">
          <a:avLst/>
        </a:prstGeom>
        <a:solidFill>
          <a:srgbClr val="0000FF"/>
        </a:solidFill>
        <a:ln w="25400" cap="flat" cmpd="sng" algn="ctr">
          <a:noFill/>
          <a:prstDash val="solid"/>
        </a:ln>
        <a:effectLst>
          <a:glow rad="228600">
            <a:srgbClr val="0000FF">
              <a:alpha val="40000"/>
            </a:srgb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Mongolian Baiti" pitchFamily="66" charset="0"/>
              <a:cs typeface="Mongolian Baiti" pitchFamily="66" charset="0"/>
            </a:rPr>
            <a:t>Create event</a:t>
          </a:r>
          <a:endParaRPr lang="en-US" sz="2400" kern="1200" dirty="0">
            <a:latin typeface="Mongolian Baiti" pitchFamily="66" charset="0"/>
            <a:cs typeface="Mongolian Baiti" pitchFamily="66" charset="0"/>
          </a:endParaRPr>
        </a:p>
      </dsp:txBody>
      <dsp:txXfrm>
        <a:off x="1679" y="2591039"/>
        <a:ext cx="2737962" cy="378054"/>
      </dsp:txXfrm>
    </dsp:sp>
    <dsp:sp modelId="{E13D7F0C-7C72-464B-9572-AE89C91FC32C}">
      <dsp:nvSpPr>
        <dsp:cNvPr id="0" name=""/>
        <dsp:cNvSpPr/>
      </dsp:nvSpPr>
      <dsp:spPr>
        <a:xfrm>
          <a:off x="3193749" y="2591039"/>
          <a:ext cx="2280460" cy="393191"/>
        </a:xfrm>
        <a:prstGeom prst="rect">
          <a:avLst/>
        </a:prstGeom>
        <a:solidFill>
          <a:srgbClr val="0000FF"/>
        </a:solidFill>
        <a:ln w="25400" cap="flat" cmpd="sng" algn="ctr">
          <a:noFill/>
          <a:prstDash val="solid"/>
        </a:ln>
        <a:effectLst>
          <a:glow rad="228600">
            <a:srgbClr val="0000FF">
              <a:alpha val="40000"/>
            </a:srgb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Mongolian Baiti" pitchFamily="66" charset="0"/>
              <a:cs typeface="Mongolian Baiti" pitchFamily="66" charset="0"/>
            </a:rPr>
            <a:t>Manage event</a:t>
          </a:r>
          <a:endParaRPr lang="en-US" sz="2400" kern="1200" dirty="0">
            <a:latin typeface="Mongolian Baiti" pitchFamily="66" charset="0"/>
            <a:cs typeface="Mongolian Baiti" pitchFamily="66" charset="0"/>
          </a:endParaRPr>
        </a:p>
      </dsp:txBody>
      <dsp:txXfrm>
        <a:off x="3193749" y="2591039"/>
        <a:ext cx="2280460" cy="393191"/>
      </dsp:txXfrm>
    </dsp:sp>
    <dsp:sp modelId="{97C8F898-0326-4B84-AC48-795F7B576C9B}">
      <dsp:nvSpPr>
        <dsp:cNvPr id="0" name=""/>
        <dsp:cNvSpPr/>
      </dsp:nvSpPr>
      <dsp:spPr>
        <a:xfrm>
          <a:off x="500321" y="1388428"/>
          <a:ext cx="2010569" cy="415799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noFill/>
          <a:prstDash val="solid"/>
        </a:ln>
        <a:effectLst>
          <a:glow rad="228600">
            <a:schemeClr val="accent4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Mongolian Baiti" pitchFamily="66" charset="0"/>
              <a:cs typeface="Mongolian Baiti" pitchFamily="66" charset="0"/>
            </a:rPr>
            <a:t>Dashboard</a:t>
          </a:r>
          <a:endParaRPr lang="en-US" sz="2400" kern="1200" dirty="0">
            <a:latin typeface="Mongolian Baiti" pitchFamily="66" charset="0"/>
            <a:cs typeface="Mongolian Baiti" pitchFamily="66" charset="0"/>
          </a:endParaRPr>
        </a:p>
      </dsp:txBody>
      <dsp:txXfrm>
        <a:off x="500321" y="1388428"/>
        <a:ext cx="2010569" cy="415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2a3512c7b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2a3512c7b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e00437943d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e00437943d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8825dcd4b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28825dcd4b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28825dcd4b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28825dcd4b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28825dcd4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28825dcd4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28825dcd4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28825dcd4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e0043791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e0043791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28825dcd4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28825dcd4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e00437943d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e00437943d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e00437943d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e00437943d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668350" y="745925"/>
            <a:ext cx="3807300" cy="31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68350" y="3888475"/>
            <a:ext cx="38073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2" name="Google Shape;132;p14"/>
          <p:cNvGrpSpPr/>
          <p:nvPr/>
        </p:nvGrpSpPr>
        <p:grpSpPr>
          <a:xfrm>
            <a:off x="311515" y="1013625"/>
            <a:ext cx="95400" cy="3116250"/>
            <a:chOff x="4524300" y="1013625"/>
            <a:chExt cx="95400" cy="3116250"/>
          </a:xfrm>
        </p:grpSpPr>
        <p:sp>
          <p:nvSpPr>
            <p:cNvPr id="133" name="Google Shape;133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1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142" name="Google Shape;142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15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148" name="Google Shape;148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16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156" name="Google Shape;156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1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162" name="Google Shape;162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9" name="Google Shape;169;p17"/>
          <p:cNvGrpSpPr/>
          <p:nvPr/>
        </p:nvGrpSpPr>
        <p:grpSpPr>
          <a:xfrm rot="-5400000" flipH="1">
            <a:off x="8346375" y="2285371"/>
            <a:ext cx="1022509" cy="572747"/>
            <a:chOff x="-77" y="3784091"/>
            <a:chExt cx="2423582" cy="1357541"/>
          </a:xfrm>
        </p:grpSpPr>
        <p:sp>
          <p:nvSpPr>
            <p:cNvPr id="170" name="Google Shape;170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17"/>
          <p:cNvGrpSpPr/>
          <p:nvPr/>
        </p:nvGrpSpPr>
        <p:grpSpPr>
          <a:xfrm rot="5400000" flipH="1">
            <a:off x="-224875" y="2285371"/>
            <a:ext cx="1022509" cy="572747"/>
            <a:chOff x="-77" y="3784091"/>
            <a:chExt cx="2423582" cy="1357541"/>
          </a:xfrm>
        </p:grpSpPr>
        <p:sp>
          <p:nvSpPr>
            <p:cNvPr id="176" name="Google Shape;176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_1_1_1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7" name="Google Shape;197;p19"/>
          <p:cNvGrpSpPr/>
          <p:nvPr/>
        </p:nvGrpSpPr>
        <p:grpSpPr>
          <a:xfrm>
            <a:off x="8748550" y="1013625"/>
            <a:ext cx="95400" cy="3116250"/>
            <a:chOff x="4524300" y="1013625"/>
            <a:chExt cx="95400" cy="3116250"/>
          </a:xfrm>
        </p:grpSpPr>
        <p:sp>
          <p:nvSpPr>
            <p:cNvPr id="198" name="Google Shape;198;p1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66" name="Google Shape;66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67" name="Google Shape;67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76" name="Google Shape;76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82" name="Google Shape;82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91" name="Google Shape;91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92" name="Google Shape;92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" name="Google Shape;103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04" name="Google Shape;104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10" name="Google Shape;110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19" name="Google Shape;119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13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125" name="Google Shape;125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2"/>
          <p:cNvGrpSpPr/>
          <p:nvPr/>
        </p:nvGrpSpPr>
        <p:grpSpPr>
          <a:xfrm>
            <a:off x="355201" y="3416220"/>
            <a:ext cx="1208609" cy="1263241"/>
            <a:chOff x="-747068" y="-488408"/>
            <a:chExt cx="936689" cy="979029"/>
          </a:xfrm>
        </p:grpSpPr>
        <p:sp>
          <p:nvSpPr>
            <p:cNvPr id="219" name="Google Shape;219;p22"/>
            <p:cNvSpPr/>
            <p:nvPr/>
          </p:nvSpPr>
          <p:spPr>
            <a:xfrm>
              <a:off x="-747068" y="-488408"/>
              <a:ext cx="936689" cy="979029"/>
            </a:xfrm>
            <a:custGeom>
              <a:avLst/>
              <a:gdLst/>
              <a:ahLst/>
              <a:cxnLst/>
              <a:rect l="l" t="t" r="r" b="b"/>
              <a:pathLst>
                <a:path w="19800" h="20695" extrusionOk="0">
                  <a:moveTo>
                    <a:pt x="723" y="0"/>
                  </a:moveTo>
                  <a:cubicBezTo>
                    <a:pt x="326" y="0"/>
                    <a:pt x="0" y="318"/>
                    <a:pt x="0" y="714"/>
                  </a:cubicBezTo>
                  <a:lnTo>
                    <a:pt x="0" y="19973"/>
                  </a:lnTo>
                  <a:cubicBezTo>
                    <a:pt x="0" y="20370"/>
                    <a:pt x="326" y="20694"/>
                    <a:pt x="723" y="20694"/>
                  </a:cubicBezTo>
                  <a:lnTo>
                    <a:pt x="19086" y="20694"/>
                  </a:lnTo>
                  <a:cubicBezTo>
                    <a:pt x="19483" y="20694"/>
                    <a:pt x="19800" y="20370"/>
                    <a:pt x="19800" y="19973"/>
                  </a:cubicBezTo>
                  <a:lnTo>
                    <a:pt x="19800" y="714"/>
                  </a:lnTo>
                  <a:cubicBezTo>
                    <a:pt x="19800" y="318"/>
                    <a:pt x="19483" y="0"/>
                    <a:pt x="190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-747068" y="-488408"/>
              <a:ext cx="936689" cy="72097"/>
            </a:xfrm>
            <a:custGeom>
              <a:avLst/>
              <a:gdLst/>
              <a:ahLst/>
              <a:cxnLst/>
              <a:rect l="l" t="t" r="r" b="b"/>
              <a:pathLst>
                <a:path w="19800" h="1524" extrusionOk="0">
                  <a:moveTo>
                    <a:pt x="577" y="0"/>
                  </a:moveTo>
                  <a:cubicBezTo>
                    <a:pt x="260" y="0"/>
                    <a:pt x="0" y="252"/>
                    <a:pt x="0" y="571"/>
                  </a:cubicBezTo>
                  <a:lnTo>
                    <a:pt x="0" y="1524"/>
                  </a:lnTo>
                  <a:lnTo>
                    <a:pt x="19800" y="1524"/>
                  </a:lnTo>
                  <a:lnTo>
                    <a:pt x="19800" y="571"/>
                  </a:lnTo>
                  <a:cubicBezTo>
                    <a:pt x="19800" y="252"/>
                    <a:pt x="19547" y="0"/>
                    <a:pt x="19230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-710878" y="-468634"/>
              <a:ext cx="32122" cy="32169"/>
            </a:xfrm>
            <a:custGeom>
              <a:avLst/>
              <a:gdLst/>
              <a:ahLst/>
              <a:cxnLst/>
              <a:rect l="l" t="t" r="r" b="b"/>
              <a:pathLst>
                <a:path w="679" h="680" extrusionOk="0">
                  <a:moveTo>
                    <a:pt x="341" y="0"/>
                  </a:moveTo>
                  <a:cubicBezTo>
                    <a:pt x="152" y="0"/>
                    <a:pt x="1" y="153"/>
                    <a:pt x="1" y="340"/>
                  </a:cubicBezTo>
                  <a:cubicBezTo>
                    <a:pt x="1" y="527"/>
                    <a:pt x="152" y="679"/>
                    <a:pt x="341" y="679"/>
                  </a:cubicBezTo>
                  <a:cubicBezTo>
                    <a:pt x="528" y="679"/>
                    <a:pt x="679" y="527"/>
                    <a:pt x="679" y="340"/>
                  </a:cubicBezTo>
                  <a:cubicBezTo>
                    <a:pt x="679" y="153"/>
                    <a:pt x="528" y="0"/>
                    <a:pt x="3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-654865" y="-468634"/>
              <a:ext cx="32500" cy="32169"/>
            </a:xfrm>
            <a:custGeom>
              <a:avLst/>
              <a:gdLst/>
              <a:ahLst/>
              <a:cxnLst/>
              <a:rect l="l" t="t" r="r" b="b"/>
              <a:pathLst>
                <a:path w="687" h="680" extrusionOk="0">
                  <a:moveTo>
                    <a:pt x="340" y="0"/>
                  </a:moveTo>
                  <a:cubicBezTo>
                    <a:pt x="153" y="0"/>
                    <a:pt x="1" y="153"/>
                    <a:pt x="1" y="340"/>
                  </a:cubicBezTo>
                  <a:cubicBezTo>
                    <a:pt x="1" y="527"/>
                    <a:pt x="153" y="679"/>
                    <a:pt x="340" y="679"/>
                  </a:cubicBezTo>
                  <a:cubicBezTo>
                    <a:pt x="527" y="679"/>
                    <a:pt x="687" y="527"/>
                    <a:pt x="687" y="340"/>
                  </a:cubicBezTo>
                  <a:cubicBezTo>
                    <a:pt x="687" y="153"/>
                    <a:pt x="527" y="0"/>
                    <a:pt x="340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-598853" y="-468634"/>
              <a:ext cx="32500" cy="32169"/>
            </a:xfrm>
            <a:custGeom>
              <a:avLst/>
              <a:gdLst/>
              <a:ahLst/>
              <a:cxnLst/>
              <a:rect l="l" t="t" r="r" b="b"/>
              <a:pathLst>
                <a:path w="687" h="680" extrusionOk="0">
                  <a:moveTo>
                    <a:pt x="347" y="0"/>
                  </a:moveTo>
                  <a:cubicBezTo>
                    <a:pt x="160" y="0"/>
                    <a:pt x="0" y="153"/>
                    <a:pt x="0" y="340"/>
                  </a:cubicBezTo>
                  <a:cubicBezTo>
                    <a:pt x="0" y="527"/>
                    <a:pt x="160" y="679"/>
                    <a:pt x="347" y="679"/>
                  </a:cubicBezTo>
                  <a:cubicBezTo>
                    <a:pt x="536" y="679"/>
                    <a:pt x="687" y="527"/>
                    <a:pt x="687" y="340"/>
                  </a:cubicBezTo>
                  <a:cubicBezTo>
                    <a:pt x="687" y="153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-672227" y="-352163"/>
              <a:ext cx="195427" cy="34251"/>
            </a:xfrm>
            <a:custGeom>
              <a:avLst/>
              <a:gdLst/>
              <a:ahLst/>
              <a:cxnLst/>
              <a:rect l="l" t="t" r="r" b="b"/>
              <a:pathLst>
                <a:path w="4131" h="724" extrusionOk="0">
                  <a:moveTo>
                    <a:pt x="354" y="1"/>
                  </a:moveTo>
                  <a:cubicBezTo>
                    <a:pt x="158" y="1"/>
                    <a:pt x="0" y="167"/>
                    <a:pt x="0" y="361"/>
                  </a:cubicBezTo>
                  <a:cubicBezTo>
                    <a:pt x="0" y="557"/>
                    <a:pt x="158" y="723"/>
                    <a:pt x="354" y="723"/>
                  </a:cubicBezTo>
                  <a:lnTo>
                    <a:pt x="3770" y="723"/>
                  </a:lnTo>
                  <a:cubicBezTo>
                    <a:pt x="3964" y="723"/>
                    <a:pt x="4130" y="557"/>
                    <a:pt x="4130" y="361"/>
                  </a:cubicBezTo>
                  <a:cubicBezTo>
                    <a:pt x="4130" y="167"/>
                    <a:pt x="3964" y="1"/>
                    <a:pt x="3770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-428736" y="-352163"/>
              <a:ext cx="543942" cy="34251"/>
            </a:xfrm>
            <a:custGeom>
              <a:avLst/>
              <a:gdLst/>
              <a:ahLst/>
              <a:cxnLst/>
              <a:rect l="l" t="t" r="r" b="b"/>
              <a:pathLst>
                <a:path w="11498" h="724" extrusionOk="0">
                  <a:moveTo>
                    <a:pt x="356" y="1"/>
                  </a:moveTo>
                  <a:cubicBezTo>
                    <a:pt x="160" y="1"/>
                    <a:pt x="0" y="167"/>
                    <a:pt x="0" y="361"/>
                  </a:cubicBezTo>
                  <a:cubicBezTo>
                    <a:pt x="0" y="557"/>
                    <a:pt x="160" y="723"/>
                    <a:pt x="356" y="723"/>
                  </a:cubicBezTo>
                  <a:lnTo>
                    <a:pt x="11135" y="723"/>
                  </a:lnTo>
                  <a:cubicBezTo>
                    <a:pt x="11338" y="723"/>
                    <a:pt x="11497" y="557"/>
                    <a:pt x="11497" y="361"/>
                  </a:cubicBezTo>
                  <a:cubicBezTo>
                    <a:pt x="11497" y="167"/>
                    <a:pt x="11338" y="1"/>
                    <a:pt x="11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-671234" y="-245910"/>
              <a:ext cx="55019" cy="54735"/>
            </a:xfrm>
            <a:custGeom>
              <a:avLst/>
              <a:gdLst/>
              <a:ahLst/>
              <a:cxnLst/>
              <a:rect l="l" t="t" r="r" b="b"/>
              <a:pathLst>
                <a:path w="1163" h="1157" extrusionOk="0">
                  <a:moveTo>
                    <a:pt x="577" y="1"/>
                  </a:moveTo>
                  <a:cubicBezTo>
                    <a:pt x="260" y="1"/>
                    <a:pt x="0" y="254"/>
                    <a:pt x="0" y="578"/>
                  </a:cubicBezTo>
                  <a:cubicBezTo>
                    <a:pt x="0" y="897"/>
                    <a:pt x="260" y="1157"/>
                    <a:pt x="577" y="1157"/>
                  </a:cubicBezTo>
                  <a:cubicBezTo>
                    <a:pt x="903" y="1157"/>
                    <a:pt x="1163" y="897"/>
                    <a:pt x="1163" y="578"/>
                  </a:cubicBezTo>
                  <a:cubicBezTo>
                    <a:pt x="1163" y="254"/>
                    <a:pt x="903" y="1"/>
                    <a:pt x="57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-671234" y="-159479"/>
              <a:ext cx="55019" cy="55066"/>
            </a:xfrm>
            <a:custGeom>
              <a:avLst/>
              <a:gdLst/>
              <a:ahLst/>
              <a:cxnLst/>
              <a:rect l="l" t="t" r="r" b="b"/>
              <a:pathLst>
                <a:path w="1163" h="1164" extrusionOk="0">
                  <a:moveTo>
                    <a:pt x="577" y="0"/>
                  </a:moveTo>
                  <a:cubicBezTo>
                    <a:pt x="260" y="0"/>
                    <a:pt x="0" y="260"/>
                    <a:pt x="0" y="577"/>
                  </a:cubicBezTo>
                  <a:cubicBezTo>
                    <a:pt x="0" y="903"/>
                    <a:pt x="260" y="1163"/>
                    <a:pt x="577" y="1163"/>
                  </a:cubicBezTo>
                  <a:cubicBezTo>
                    <a:pt x="903" y="1163"/>
                    <a:pt x="1163" y="903"/>
                    <a:pt x="1163" y="577"/>
                  </a:cubicBezTo>
                  <a:cubicBezTo>
                    <a:pt x="1163" y="260"/>
                    <a:pt x="903" y="0"/>
                    <a:pt x="577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-671234" y="-73096"/>
              <a:ext cx="55019" cy="55066"/>
            </a:xfrm>
            <a:custGeom>
              <a:avLst/>
              <a:gdLst/>
              <a:ahLst/>
              <a:cxnLst/>
              <a:rect l="l" t="t" r="r" b="b"/>
              <a:pathLst>
                <a:path w="1163" h="1164" extrusionOk="0">
                  <a:moveTo>
                    <a:pt x="577" y="1"/>
                  </a:moveTo>
                  <a:cubicBezTo>
                    <a:pt x="260" y="1"/>
                    <a:pt x="0" y="261"/>
                    <a:pt x="0" y="587"/>
                  </a:cubicBezTo>
                  <a:cubicBezTo>
                    <a:pt x="0" y="904"/>
                    <a:pt x="260" y="1164"/>
                    <a:pt x="577" y="1164"/>
                  </a:cubicBezTo>
                  <a:cubicBezTo>
                    <a:pt x="903" y="1164"/>
                    <a:pt x="1163" y="904"/>
                    <a:pt x="1163" y="587"/>
                  </a:cubicBezTo>
                  <a:cubicBezTo>
                    <a:pt x="1163" y="261"/>
                    <a:pt x="903" y="1"/>
                    <a:pt x="57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-587547" y="-231860"/>
              <a:ext cx="357314" cy="26681"/>
            </a:xfrm>
            <a:custGeom>
              <a:avLst/>
              <a:gdLst/>
              <a:ahLst/>
              <a:cxnLst/>
              <a:rect l="l" t="t" r="r" b="b"/>
              <a:pathLst>
                <a:path w="7553" h="564" extrusionOk="0">
                  <a:moveTo>
                    <a:pt x="281" y="0"/>
                  </a:moveTo>
                  <a:cubicBezTo>
                    <a:pt x="130" y="0"/>
                    <a:pt x="0" y="123"/>
                    <a:pt x="0" y="281"/>
                  </a:cubicBezTo>
                  <a:cubicBezTo>
                    <a:pt x="0" y="433"/>
                    <a:pt x="130" y="563"/>
                    <a:pt x="281" y="563"/>
                  </a:cubicBezTo>
                  <a:lnTo>
                    <a:pt x="7272" y="563"/>
                  </a:lnTo>
                  <a:cubicBezTo>
                    <a:pt x="7430" y="563"/>
                    <a:pt x="7553" y="433"/>
                    <a:pt x="7553" y="281"/>
                  </a:cubicBezTo>
                  <a:cubicBezTo>
                    <a:pt x="7553" y="123"/>
                    <a:pt x="7430" y="0"/>
                    <a:pt x="7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-587547" y="-145476"/>
              <a:ext cx="357314" cy="26681"/>
            </a:xfrm>
            <a:custGeom>
              <a:avLst/>
              <a:gdLst/>
              <a:ahLst/>
              <a:cxnLst/>
              <a:rect l="l" t="t" r="r" b="b"/>
              <a:pathLst>
                <a:path w="7553" h="564" extrusionOk="0">
                  <a:moveTo>
                    <a:pt x="281" y="1"/>
                  </a:moveTo>
                  <a:cubicBezTo>
                    <a:pt x="130" y="1"/>
                    <a:pt x="0" y="131"/>
                    <a:pt x="0" y="281"/>
                  </a:cubicBezTo>
                  <a:cubicBezTo>
                    <a:pt x="0" y="441"/>
                    <a:pt x="130" y="564"/>
                    <a:pt x="281" y="564"/>
                  </a:cubicBezTo>
                  <a:lnTo>
                    <a:pt x="7272" y="564"/>
                  </a:lnTo>
                  <a:cubicBezTo>
                    <a:pt x="7430" y="564"/>
                    <a:pt x="7553" y="441"/>
                    <a:pt x="7553" y="281"/>
                  </a:cubicBezTo>
                  <a:cubicBezTo>
                    <a:pt x="7553" y="131"/>
                    <a:pt x="7430" y="1"/>
                    <a:pt x="7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-587547" y="-58714"/>
              <a:ext cx="357314" cy="26681"/>
            </a:xfrm>
            <a:custGeom>
              <a:avLst/>
              <a:gdLst/>
              <a:ahLst/>
              <a:cxnLst/>
              <a:rect l="l" t="t" r="r" b="b"/>
              <a:pathLst>
                <a:path w="7553" h="564" extrusionOk="0">
                  <a:moveTo>
                    <a:pt x="281" y="0"/>
                  </a:moveTo>
                  <a:cubicBezTo>
                    <a:pt x="130" y="0"/>
                    <a:pt x="0" y="123"/>
                    <a:pt x="0" y="283"/>
                  </a:cubicBezTo>
                  <a:cubicBezTo>
                    <a:pt x="0" y="433"/>
                    <a:pt x="130" y="563"/>
                    <a:pt x="281" y="563"/>
                  </a:cubicBezTo>
                  <a:lnTo>
                    <a:pt x="7272" y="563"/>
                  </a:lnTo>
                  <a:cubicBezTo>
                    <a:pt x="7430" y="563"/>
                    <a:pt x="7553" y="433"/>
                    <a:pt x="7553" y="283"/>
                  </a:cubicBezTo>
                  <a:cubicBezTo>
                    <a:pt x="7553" y="123"/>
                    <a:pt x="7430" y="0"/>
                    <a:pt x="7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-174174" y="-231860"/>
              <a:ext cx="288292" cy="199827"/>
            </a:xfrm>
            <a:custGeom>
              <a:avLst/>
              <a:gdLst/>
              <a:ahLst/>
              <a:cxnLst/>
              <a:rect l="l" t="t" r="r" b="b"/>
              <a:pathLst>
                <a:path w="6094" h="4224" extrusionOk="0">
                  <a:moveTo>
                    <a:pt x="548" y="0"/>
                  </a:moveTo>
                  <a:cubicBezTo>
                    <a:pt x="245" y="0"/>
                    <a:pt x="0" y="244"/>
                    <a:pt x="0" y="548"/>
                  </a:cubicBezTo>
                  <a:lnTo>
                    <a:pt x="0" y="3676"/>
                  </a:lnTo>
                  <a:cubicBezTo>
                    <a:pt x="0" y="3979"/>
                    <a:pt x="245" y="4223"/>
                    <a:pt x="548" y="4223"/>
                  </a:cubicBezTo>
                  <a:lnTo>
                    <a:pt x="5546" y="4223"/>
                  </a:lnTo>
                  <a:cubicBezTo>
                    <a:pt x="5849" y="4223"/>
                    <a:pt x="6094" y="3979"/>
                    <a:pt x="6094" y="3676"/>
                  </a:cubicBezTo>
                  <a:lnTo>
                    <a:pt x="6094" y="548"/>
                  </a:lnTo>
                  <a:cubicBezTo>
                    <a:pt x="6094" y="244"/>
                    <a:pt x="5849" y="0"/>
                    <a:pt x="5546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-632631" y="202944"/>
              <a:ext cx="708146" cy="26066"/>
            </a:xfrm>
            <a:custGeom>
              <a:avLst/>
              <a:gdLst/>
              <a:ahLst/>
              <a:cxnLst/>
              <a:rect l="l" t="t" r="r" b="b"/>
              <a:pathLst>
                <a:path w="14969" h="551" extrusionOk="0">
                  <a:moveTo>
                    <a:pt x="274" y="1"/>
                  </a:moveTo>
                  <a:cubicBezTo>
                    <a:pt x="123" y="1"/>
                    <a:pt x="0" y="124"/>
                    <a:pt x="0" y="275"/>
                  </a:cubicBezTo>
                  <a:cubicBezTo>
                    <a:pt x="0" y="427"/>
                    <a:pt x="123" y="550"/>
                    <a:pt x="274" y="550"/>
                  </a:cubicBezTo>
                  <a:lnTo>
                    <a:pt x="14695" y="550"/>
                  </a:lnTo>
                  <a:cubicBezTo>
                    <a:pt x="14847" y="550"/>
                    <a:pt x="14968" y="427"/>
                    <a:pt x="14968" y="275"/>
                  </a:cubicBezTo>
                  <a:cubicBezTo>
                    <a:pt x="14968" y="124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-632631" y="254840"/>
              <a:ext cx="708146" cy="25735"/>
            </a:xfrm>
            <a:custGeom>
              <a:avLst/>
              <a:gdLst/>
              <a:ahLst/>
              <a:cxnLst/>
              <a:rect l="l" t="t" r="r" b="b"/>
              <a:pathLst>
                <a:path w="14969" h="544" extrusionOk="0">
                  <a:moveTo>
                    <a:pt x="274" y="1"/>
                  </a:moveTo>
                  <a:cubicBezTo>
                    <a:pt x="123" y="1"/>
                    <a:pt x="0" y="117"/>
                    <a:pt x="0" y="268"/>
                  </a:cubicBezTo>
                  <a:cubicBezTo>
                    <a:pt x="0" y="420"/>
                    <a:pt x="123" y="543"/>
                    <a:pt x="274" y="543"/>
                  </a:cubicBezTo>
                  <a:lnTo>
                    <a:pt x="14695" y="543"/>
                  </a:lnTo>
                  <a:cubicBezTo>
                    <a:pt x="14847" y="543"/>
                    <a:pt x="14968" y="420"/>
                    <a:pt x="14968" y="268"/>
                  </a:cubicBezTo>
                  <a:cubicBezTo>
                    <a:pt x="14968" y="117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-632631" y="306452"/>
              <a:ext cx="708146" cy="25688"/>
            </a:xfrm>
            <a:custGeom>
              <a:avLst/>
              <a:gdLst/>
              <a:ahLst/>
              <a:cxnLst/>
              <a:rect l="l" t="t" r="r" b="b"/>
              <a:pathLst>
                <a:path w="14969" h="543" extrusionOk="0">
                  <a:moveTo>
                    <a:pt x="274" y="0"/>
                  </a:moveTo>
                  <a:cubicBezTo>
                    <a:pt x="123" y="0"/>
                    <a:pt x="0" y="123"/>
                    <a:pt x="0" y="269"/>
                  </a:cubicBezTo>
                  <a:cubicBezTo>
                    <a:pt x="0" y="419"/>
                    <a:pt x="123" y="542"/>
                    <a:pt x="274" y="542"/>
                  </a:cubicBezTo>
                  <a:lnTo>
                    <a:pt x="14695" y="542"/>
                  </a:lnTo>
                  <a:cubicBezTo>
                    <a:pt x="14847" y="542"/>
                    <a:pt x="14968" y="419"/>
                    <a:pt x="14968" y="269"/>
                  </a:cubicBezTo>
                  <a:cubicBezTo>
                    <a:pt x="14968" y="123"/>
                    <a:pt x="14847" y="0"/>
                    <a:pt x="14695" y="0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-632631" y="358065"/>
              <a:ext cx="708146" cy="25641"/>
            </a:xfrm>
            <a:custGeom>
              <a:avLst/>
              <a:gdLst/>
              <a:ahLst/>
              <a:cxnLst/>
              <a:rect l="l" t="t" r="r" b="b"/>
              <a:pathLst>
                <a:path w="14969" h="542" extrusionOk="0">
                  <a:moveTo>
                    <a:pt x="274" y="1"/>
                  </a:moveTo>
                  <a:cubicBezTo>
                    <a:pt x="123" y="1"/>
                    <a:pt x="0" y="122"/>
                    <a:pt x="0" y="275"/>
                  </a:cubicBezTo>
                  <a:cubicBezTo>
                    <a:pt x="0" y="418"/>
                    <a:pt x="123" y="542"/>
                    <a:pt x="274" y="542"/>
                  </a:cubicBezTo>
                  <a:lnTo>
                    <a:pt x="14695" y="542"/>
                  </a:lnTo>
                  <a:cubicBezTo>
                    <a:pt x="14847" y="542"/>
                    <a:pt x="14968" y="418"/>
                    <a:pt x="14968" y="275"/>
                  </a:cubicBezTo>
                  <a:cubicBezTo>
                    <a:pt x="14968" y="122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-554763" y="75544"/>
              <a:ext cx="552079" cy="74840"/>
            </a:xfrm>
            <a:custGeom>
              <a:avLst/>
              <a:gdLst/>
              <a:ahLst/>
              <a:cxnLst/>
              <a:rect l="l" t="t" r="r" b="b"/>
              <a:pathLst>
                <a:path w="11670" h="1582" extrusionOk="0">
                  <a:moveTo>
                    <a:pt x="794" y="1"/>
                  </a:moveTo>
                  <a:cubicBezTo>
                    <a:pt x="354" y="1"/>
                    <a:pt x="1" y="354"/>
                    <a:pt x="1" y="788"/>
                  </a:cubicBezTo>
                  <a:cubicBezTo>
                    <a:pt x="1" y="1228"/>
                    <a:pt x="354" y="1581"/>
                    <a:pt x="794" y="1581"/>
                  </a:cubicBezTo>
                  <a:lnTo>
                    <a:pt x="10882" y="1581"/>
                  </a:lnTo>
                  <a:cubicBezTo>
                    <a:pt x="11316" y="1581"/>
                    <a:pt x="11669" y="1228"/>
                    <a:pt x="11669" y="788"/>
                  </a:cubicBezTo>
                  <a:cubicBezTo>
                    <a:pt x="11669" y="354"/>
                    <a:pt x="11316" y="1"/>
                    <a:pt x="10882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2"/>
          <p:cNvGrpSpPr/>
          <p:nvPr/>
        </p:nvGrpSpPr>
        <p:grpSpPr>
          <a:xfrm>
            <a:off x="6961321" y="418295"/>
            <a:ext cx="1640664" cy="1969640"/>
            <a:chOff x="301976" y="-1334266"/>
            <a:chExt cx="1361321" cy="1634285"/>
          </a:xfrm>
        </p:grpSpPr>
        <p:sp>
          <p:nvSpPr>
            <p:cNvPr id="239" name="Google Shape;239;p22"/>
            <p:cNvSpPr/>
            <p:nvPr/>
          </p:nvSpPr>
          <p:spPr>
            <a:xfrm>
              <a:off x="301976" y="-1334266"/>
              <a:ext cx="1361321" cy="1634285"/>
            </a:xfrm>
            <a:custGeom>
              <a:avLst/>
              <a:gdLst/>
              <a:ahLst/>
              <a:cxnLst/>
              <a:rect l="l" t="t" r="r" b="b"/>
              <a:pathLst>
                <a:path w="28776" h="34546" extrusionOk="0">
                  <a:moveTo>
                    <a:pt x="1517" y="1"/>
                  </a:moveTo>
                  <a:cubicBezTo>
                    <a:pt x="680" y="1"/>
                    <a:pt x="1" y="672"/>
                    <a:pt x="1" y="1510"/>
                  </a:cubicBezTo>
                  <a:lnTo>
                    <a:pt x="1" y="33679"/>
                  </a:lnTo>
                  <a:cubicBezTo>
                    <a:pt x="1" y="34155"/>
                    <a:pt x="391" y="34545"/>
                    <a:pt x="867" y="34545"/>
                  </a:cubicBezTo>
                  <a:lnTo>
                    <a:pt x="27916" y="34545"/>
                  </a:lnTo>
                  <a:cubicBezTo>
                    <a:pt x="28393" y="34545"/>
                    <a:pt x="28776" y="34155"/>
                    <a:pt x="28776" y="33679"/>
                  </a:cubicBezTo>
                  <a:lnTo>
                    <a:pt x="28776" y="1510"/>
                  </a:lnTo>
                  <a:cubicBezTo>
                    <a:pt x="28776" y="672"/>
                    <a:pt x="28097" y="1"/>
                    <a:pt x="27267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357657" y="-1334266"/>
              <a:ext cx="1250337" cy="1586126"/>
            </a:xfrm>
            <a:custGeom>
              <a:avLst/>
              <a:gdLst/>
              <a:ahLst/>
              <a:cxnLst/>
              <a:rect l="l" t="t" r="r" b="b"/>
              <a:pathLst>
                <a:path w="26430" h="33528" extrusionOk="0">
                  <a:moveTo>
                    <a:pt x="1" y="1"/>
                  </a:moveTo>
                  <a:lnTo>
                    <a:pt x="1" y="32828"/>
                  </a:lnTo>
                  <a:cubicBezTo>
                    <a:pt x="1" y="33218"/>
                    <a:pt x="311" y="33528"/>
                    <a:pt x="694" y="33528"/>
                  </a:cubicBezTo>
                  <a:lnTo>
                    <a:pt x="25729" y="33528"/>
                  </a:lnTo>
                  <a:cubicBezTo>
                    <a:pt x="26112" y="33528"/>
                    <a:pt x="26429" y="33218"/>
                    <a:pt x="26429" y="32828"/>
                  </a:cubicBezTo>
                  <a:lnTo>
                    <a:pt x="26429" y="1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301976" y="-1334266"/>
              <a:ext cx="1361321" cy="137712"/>
            </a:xfrm>
            <a:custGeom>
              <a:avLst/>
              <a:gdLst/>
              <a:ahLst/>
              <a:cxnLst/>
              <a:rect l="l" t="t" r="r" b="b"/>
              <a:pathLst>
                <a:path w="28776" h="2911" extrusionOk="0">
                  <a:moveTo>
                    <a:pt x="1127" y="1"/>
                  </a:moveTo>
                  <a:cubicBezTo>
                    <a:pt x="507" y="1"/>
                    <a:pt x="1" y="498"/>
                    <a:pt x="1" y="1120"/>
                  </a:cubicBezTo>
                  <a:lnTo>
                    <a:pt x="1" y="2911"/>
                  </a:lnTo>
                  <a:lnTo>
                    <a:pt x="28776" y="2911"/>
                  </a:lnTo>
                  <a:lnTo>
                    <a:pt x="28776" y="1120"/>
                  </a:lnTo>
                  <a:cubicBezTo>
                    <a:pt x="28776" y="498"/>
                    <a:pt x="28270" y="1"/>
                    <a:pt x="27650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356995" y="-771260"/>
              <a:ext cx="1251662" cy="592385"/>
            </a:xfrm>
            <a:custGeom>
              <a:avLst/>
              <a:gdLst/>
              <a:ahLst/>
              <a:cxnLst/>
              <a:rect l="l" t="t" r="r" b="b"/>
              <a:pathLst>
                <a:path w="26458" h="12522" extrusionOk="0">
                  <a:moveTo>
                    <a:pt x="1" y="0"/>
                  </a:moveTo>
                  <a:lnTo>
                    <a:pt x="1" y="12522"/>
                  </a:lnTo>
                  <a:lnTo>
                    <a:pt x="26457" y="12522"/>
                  </a:lnTo>
                  <a:lnTo>
                    <a:pt x="26457" y="0"/>
                  </a:ln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419488" y="-528903"/>
              <a:ext cx="58803" cy="118221"/>
            </a:xfrm>
            <a:custGeom>
              <a:avLst/>
              <a:gdLst/>
              <a:ahLst/>
              <a:cxnLst/>
              <a:rect l="l" t="t" r="r" b="b"/>
              <a:pathLst>
                <a:path w="1243" h="2499" extrusionOk="0">
                  <a:moveTo>
                    <a:pt x="1110" y="1"/>
                  </a:moveTo>
                  <a:cubicBezTo>
                    <a:pt x="1075" y="1"/>
                    <a:pt x="1039" y="15"/>
                    <a:pt x="1012" y="47"/>
                  </a:cubicBezTo>
                  <a:lnTo>
                    <a:pt x="607" y="517"/>
                  </a:lnTo>
                  <a:lnTo>
                    <a:pt x="44" y="1167"/>
                  </a:lnTo>
                  <a:cubicBezTo>
                    <a:pt x="0" y="1210"/>
                    <a:pt x="0" y="1290"/>
                    <a:pt x="44" y="1340"/>
                  </a:cubicBezTo>
                  <a:lnTo>
                    <a:pt x="607" y="1983"/>
                  </a:lnTo>
                  <a:lnTo>
                    <a:pt x="1012" y="2451"/>
                  </a:lnTo>
                  <a:cubicBezTo>
                    <a:pt x="1039" y="2484"/>
                    <a:pt x="1075" y="2498"/>
                    <a:pt x="1110" y="2498"/>
                  </a:cubicBezTo>
                  <a:cubicBezTo>
                    <a:pt x="1177" y="2498"/>
                    <a:pt x="1243" y="2445"/>
                    <a:pt x="1243" y="2364"/>
                  </a:cubicBezTo>
                  <a:lnTo>
                    <a:pt x="1243" y="1253"/>
                  </a:lnTo>
                  <a:lnTo>
                    <a:pt x="1243" y="134"/>
                  </a:lnTo>
                  <a:cubicBezTo>
                    <a:pt x="1243" y="53"/>
                    <a:pt x="1177" y="1"/>
                    <a:pt x="1110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1486982" y="-528903"/>
              <a:ext cx="59182" cy="118221"/>
            </a:xfrm>
            <a:custGeom>
              <a:avLst/>
              <a:gdLst/>
              <a:ahLst/>
              <a:cxnLst/>
              <a:rect l="l" t="t" r="r" b="b"/>
              <a:pathLst>
                <a:path w="1251" h="2499" extrusionOk="0">
                  <a:moveTo>
                    <a:pt x="134" y="1"/>
                  </a:moveTo>
                  <a:cubicBezTo>
                    <a:pt x="67" y="1"/>
                    <a:pt x="1" y="53"/>
                    <a:pt x="1" y="134"/>
                  </a:cubicBezTo>
                  <a:lnTo>
                    <a:pt x="1" y="1253"/>
                  </a:lnTo>
                  <a:lnTo>
                    <a:pt x="1" y="2364"/>
                  </a:lnTo>
                  <a:cubicBezTo>
                    <a:pt x="1" y="2445"/>
                    <a:pt x="67" y="2498"/>
                    <a:pt x="134" y="2498"/>
                  </a:cubicBezTo>
                  <a:cubicBezTo>
                    <a:pt x="169" y="2498"/>
                    <a:pt x="205" y="2484"/>
                    <a:pt x="231" y="2451"/>
                  </a:cubicBezTo>
                  <a:lnTo>
                    <a:pt x="644" y="1983"/>
                  </a:lnTo>
                  <a:lnTo>
                    <a:pt x="1207" y="1340"/>
                  </a:lnTo>
                  <a:cubicBezTo>
                    <a:pt x="1250" y="1290"/>
                    <a:pt x="1250" y="1210"/>
                    <a:pt x="1207" y="1167"/>
                  </a:cubicBezTo>
                  <a:lnTo>
                    <a:pt x="644" y="517"/>
                  </a:lnTo>
                  <a:lnTo>
                    <a:pt x="231" y="47"/>
                  </a:lnTo>
                  <a:cubicBezTo>
                    <a:pt x="205" y="15"/>
                    <a:pt x="169" y="1"/>
                    <a:pt x="134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535959" y="-684214"/>
              <a:ext cx="255934" cy="308161"/>
            </a:xfrm>
            <a:custGeom>
              <a:avLst/>
              <a:gdLst/>
              <a:ahLst/>
              <a:cxnLst/>
              <a:rect l="l" t="t" r="r" b="b"/>
              <a:pathLst>
                <a:path w="5410" h="6514" extrusionOk="0">
                  <a:moveTo>
                    <a:pt x="571" y="1"/>
                  </a:moveTo>
                  <a:cubicBezTo>
                    <a:pt x="261" y="1"/>
                    <a:pt x="1" y="261"/>
                    <a:pt x="1" y="571"/>
                  </a:cubicBezTo>
                  <a:lnTo>
                    <a:pt x="1" y="5943"/>
                  </a:lnTo>
                  <a:cubicBezTo>
                    <a:pt x="1" y="6262"/>
                    <a:pt x="261" y="6514"/>
                    <a:pt x="571" y="6514"/>
                  </a:cubicBezTo>
                  <a:lnTo>
                    <a:pt x="4839" y="6514"/>
                  </a:lnTo>
                  <a:cubicBezTo>
                    <a:pt x="5150" y="6514"/>
                    <a:pt x="5410" y="6262"/>
                    <a:pt x="5410" y="5943"/>
                  </a:cubicBezTo>
                  <a:lnTo>
                    <a:pt x="5410" y="571"/>
                  </a:lnTo>
                  <a:cubicBezTo>
                    <a:pt x="5410" y="261"/>
                    <a:pt x="5150" y="1"/>
                    <a:pt x="4839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535959" y="-656303"/>
              <a:ext cx="255934" cy="280250"/>
            </a:xfrm>
            <a:custGeom>
              <a:avLst/>
              <a:gdLst/>
              <a:ahLst/>
              <a:cxnLst/>
              <a:rect l="l" t="t" r="r" b="b"/>
              <a:pathLst>
                <a:path w="5410" h="5924" extrusionOk="0">
                  <a:moveTo>
                    <a:pt x="4547" y="1"/>
                  </a:moveTo>
                  <a:cubicBezTo>
                    <a:pt x="3986" y="1"/>
                    <a:pt x="3722" y="808"/>
                    <a:pt x="3727" y="1281"/>
                  </a:cubicBezTo>
                  <a:cubicBezTo>
                    <a:pt x="3727" y="1447"/>
                    <a:pt x="3727" y="2469"/>
                    <a:pt x="3105" y="2469"/>
                  </a:cubicBezTo>
                  <a:cubicBezTo>
                    <a:pt x="2859" y="2469"/>
                    <a:pt x="2516" y="2309"/>
                    <a:pt x="2037" y="1874"/>
                  </a:cubicBezTo>
                  <a:cubicBezTo>
                    <a:pt x="1813" y="1668"/>
                    <a:pt x="1613" y="1579"/>
                    <a:pt x="1434" y="1579"/>
                  </a:cubicBezTo>
                  <a:cubicBezTo>
                    <a:pt x="279" y="1579"/>
                    <a:pt x="7" y="5285"/>
                    <a:pt x="1" y="5360"/>
                  </a:cubicBezTo>
                  <a:cubicBezTo>
                    <a:pt x="8" y="5672"/>
                    <a:pt x="261" y="5924"/>
                    <a:pt x="571" y="5924"/>
                  </a:cubicBezTo>
                  <a:lnTo>
                    <a:pt x="3077" y="5924"/>
                  </a:lnTo>
                  <a:lnTo>
                    <a:pt x="4954" y="5917"/>
                  </a:lnTo>
                  <a:cubicBezTo>
                    <a:pt x="5186" y="5866"/>
                    <a:pt x="5366" y="5672"/>
                    <a:pt x="5403" y="5440"/>
                  </a:cubicBezTo>
                  <a:lnTo>
                    <a:pt x="5410" y="508"/>
                  </a:lnTo>
                  <a:cubicBezTo>
                    <a:pt x="5069" y="142"/>
                    <a:pt x="4782" y="1"/>
                    <a:pt x="454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854717" y="-684214"/>
              <a:ext cx="255839" cy="308161"/>
            </a:xfrm>
            <a:custGeom>
              <a:avLst/>
              <a:gdLst/>
              <a:ahLst/>
              <a:cxnLst/>
              <a:rect l="l" t="t" r="r" b="b"/>
              <a:pathLst>
                <a:path w="5408" h="6514" extrusionOk="0">
                  <a:moveTo>
                    <a:pt x="571" y="1"/>
                  </a:moveTo>
                  <a:cubicBezTo>
                    <a:pt x="261" y="1"/>
                    <a:pt x="1" y="261"/>
                    <a:pt x="1" y="571"/>
                  </a:cubicBezTo>
                  <a:lnTo>
                    <a:pt x="1" y="5943"/>
                  </a:lnTo>
                  <a:cubicBezTo>
                    <a:pt x="1" y="6262"/>
                    <a:pt x="261" y="6514"/>
                    <a:pt x="571" y="6514"/>
                  </a:cubicBezTo>
                  <a:lnTo>
                    <a:pt x="4838" y="6514"/>
                  </a:lnTo>
                  <a:cubicBezTo>
                    <a:pt x="5148" y="6514"/>
                    <a:pt x="5408" y="6262"/>
                    <a:pt x="5408" y="5943"/>
                  </a:cubicBezTo>
                  <a:lnTo>
                    <a:pt x="5408" y="571"/>
                  </a:lnTo>
                  <a:cubicBezTo>
                    <a:pt x="5408" y="261"/>
                    <a:pt x="5148" y="1"/>
                    <a:pt x="4838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854717" y="-675320"/>
              <a:ext cx="248743" cy="299267"/>
            </a:xfrm>
            <a:custGeom>
              <a:avLst/>
              <a:gdLst/>
              <a:ahLst/>
              <a:cxnLst/>
              <a:rect l="l" t="t" r="r" b="b"/>
              <a:pathLst>
                <a:path w="5258" h="6326" extrusionOk="0">
                  <a:moveTo>
                    <a:pt x="159" y="0"/>
                  </a:moveTo>
                  <a:cubicBezTo>
                    <a:pt x="65" y="102"/>
                    <a:pt x="1" y="239"/>
                    <a:pt x="1" y="383"/>
                  </a:cubicBezTo>
                  <a:lnTo>
                    <a:pt x="1" y="5755"/>
                  </a:lnTo>
                  <a:cubicBezTo>
                    <a:pt x="1" y="6074"/>
                    <a:pt x="261" y="6326"/>
                    <a:pt x="571" y="6326"/>
                  </a:cubicBezTo>
                  <a:lnTo>
                    <a:pt x="4838" y="6326"/>
                  </a:lnTo>
                  <a:cubicBezTo>
                    <a:pt x="5004" y="6326"/>
                    <a:pt x="5148" y="6255"/>
                    <a:pt x="5257" y="6145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894644" y="-636386"/>
              <a:ext cx="184547" cy="222440"/>
            </a:xfrm>
            <a:custGeom>
              <a:avLst/>
              <a:gdLst/>
              <a:ahLst/>
              <a:cxnLst/>
              <a:rect l="l" t="t" r="r" b="b"/>
              <a:pathLst>
                <a:path w="3901" h="4702" extrusionOk="0">
                  <a:moveTo>
                    <a:pt x="1" y="0"/>
                  </a:moveTo>
                  <a:lnTo>
                    <a:pt x="3893" y="4702"/>
                  </a:lnTo>
                  <a:lnTo>
                    <a:pt x="3900" y="0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1173759" y="-684214"/>
              <a:ext cx="255555" cy="308161"/>
            </a:xfrm>
            <a:custGeom>
              <a:avLst/>
              <a:gdLst/>
              <a:ahLst/>
              <a:cxnLst/>
              <a:rect l="l" t="t" r="r" b="b"/>
              <a:pathLst>
                <a:path w="5402" h="6514" extrusionOk="0">
                  <a:moveTo>
                    <a:pt x="563" y="1"/>
                  </a:moveTo>
                  <a:cubicBezTo>
                    <a:pt x="253" y="1"/>
                    <a:pt x="0" y="261"/>
                    <a:pt x="0" y="571"/>
                  </a:cubicBezTo>
                  <a:lnTo>
                    <a:pt x="0" y="5943"/>
                  </a:lnTo>
                  <a:cubicBezTo>
                    <a:pt x="0" y="6262"/>
                    <a:pt x="253" y="6514"/>
                    <a:pt x="563" y="6514"/>
                  </a:cubicBezTo>
                  <a:lnTo>
                    <a:pt x="4832" y="6514"/>
                  </a:lnTo>
                  <a:cubicBezTo>
                    <a:pt x="5149" y="6514"/>
                    <a:pt x="5402" y="6262"/>
                    <a:pt x="5402" y="5943"/>
                  </a:cubicBezTo>
                  <a:lnTo>
                    <a:pt x="5402" y="571"/>
                  </a:lnTo>
                  <a:cubicBezTo>
                    <a:pt x="5402" y="261"/>
                    <a:pt x="5149" y="1"/>
                    <a:pt x="4832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1209665" y="-557430"/>
              <a:ext cx="141449" cy="142443"/>
            </a:xfrm>
            <a:custGeom>
              <a:avLst/>
              <a:gdLst/>
              <a:ahLst/>
              <a:cxnLst/>
              <a:rect l="l" t="t" r="r" b="b"/>
              <a:pathLst>
                <a:path w="2990" h="3011" extrusionOk="0">
                  <a:moveTo>
                    <a:pt x="1494" y="0"/>
                  </a:moveTo>
                  <a:cubicBezTo>
                    <a:pt x="664" y="0"/>
                    <a:pt x="0" y="680"/>
                    <a:pt x="0" y="1510"/>
                  </a:cubicBezTo>
                  <a:cubicBezTo>
                    <a:pt x="0" y="2340"/>
                    <a:pt x="664" y="3010"/>
                    <a:pt x="1494" y="3010"/>
                  </a:cubicBezTo>
                  <a:cubicBezTo>
                    <a:pt x="2317" y="3010"/>
                    <a:pt x="2990" y="2340"/>
                    <a:pt x="2990" y="1510"/>
                  </a:cubicBezTo>
                  <a:cubicBezTo>
                    <a:pt x="2990" y="680"/>
                    <a:pt x="2317" y="0"/>
                    <a:pt x="1494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1277599" y="-615476"/>
              <a:ext cx="126074" cy="127115"/>
            </a:xfrm>
            <a:custGeom>
              <a:avLst/>
              <a:gdLst/>
              <a:ahLst/>
              <a:cxnLst/>
              <a:rect l="l" t="t" r="r" b="b"/>
              <a:pathLst>
                <a:path w="2665" h="2687" extrusionOk="0">
                  <a:moveTo>
                    <a:pt x="1337" y="0"/>
                  </a:moveTo>
                  <a:cubicBezTo>
                    <a:pt x="594" y="0"/>
                    <a:pt x="1" y="607"/>
                    <a:pt x="1" y="1343"/>
                  </a:cubicBezTo>
                  <a:cubicBezTo>
                    <a:pt x="1" y="2087"/>
                    <a:pt x="594" y="2686"/>
                    <a:pt x="1337" y="2686"/>
                  </a:cubicBezTo>
                  <a:cubicBezTo>
                    <a:pt x="2074" y="2686"/>
                    <a:pt x="2664" y="2087"/>
                    <a:pt x="2664" y="1343"/>
                  </a:cubicBezTo>
                  <a:cubicBezTo>
                    <a:pt x="2664" y="607"/>
                    <a:pt x="2074" y="0"/>
                    <a:pt x="1337" y="0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1199068" y="-644901"/>
              <a:ext cx="126406" cy="127115"/>
            </a:xfrm>
            <a:custGeom>
              <a:avLst/>
              <a:gdLst/>
              <a:ahLst/>
              <a:cxnLst/>
              <a:rect l="l" t="t" r="r" b="b"/>
              <a:pathLst>
                <a:path w="2672" h="2687" extrusionOk="0">
                  <a:moveTo>
                    <a:pt x="1335" y="0"/>
                  </a:moveTo>
                  <a:cubicBezTo>
                    <a:pt x="598" y="0"/>
                    <a:pt x="1" y="600"/>
                    <a:pt x="1" y="1343"/>
                  </a:cubicBezTo>
                  <a:cubicBezTo>
                    <a:pt x="1" y="2080"/>
                    <a:pt x="598" y="2686"/>
                    <a:pt x="1335" y="2686"/>
                  </a:cubicBezTo>
                  <a:cubicBezTo>
                    <a:pt x="2072" y="2686"/>
                    <a:pt x="2671" y="2080"/>
                    <a:pt x="2671" y="1343"/>
                  </a:cubicBezTo>
                  <a:cubicBezTo>
                    <a:pt x="2671" y="600"/>
                    <a:pt x="2072" y="0"/>
                    <a:pt x="1335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423887" y="-1114949"/>
              <a:ext cx="1117498" cy="127115"/>
            </a:xfrm>
            <a:custGeom>
              <a:avLst/>
              <a:gdLst/>
              <a:ahLst/>
              <a:cxnLst/>
              <a:rect l="l" t="t" r="r" b="b"/>
              <a:pathLst>
                <a:path w="23622" h="2687" extrusionOk="0">
                  <a:moveTo>
                    <a:pt x="1344" y="1"/>
                  </a:moveTo>
                  <a:cubicBezTo>
                    <a:pt x="600" y="1"/>
                    <a:pt x="1" y="607"/>
                    <a:pt x="1" y="1344"/>
                  </a:cubicBezTo>
                  <a:cubicBezTo>
                    <a:pt x="1" y="2087"/>
                    <a:pt x="600" y="2687"/>
                    <a:pt x="1344" y="2687"/>
                  </a:cubicBezTo>
                  <a:lnTo>
                    <a:pt x="22286" y="2687"/>
                  </a:lnTo>
                  <a:cubicBezTo>
                    <a:pt x="23022" y="2687"/>
                    <a:pt x="23622" y="2087"/>
                    <a:pt x="23622" y="1344"/>
                  </a:cubicBezTo>
                  <a:cubicBezTo>
                    <a:pt x="23622" y="607"/>
                    <a:pt x="23022" y="1"/>
                    <a:pt x="22286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740611" y="-1071237"/>
              <a:ext cx="729718" cy="40069"/>
            </a:xfrm>
            <a:custGeom>
              <a:avLst/>
              <a:gdLst/>
              <a:ahLst/>
              <a:cxnLst/>
              <a:rect l="l" t="t" r="r" b="b"/>
              <a:pathLst>
                <a:path w="15425" h="847" extrusionOk="0">
                  <a:moveTo>
                    <a:pt x="427" y="0"/>
                  </a:moveTo>
                  <a:cubicBezTo>
                    <a:pt x="188" y="0"/>
                    <a:pt x="0" y="189"/>
                    <a:pt x="0" y="420"/>
                  </a:cubicBezTo>
                  <a:cubicBezTo>
                    <a:pt x="0" y="657"/>
                    <a:pt x="188" y="846"/>
                    <a:pt x="427" y="846"/>
                  </a:cubicBezTo>
                  <a:lnTo>
                    <a:pt x="14998" y="846"/>
                  </a:lnTo>
                  <a:cubicBezTo>
                    <a:pt x="15237" y="846"/>
                    <a:pt x="15424" y="657"/>
                    <a:pt x="15424" y="420"/>
                  </a:cubicBezTo>
                  <a:cubicBezTo>
                    <a:pt x="15424" y="189"/>
                    <a:pt x="15237" y="0"/>
                    <a:pt x="149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494991" y="-1071237"/>
              <a:ext cx="202287" cy="40069"/>
            </a:xfrm>
            <a:custGeom>
              <a:avLst/>
              <a:gdLst/>
              <a:ahLst/>
              <a:cxnLst/>
              <a:rect l="l" t="t" r="r" b="b"/>
              <a:pathLst>
                <a:path w="4276" h="847" extrusionOk="0">
                  <a:moveTo>
                    <a:pt x="427" y="0"/>
                  </a:moveTo>
                  <a:cubicBezTo>
                    <a:pt x="188" y="0"/>
                    <a:pt x="0" y="189"/>
                    <a:pt x="0" y="420"/>
                  </a:cubicBezTo>
                  <a:cubicBezTo>
                    <a:pt x="0" y="657"/>
                    <a:pt x="188" y="846"/>
                    <a:pt x="427" y="846"/>
                  </a:cubicBezTo>
                  <a:lnTo>
                    <a:pt x="3849" y="846"/>
                  </a:lnTo>
                  <a:cubicBezTo>
                    <a:pt x="4087" y="846"/>
                    <a:pt x="4276" y="657"/>
                    <a:pt x="4276" y="420"/>
                  </a:cubicBezTo>
                  <a:cubicBezTo>
                    <a:pt x="4276" y="189"/>
                    <a:pt x="4087" y="0"/>
                    <a:pt x="3849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535959" y="-315594"/>
              <a:ext cx="254893" cy="27344"/>
            </a:xfrm>
            <a:custGeom>
              <a:avLst/>
              <a:gdLst/>
              <a:ahLst/>
              <a:cxnLst/>
              <a:rect l="l" t="t" r="r" b="b"/>
              <a:pathLst>
                <a:path w="5388" h="578" extrusionOk="0">
                  <a:moveTo>
                    <a:pt x="290" y="1"/>
                  </a:moveTo>
                  <a:cubicBezTo>
                    <a:pt x="131" y="1"/>
                    <a:pt x="1" y="131"/>
                    <a:pt x="1" y="290"/>
                  </a:cubicBezTo>
                  <a:cubicBezTo>
                    <a:pt x="1" y="448"/>
                    <a:pt x="131" y="578"/>
                    <a:pt x="290" y="578"/>
                  </a:cubicBezTo>
                  <a:lnTo>
                    <a:pt x="5099" y="578"/>
                  </a:lnTo>
                  <a:cubicBezTo>
                    <a:pt x="5257" y="578"/>
                    <a:pt x="5387" y="448"/>
                    <a:pt x="5387" y="290"/>
                  </a:cubicBezTo>
                  <a:cubicBezTo>
                    <a:pt x="5387" y="131"/>
                    <a:pt x="5257" y="1"/>
                    <a:pt x="5099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850980" y="-315594"/>
              <a:ext cx="254846" cy="27344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1"/>
                  </a:moveTo>
                  <a:cubicBezTo>
                    <a:pt x="130" y="1"/>
                    <a:pt x="0" y="131"/>
                    <a:pt x="0" y="290"/>
                  </a:cubicBezTo>
                  <a:cubicBezTo>
                    <a:pt x="0" y="448"/>
                    <a:pt x="130" y="578"/>
                    <a:pt x="288" y="578"/>
                  </a:cubicBezTo>
                  <a:lnTo>
                    <a:pt x="5106" y="578"/>
                  </a:lnTo>
                  <a:cubicBezTo>
                    <a:pt x="5263" y="578"/>
                    <a:pt x="5386" y="448"/>
                    <a:pt x="5386" y="290"/>
                  </a:cubicBezTo>
                  <a:cubicBezTo>
                    <a:pt x="5386" y="131"/>
                    <a:pt x="5263" y="1"/>
                    <a:pt x="5106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1174468" y="-315594"/>
              <a:ext cx="254846" cy="27344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1"/>
                  </a:moveTo>
                  <a:cubicBezTo>
                    <a:pt x="131" y="1"/>
                    <a:pt x="1" y="131"/>
                    <a:pt x="1" y="290"/>
                  </a:cubicBezTo>
                  <a:cubicBezTo>
                    <a:pt x="1" y="448"/>
                    <a:pt x="131" y="578"/>
                    <a:pt x="288" y="578"/>
                  </a:cubicBezTo>
                  <a:lnTo>
                    <a:pt x="5097" y="578"/>
                  </a:lnTo>
                  <a:cubicBezTo>
                    <a:pt x="5257" y="578"/>
                    <a:pt x="5387" y="448"/>
                    <a:pt x="5387" y="290"/>
                  </a:cubicBezTo>
                  <a:cubicBezTo>
                    <a:pt x="5387" y="131"/>
                    <a:pt x="5257" y="1"/>
                    <a:pt x="5097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535959" y="-260575"/>
              <a:ext cx="254893" cy="27344"/>
            </a:xfrm>
            <a:custGeom>
              <a:avLst/>
              <a:gdLst/>
              <a:ahLst/>
              <a:cxnLst/>
              <a:rect l="l" t="t" r="r" b="b"/>
              <a:pathLst>
                <a:path w="5388" h="578" extrusionOk="0">
                  <a:moveTo>
                    <a:pt x="290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8"/>
                    <a:pt x="131" y="578"/>
                    <a:pt x="290" y="578"/>
                  </a:cubicBezTo>
                  <a:lnTo>
                    <a:pt x="5099" y="578"/>
                  </a:lnTo>
                  <a:cubicBezTo>
                    <a:pt x="5257" y="578"/>
                    <a:pt x="5387" y="448"/>
                    <a:pt x="5387" y="288"/>
                  </a:cubicBezTo>
                  <a:cubicBezTo>
                    <a:pt x="5387" y="130"/>
                    <a:pt x="5257" y="0"/>
                    <a:pt x="5099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850980" y="-260575"/>
              <a:ext cx="254846" cy="27344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8"/>
                    <a:pt x="130" y="578"/>
                    <a:pt x="288" y="578"/>
                  </a:cubicBezTo>
                  <a:lnTo>
                    <a:pt x="5106" y="578"/>
                  </a:lnTo>
                  <a:cubicBezTo>
                    <a:pt x="5263" y="578"/>
                    <a:pt x="5386" y="448"/>
                    <a:pt x="5386" y="288"/>
                  </a:cubicBezTo>
                  <a:cubicBezTo>
                    <a:pt x="5386" y="130"/>
                    <a:pt x="5263" y="0"/>
                    <a:pt x="5106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1174468" y="-260575"/>
              <a:ext cx="254846" cy="27344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8"/>
                    <a:pt x="131" y="578"/>
                    <a:pt x="288" y="578"/>
                  </a:cubicBezTo>
                  <a:lnTo>
                    <a:pt x="5097" y="578"/>
                  </a:lnTo>
                  <a:cubicBezTo>
                    <a:pt x="5257" y="578"/>
                    <a:pt x="5387" y="448"/>
                    <a:pt x="5387" y="288"/>
                  </a:cubicBezTo>
                  <a:cubicBezTo>
                    <a:pt x="5387" y="130"/>
                    <a:pt x="5257" y="0"/>
                    <a:pt x="5097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417075" y="-1300820"/>
              <a:ext cx="73185" cy="73516"/>
            </a:xfrm>
            <a:custGeom>
              <a:avLst/>
              <a:gdLst/>
              <a:ahLst/>
              <a:cxnLst/>
              <a:rect l="l" t="t" r="r" b="b"/>
              <a:pathLst>
                <a:path w="1547" h="1554" extrusionOk="0">
                  <a:moveTo>
                    <a:pt x="774" y="1"/>
                  </a:moveTo>
                  <a:cubicBezTo>
                    <a:pt x="348" y="1"/>
                    <a:pt x="1" y="348"/>
                    <a:pt x="1" y="774"/>
                  </a:cubicBezTo>
                  <a:cubicBezTo>
                    <a:pt x="1" y="1207"/>
                    <a:pt x="348" y="1554"/>
                    <a:pt x="774" y="1554"/>
                  </a:cubicBezTo>
                  <a:cubicBezTo>
                    <a:pt x="1200" y="1554"/>
                    <a:pt x="1547" y="1207"/>
                    <a:pt x="1547" y="774"/>
                  </a:cubicBezTo>
                  <a:cubicBezTo>
                    <a:pt x="1547" y="348"/>
                    <a:pt x="1200" y="1"/>
                    <a:pt x="774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544853" y="-1300820"/>
              <a:ext cx="73469" cy="73516"/>
            </a:xfrm>
            <a:custGeom>
              <a:avLst/>
              <a:gdLst/>
              <a:ahLst/>
              <a:cxnLst/>
              <a:rect l="l" t="t" r="r" b="b"/>
              <a:pathLst>
                <a:path w="1553" h="1554" extrusionOk="0">
                  <a:moveTo>
                    <a:pt x="773" y="1"/>
                  </a:moveTo>
                  <a:cubicBezTo>
                    <a:pt x="347" y="1"/>
                    <a:pt x="0" y="348"/>
                    <a:pt x="0" y="774"/>
                  </a:cubicBezTo>
                  <a:cubicBezTo>
                    <a:pt x="0" y="1207"/>
                    <a:pt x="347" y="1554"/>
                    <a:pt x="773" y="1554"/>
                  </a:cubicBezTo>
                  <a:cubicBezTo>
                    <a:pt x="1206" y="1554"/>
                    <a:pt x="1553" y="1207"/>
                    <a:pt x="1553" y="774"/>
                  </a:cubicBezTo>
                  <a:cubicBezTo>
                    <a:pt x="1553" y="348"/>
                    <a:pt x="1206" y="1"/>
                    <a:pt x="77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672630" y="-1300820"/>
              <a:ext cx="73516" cy="73516"/>
            </a:xfrm>
            <a:custGeom>
              <a:avLst/>
              <a:gdLst/>
              <a:ahLst/>
              <a:cxnLst/>
              <a:rect l="l" t="t" r="r" b="b"/>
              <a:pathLst>
                <a:path w="1554" h="1554" extrusionOk="0">
                  <a:moveTo>
                    <a:pt x="781" y="1"/>
                  </a:moveTo>
                  <a:cubicBezTo>
                    <a:pt x="347" y="1"/>
                    <a:pt x="1" y="348"/>
                    <a:pt x="1" y="774"/>
                  </a:cubicBezTo>
                  <a:cubicBezTo>
                    <a:pt x="1" y="1207"/>
                    <a:pt x="347" y="1554"/>
                    <a:pt x="781" y="1554"/>
                  </a:cubicBezTo>
                  <a:cubicBezTo>
                    <a:pt x="1207" y="1554"/>
                    <a:pt x="1554" y="1207"/>
                    <a:pt x="1554" y="774"/>
                  </a:cubicBezTo>
                  <a:cubicBezTo>
                    <a:pt x="1554" y="348"/>
                    <a:pt x="1207" y="1"/>
                    <a:pt x="781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483022" y="27669"/>
              <a:ext cx="213215" cy="103272"/>
            </a:xfrm>
            <a:custGeom>
              <a:avLst/>
              <a:gdLst/>
              <a:ahLst/>
              <a:cxnLst/>
              <a:rect l="l" t="t" r="r" b="b"/>
              <a:pathLst>
                <a:path w="4507" h="2183" extrusionOk="0">
                  <a:moveTo>
                    <a:pt x="434" y="1"/>
                  </a:moveTo>
                  <a:cubicBezTo>
                    <a:pt x="196" y="1"/>
                    <a:pt x="0" y="197"/>
                    <a:pt x="0" y="434"/>
                  </a:cubicBezTo>
                  <a:lnTo>
                    <a:pt x="0" y="1749"/>
                  </a:lnTo>
                  <a:cubicBezTo>
                    <a:pt x="0" y="1987"/>
                    <a:pt x="196" y="2183"/>
                    <a:pt x="434" y="2183"/>
                  </a:cubicBezTo>
                  <a:lnTo>
                    <a:pt x="4073" y="2183"/>
                  </a:lnTo>
                  <a:cubicBezTo>
                    <a:pt x="4312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2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483731" y="-30046"/>
              <a:ext cx="212174" cy="27013"/>
            </a:xfrm>
            <a:custGeom>
              <a:avLst/>
              <a:gdLst/>
              <a:ahLst/>
              <a:cxnLst/>
              <a:rect l="l" t="t" r="r" b="b"/>
              <a:pathLst>
                <a:path w="4485" h="571" extrusionOk="0">
                  <a:moveTo>
                    <a:pt x="282" y="1"/>
                  </a:moveTo>
                  <a:cubicBezTo>
                    <a:pt x="122" y="1"/>
                    <a:pt x="1" y="124"/>
                    <a:pt x="1" y="283"/>
                  </a:cubicBezTo>
                  <a:cubicBezTo>
                    <a:pt x="1" y="441"/>
                    <a:pt x="122" y="571"/>
                    <a:pt x="282" y="571"/>
                  </a:cubicBezTo>
                  <a:lnTo>
                    <a:pt x="4195" y="571"/>
                  </a:lnTo>
                  <a:cubicBezTo>
                    <a:pt x="4354" y="571"/>
                    <a:pt x="4484" y="441"/>
                    <a:pt x="4484" y="283"/>
                  </a:cubicBezTo>
                  <a:cubicBezTo>
                    <a:pt x="4484" y="124"/>
                    <a:pt x="4354" y="1"/>
                    <a:pt x="4195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745058" y="27669"/>
              <a:ext cx="213168" cy="103272"/>
            </a:xfrm>
            <a:custGeom>
              <a:avLst/>
              <a:gdLst/>
              <a:ahLst/>
              <a:cxnLst/>
              <a:rect l="l" t="t" r="r" b="b"/>
              <a:pathLst>
                <a:path w="4506" h="2183" extrusionOk="0">
                  <a:moveTo>
                    <a:pt x="433" y="1"/>
                  </a:moveTo>
                  <a:cubicBezTo>
                    <a:pt x="196" y="1"/>
                    <a:pt x="0" y="197"/>
                    <a:pt x="0" y="434"/>
                  </a:cubicBezTo>
                  <a:lnTo>
                    <a:pt x="0" y="1749"/>
                  </a:lnTo>
                  <a:cubicBezTo>
                    <a:pt x="0" y="1987"/>
                    <a:pt x="196" y="2183"/>
                    <a:pt x="433" y="2183"/>
                  </a:cubicBezTo>
                  <a:lnTo>
                    <a:pt x="4073" y="2183"/>
                  </a:lnTo>
                  <a:cubicBezTo>
                    <a:pt x="4312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2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745673" y="-30046"/>
              <a:ext cx="212269" cy="27013"/>
            </a:xfrm>
            <a:custGeom>
              <a:avLst/>
              <a:gdLst/>
              <a:ahLst/>
              <a:cxnLst/>
              <a:rect l="l" t="t" r="r" b="b"/>
              <a:pathLst>
                <a:path w="4487" h="571" extrusionOk="0">
                  <a:moveTo>
                    <a:pt x="283" y="1"/>
                  </a:moveTo>
                  <a:cubicBezTo>
                    <a:pt x="124" y="1"/>
                    <a:pt x="1" y="124"/>
                    <a:pt x="1" y="283"/>
                  </a:cubicBezTo>
                  <a:cubicBezTo>
                    <a:pt x="1" y="441"/>
                    <a:pt x="124" y="571"/>
                    <a:pt x="283" y="571"/>
                  </a:cubicBezTo>
                  <a:lnTo>
                    <a:pt x="4197" y="571"/>
                  </a:lnTo>
                  <a:cubicBezTo>
                    <a:pt x="4356" y="571"/>
                    <a:pt x="4486" y="441"/>
                    <a:pt x="4486" y="283"/>
                  </a:cubicBezTo>
                  <a:cubicBezTo>
                    <a:pt x="4486" y="124"/>
                    <a:pt x="4356" y="1"/>
                    <a:pt x="4197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1007047" y="27669"/>
              <a:ext cx="213215" cy="103272"/>
            </a:xfrm>
            <a:custGeom>
              <a:avLst/>
              <a:gdLst/>
              <a:ahLst/>
              <a:cxnLst/>
              <a:rect l="l" t="t" r="r" b="b"/>
              <a:pathLst>
                <a:path w="4507" h="2183" extrusionOk="0">
                  <a:moveTo>
                    <a:pt x="434" y="1"/>
                  </a:moveTo>
                  <a:cubicBezTo>
                    <a:pt x="195" y="1"/>
                    <a:pt x="1" y="197"/>
                    <a:pt x="1" y="434"/>
                  </a:cubicBezTo>
                  <a:lnTo>
                    <a:pt x="1" y="1749"/>
                  </a:lnTo>
                  <a:cubicBezTo>
                    <a:pt x="1" y="1987"/>
                    <a:pt x="195" y="2183"/>
                    <a:pt x="434" y="2183"/>
                  </a:cubicBezTo>
                  <a:lnTo>
                    <a:pt x="4073" y="2183"/>
                  </a:lnTo>
                  <a:cubicBezTo>
                    <a:pt x="4311" y="2183"/>
                    <a:pt x="4507" y="1987"/>
                    <a:pt x="4507" y="1749"/>
                  </a:cubicBezTo>
                  <a:lnTo>
                    <a:pt x="4507" y="434"/>
                  </a:lnTo>
                  <a:cubicBezTo>
                    <a:pt x="4507" y="197"/>
                    <a:pt x="4311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1007378" y="-30046"/>
              <a:ext cx="212553" cy="27013"/>
            </a:xfrm>
            <a:custGeom>
              <a:avLst/>
              <a:gdLst/>
              <a:ahLst/>
              <a:cxnLst/>
              <a:rect l="l" t="t" r="r" b="b"/>
              <a:pathLst>
                <a:path w="4493" h="571" extrusionOk="0">
                  <a:moveTo>
                    <a:pt x="290" y="1"/>
                  </a:moveTo>
                  <a:cubicBezTo>
                    <a:pt x="131" y="1"/>
                    <a:pt x="1" y="124"/>
                    <a:pt x="1" y="283"/>
                  </a:cubicBezTo>
                  <a:cubicBezTo>
                    <a:pt x="1" y="441"/>
                    <a:pt x="131" y="571"/>
                    <a:pt x="290" y="571"/>
                  </a:cubicBezTo>
                  <a:lnTo>
                    <a:pt x="4203" y="571"/>
                  </a:lnTo>
                  <a:cubicBezTo>
                    <a:pt x="4363" y="571"/>
                    <a:pt x="4493" y="441"/>
                    <a:pt x="4493" y="283"/>
                  </a:cubicBezTo>
                  <a:cubicBezTo>
                    <a:pt x="4493" y="124"/>
                    <a:pt x="4363" y="1"/>
                    <a:pt x="420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1269083" y="27669"/>
              <a:ext cx="213215" cy="103272"/>
            </a:xfrm>
            <a:custGeom>
              <a:avLst/>
              <a:gdLst/>
              <a:ahLst/>
              <a:cxnLst/>
              <a:rect l="l" t="t" r="r" b="b"/>
              <a:pathLst>
                <a:path w="4507" h="2183" extrusionOk="0">
                  <a:moveTo>
                    <a:pt x="434" y="1"/>
                  </a:moveTo>
                  <a:cubicBezTo>
                    <a:pt x="195" y="1"/>
                    <a:pt x="1" y="197"/>
                    <a:pt x="1" y="434"/>
                  </a:cubicBezTo>
                  <a:lnTo>
                    <a:pt x="1" y="1749"/>
                  </a:lnTo>
                  <a:cubicBezTo>
                    <a:pt x="1" y="1987"/>
                    <a:pt x="195" y="2183"/>
                    <a:pt x="434" y="2183"/>
                  </a:cubicBezTo>
                  <a:lnTo>
                    <a:pt x="4073" y="2183"/>
                  </a:lnTo>
                  <a:cubicBezTo>
                    <a:pt x="4311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1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1269414" y="-30046"/>
              <a:ext cx="212553" cy="27013"/>
            </a:xfrm>
            <a:custGeom>
              <a:avLst/>
              <a:gdLst/>
              <a:ahLst/>
              <a:cxnLst/>
              <a:rect l="l" t="t" r="r" b="b"/>
              <a:pathLst>
                <a:path w="4493" h="571" extrusionOk="0">
                  <a:moveTo>
                    <a:pt x="290" y="1"/>
                  </a:moveTo>
                  <a:cubicBezTo>
                    <a:pt x="130" y="1"/>
                    <a:pt x="1" y="124"/>
                    <a:pt x="1" y="283"/>
                  </a:cubicBezTo>
                  <a:cubicBezTo>
                    <a:pt x="1" y="441"/>
                    <a:pt x="130" y="571"/>
                    <a:pt x="290" y="571"/>
                  </a:cubicBezTo>
                  <a:lnTo>
                    <a:pt x="4203" y="571"/>
                  </a:lnTo>
                  <a:cubicBezTo>
                    <a:pt x="4363" y="571"/>
                    <a:pt x="4493" y="441"/>
                    <a:pt x="4493" y="283"/>
                  </a:cubicBezTo>
                  <a:cubicBezTo>
                    <a:pt x="4493" y="124"/>
                    <a:pt x="4363" y="1"/>
                    <a:pt x="420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22"/>
          <p:cNvGrpSpPr/>
          <p:nvPr/>
        </p:nvGrpSpPr>
        <p:grpSpPr>
          <a:xfrm>
            <a:off x="7585305" y="2112434"/>
            <a:ext cx="1293773" cy="1195961"/>
            <a:chOff x="8287710" y="819716"/>
            <a:chExt cx="856293" cy="791556"/>
          </a:xfrm>
        </p:grpSpPr>
        <p:sp>
          <p:nvSpPr>
            <p:cNvPr id="275" name="Google Shape;275;p22"/>
            <p:cNvSpPr/>
            <p:nvPr/>
          </p:nvSpPr>
          <p:spPr>
            <a:xfrm>
              <a:off x="8287710" y="826690"/>
              <a:ext cx="856293" cy="784581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8287710" y="819716"/>
              <a:ext cx="856293" cy="39382"/>
            </a:xfrm>
            <a:custGeom>
              <a:avLst/>
              <a:gdLst/>
              <a:ahLst/>
              <a:cxnLst/>
              <a:rect l="l" t="t" r="r" b="b"/>
              <a:pathLst>
                <a:path w="32658" h="1502" extrusionOk="0">
                  <a:moveTo>
                    <a:pt x="1268" y="0"/>
                  </a:moveTo>
                  <a:cubicBezTo>
                    <a:pt x="568" y="0"/>
                    <a:pt x="0" y="567"/>
                    <a:pt x="0" y="1234"/>
                  </a:cubicBezTo>
                  <a:lnTo>
                    <a:pt x="0" y="1501"/>
                  </a:lnTo>
                  <a:cubicBezTo>
                    <a:pt x="0" y="834"/>
                    <a:pt x="568" y="267"/>
                    <a:pt x="1268" y="267"/>
                  </a:cubicBezTo>
                  <a:lnTo>
                    <a:pt x="31423" y="267"/>
                  </a:lnTo>
                  <a:cubicBezTo>
                    <a:pt x="32123" y="267"/>
                    <a:pt x="32657" y="834"/>
                    <a:pt x="32657" y="1501"/>
                  </a:cubicBezTo>
                  <a:lnTo>
                    <a:pt x="32657" y="1234"/>
                  </a:lnTo>
                  <a:cubicBezTo>
                    <a:pt x="32657" y="567"/>
                    <a:pt x="32123" y="0"/>
                    <a:pt x="31423" y="0"/>
                  </a:cubicBezTo>
                  <a:close/>
                </a:path>
              </a:pathLst>
            </a:custGeom>
            <a:solidFill>
              <a:srgbClr val="00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8287710" y="826690"/>
              <a:ext cx="856293" cy="120743"/>
            </a:xfrm>
            <a:custGeom>
              <a:avLst/>
              <a:gdLst/>
              <a:ahLst/>
              <a:cxnLst/>
              <a:rect l="l" t="t" r="r" b="b"/>
              <a:pathLst>
                <a:path w="32658" h="4605" extrusionOk="0">
                  <a:moveTo>
                    <a:pt x="1268" y="1"/>
                  </a:moveTo>
                  <a:cubicBezTo>
                    <a:pt x="568" y="1"/>
                    <a:pt x="0" y="568"/>
                    <a:pt x="0" y="1235"/>
                  </a:cubicBezTo>
                  <a:lnTo>
                    <a:pt x="0" y="4604"/>
                  </a:lnTo>
                  <a:lnTo>
                    <a:pt x="32657" y="4604"/>
                  </a:lnTo>
                  <a:lnTo>
                    <a:pt x="32657" y="1235"/>
                  </a:lnTo>
                  <a:cubicBezTo>
                    <a:pt x="32657" y="568"/>
                    <a:pt x="32123" y="1"/>
                    <a:pt x="31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8334932" y="983249"/>
              <a:ext cx="765336" cy="58866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8371666" y="1116211"/>
              <a:ext cx="544039" cy="13136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8948924" y="1116211"/>
              <a:ext cx="52492" cy="13136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9021527" y="1116211"/>
              <a:ext cx="42004" cy="13136"/>
            </a:xfrm>
            <a:custGeom>
              <a:avLst/>
              <a:gdLst/>
              <a:ahLst/>
              <a:cxnLst/>
              <a:rect l="l" t="t" r="r" b="b"/>
              <a:pathLst>
                <a:path w="1602" h="501" extrusionOk="0">
                  <a:moveTo>
                    <a:pt x="234" y="0"/>
                  </a:moveTo>
                  <a:cubicBezTo>
                    <a:pt x="100" y="0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1368" y="501"/>
                  </a:lnTo>
                  <a:cubicBezTo>
                    <a:pt x="1501" y="501"/>
                    <a:pt x="1601" y="401"/>
                    <a:pt x="1601" y="267"/>
                  </a:cubicBezTo>
                  <a:cubicBezTo>
                    <a:pt x="1601" y="134"/>
                    <a:pt x="1501" y="0"/>
                    <a:pt x="1368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8371666" y="1176543"/>
              <a:ext cx="311389" cy="13162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687406" y="1176543"/>
              <a:ext cx="98876" cy="13162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8720653" y="1211546"/>
              <a:ext cx="65629" cy="12271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8688298" y="1211546"/>
              <a:ext cx="19245" cy="12271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8610451" y="1211546"/>
              <a:ext cx="59493" cy="12271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8526469" y="1211546"/>
              <a:ext cx="59519" cy="12271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8442513" y="1211546"/>
              <a:ext cx="59493" cy="12271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8442513" y="1253524"/>
              <a:ext cx="504683" cy="12271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8371666" y="1211546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8371666" y="1253524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8371666" y="1295502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8977792" y="1253524"/>
              <a:ext cx="74360" cy="12271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8440756" y="1295502"/>
              <a:ext cx="213457" cy="12271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8720653" y="1349725"/>
              <a:ext cx="240542" cy="13136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8882456" y="1320857"/>
              <a:ext cx="78739" cy="13162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8371666" y="1058474"/>
              <a:ext cx="251922" cy="13162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8371666" y="1467793"/>
              <a:ext cx="406725" cy="12271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8741629" y="1392595"/>
              <a:ext cx="120743" cy="12271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8902567" y="1392595"/>
              <a:ext cx="160965" cy="12271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8902567" y="1452062"/>
              <a:ext cx="160965" cy="13136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8371666" y="1508906"/>
              <a:ext cx="61250" cy="13136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8448648" y="1508906"/>
              <a:ext cx="378722" cy="13136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22"/>
          <p:cNvGrpSpPr/>
          <p:nvPr/>
        </p:nvGrpSpPr>
        <p:grpSpPr>
          <a:xfrm>
            <a:off x="751293" y="2208923"/>
            <a:ext cx="1655354" cy="1427061"/>
            <a:chOff x="1739746" y="-454299"/>
            <a:chExt cx="1008501" cy="869417"/>
          </a:xfrm>
        </p:grpSpPr>
        <p:sp>
          <p:nvSpPr>
            <p:cNvPr id="305" name="Google Shape;305;p22"/>
            <p:cNvSpPr/>
            <p:nvPr/>
          </p:nvSpPr>
          <p:spPr>
            <a:xfrm>
              <a:off x="1739746" y="-454299"/>
              <a:ext cx="1008501" cy="869417"/>
            </a:xfrm>
            <a:custGeom>
              <a:avLst/>
              <a:gdLst/>
              <a:ahLst/>
              <a:cxnLst/>
              <a:rect l="l" t="t" r="r" b="b"/>
              <a:pathLst>
                <a:path w="21318" h="18378" extrusionOk="0">
                  <a:moveTo>
                    <a:pt x="767" y="0"/>
                  </a:moveTo>
                  <a:cubicBezTo>
                    <a:pt x="341" y="0"/>
                    <a:pt x="1" y="347"/>
                    <a:pt x="1" y="766"/>
                  </a:cubicBezTo>
                  <a:lnTo>
                    <a:pt x="1" y="17597"/>
                  </a:lnTo>
                  <a:cubicBezTo>
                    <a:pt x="1" y="18031"/>
                    <a:pt x="347" y="18377"/>
                    <a:pt x="781" y="18377"/>
                  </a:cubicBezTo>
                  <a:lnTo>
                    <a:pt x="20537" y="18377"/>
                  </a:lnTo>
                  <a:cubicBezTo>
                    <a:pt x="20970" y="18377"/>
                    <a:pt x="21317" y="18031"/>
                    <a:pt x="21317" y="17597"/>
                  </a:cubicBezTo>
                  <a:lnTo>
                    <a:pt x="21317" y="766"/>
                  </a:lnTo>
                  <a:cubicBezTo>
                    <a:pt x="21317" y="347"/>
                    <a:pt x="20979" y="0"/>
                    <a:pt x="20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1739746" y="-269848"/>
              <a:ext cx="1008501" cy="108334"/>
            </a:xfrm>
            <a:custGeom>
              <a:avLst/>
              <a:gdLst/>
              <a:ahLst/>
              <a:cxnLst/>
              <a:rect l="l" t="t" r="r" b="b"/>
              <a:pathLst>
                <a:path w="21318" h="2290" extrusionOk="0">
                  <a:moveTo>
                    <a:pt x="1" y="1"/>
                  </a:moveTo>
                  <a:lnTo>
                    <a:pt x="1" y="2290"/>
                  </a:lnTo>
                  <a:lnTo>
                    <a:pt x="21317" y="2290"/>
                  </a:lnTo>
                  <a:lnTo>
                    <a:pt x="213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1739746" y="-454299"/>
              <a:ext cx="1008501" cy="65616"/>
            </a:xfrm>
            <a:custGeom>
              <a:avLst/>
              <a:gdLst/>
              <a:ahLst/>
              <a:cxnLst/>
              <a:rect l="l" t="t" r="r" b="b"/>
              <a:pathLst>
                <a:path w="21318" h="1387" extrusionOk="0">
                  <a:moveTo>
                    <a:pt x="659" y="0"/>
                  </a:moveTo>
                  <a:cubicBezTo>
                    <a:pt x="297" y="0"/>
                    <a:pt x="1" y="297"/>
                    <a:pt x="1" y="657"/>
                  </a:cubicBezTo>
                  <a:lnTo>
                    <a:pt x="1" y="1387"/>
                  </a:lnTo>
                  <a:lnTo>
                    <a:pt x="21317" y="1387"/>
                  </a:lnTo>
                  <a:lnTo>
                    <a:pt x="21317" y="657"/>
                  </a:lnTo>
                  <a:cubicBezTo>
                    <a:pt x="21317" y="297"/>
                    <a:pt x="21022" y="0"/>
                    <a:pt x="20660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1796846" y="-439208"/>
              <a:ext cx="35197" cy="35528"/>
            </a:xfrm>
            <a:custGeom>
              <a:avLst/>
              <a:gdLst/>
              <a:ahLst/>
              <a:cxnLst/>
              <a:rect l="l" t="t" r="r" b="b"/>
              <a:pathLst>
                <a:path w="744" h="751" extrusionOk="0">
                  <a:moveTo>
                    <a:pt x="376" y="0"/>
                  </a:moveTo>
                  <a:cubicBezTo>
                    <a:pt x="166" y="0"/>
                    <a:pt x="0" y="174"/>
                    <a:pt x="0" y="375"/>
                  </a:cubicBezTo>
                  <a:cubicBezTo>
                    <a:pt x="0" y="584"/>
                    <a:pt x="166" y="751"/>
                    <a:pt x="376" y="751"/>
                  </a:cubicBezTo>
                  <a:cubicBezTo>
                    <a:pt x="579" y="751"/>
                    <a:pt x="744" y="584"/>
                    <a:pt x="744" y="375"/>
                  </a:cubicBezTo>
                  <a:cubicBezTo>
                    <a:pt x="744" y="174"/>
                    <a:pt x="579" y="0"/>
                    <a:pt x="376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1858298" y="-439208"/>
              <a:ext cx="35623" cy="35528"/>
            </a:xfrm>
            <a:custGeom>
              <a:avLst/>
              <a:gdLst/>
              <a:ahLst/>
              <a:cxnLst/>
              <a:rect l="l" t="t" r="r" b="b"/>
              <a:pathLst>
                <a:path w="753" h="751" extrusionOk="0">
                  <a:moveTo>
                    <a:pt x="377" y="0"/>
                  </a:moveTo>
                  <a:cubicBezTo>
                    <a:pt x="167" y="0"/>
                    <a:pt x="1" y="174"/>
                    <a:pt x="1" y="375"/>
                  </a:cubicBezTo>
                  <a:cubicBezTo>
                    <a:pt x="1" y="584"/>
                    <a:pt x="167" y="751"/>
                    <a:pt x="377" y="751"/>
                  </a:cubicBezTo>
                  <a:cubicBezTo>
                    <a:pt x="587" y="751"/>
                    <a:pt x="753" y="584"/>
                    <a:pt x="753" y="375"/>
                  </a:cubicBezTo>
                  <a:cubicBezTo>
                    <a:pt x="753" y="174"/>
                    <a:pt x="587" y="0"/>
                    <a:pt x="377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1920129" y="-439208"/>
              <a:ext cx="35291" cy="35528"/>
            </a:xfrm>
            <a:custGeom>
              <a:avLst/>
              <a:gdLst/>
              <a:ahLst/>
              <a:cxnLst/>
              <a:rect l="l" t="t" r="r" b="b"/>
              <a:pathLst>
                <a:path w="746" h="751" extrusionOk="0">
                  <a:moveTo>
                    <a:pt x="370" y="0"/>
                  </a:moveTo>
                  <a:cubicBezTo>
                    <a:pt x="167" y="0"/>
                    <a:pt x="1" y="174"/>
                    <a:pt x="1" y="375"/>
                  </a:cubicBezTo>
                  <a:cubicBezTo>
                    <a:pt x="1" y="584"/>
                    <a:pt x="167" y="751"/>
                    <a:pt x="370" y="751"/>
                  </a:cubicBezTo>
                  <a:cubicBezTo>
                    <a:pt x="579" y="751"/>
                    <a:pt x="746" y="584"/>
                    <a:pt x="746" y="375"/>
                  </a:cubicBezTo>
                  <a:cubicBezTo>
                    <a:pt x="746" y="174"/>
                    <a:pt x="579" y="0"/>
                    <a:pt x="370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1934889" y="-244917"/>
              <a:ext cx="585194" cy="57431"/>
            </a:xfrm>
            <a:custGeom>
              <a:avLst/>
              <a:gdLst/>
              <a:ahLst/>
              <a:cxnLst/>
              <a:rect l="l" t="t" r="r" b="b"/>
              <a:pathLst>
                <a:path w="12370" h="1214" extrusionOk="0">
                  <a:moveTo>
                    <a:pt x="0" y="0"/>
                  </a:moveTo>
                  <a:lnTo>
                    <a:pt x="0" y="1214"/>
                  </a:lnTo>
                  <a:lnTo>
                    <a:pt x="12369" y="1214"/>
                  </a:lnTo>
                  <a:lnTo>
                    <a:pt x="123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2443208" y="-244917"/>
              <a:ext cx="76875" cy="57431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0" y="0"/>
                  </a:moveTo>
                  <a:lnTo>
                    <a:pt x="0" y="1214"/>
                  </a:lnTo>
                  <a:lnTo>
                    <a:pt x="1624" y="1214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2467051" y="-230582"/>
              <a:ext cx="29094" cy="28763"/>
            </a:xfrm>
            <a:custGeom>
              <a:avLst/>
              <a:gdLst/>
              <a:ahLst/>
              <a:cxnLst/>
              <a:rect l="l" t="t" r="r" b="b"/>
              <a:pathLst>
                <a:path w="615" h="608" extrusionOk="0">
                  <a:moveTo>
                    <a:pt x="304" y="1"/>
                  </a:moveTo>
                  <a:cubicBezTo>
                    <a:pt x="137" y="1"/>
                    <a:pt x="1" y="139"/>
                    <a:pt x="1" y="304"/>
                  </a:cubicBezTo>
                  <a:cubicBezTo>
                    <a:pt x="1" y="470"/>
                    <a:pt x="137" y="607"/>
                    <a:pt x="304" y="607"/>
                  </a:cubicBezTo>
                  <a:cubicBezTo>
                    <a:pt x="477" y="607"/>
                    <a:pt x="614" y="470"/>
                    <a:pt x="614" y="304"/>
                  </a:cubicBezTo>
                  <a:cubicBezTo>
                    <a:pt x="614" y="139"/>
                    <a:pt x="477" y="1"/>
                    <a:pt x="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790033" y="-350081"/>
              <a:ext cx="41678" cy="41678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0" y="0"/>
                  </a:moveTo>
                  <a:cubicBezTo>
                    <a:pt x="194" y="0"/>
                    <a:pt x="0" y="196"/>
                    <a:pt x="0" y="440"/>
                  </a:cubicBezTo>
                  <a:cubicBezTo>
                    <a:pt x="0" y="686"/>
                    <a:pt x="194" y="880"/>
                    <a:pt x="440" y="880"/>
                  </a:cubicBezTo>
                  <a:cubicBezTo>
                    <a:pt x="687" y="880"/>
                    <a:pt x="881" y="686"/>
                    <a:pt x="881" y="440"/>
                  </a:cubicBezTo>
                  <a:cubicBezTo>
                    <a:pt x="881" y="196"/>
                    <a:pt x="687" y="0"/>
                    <a:pt x="440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1869936" y="-350081"/>
              <a:ext cx="458126" cy="41678"/>
            </a:xfrm>
            <a:custGeom>
              <a:avLst/>
              <a:gdLst/>
              <a:ahLst/>
              <a:cxnLst/>
              <a:rect l="l" t="t" r="r" b="b"/>
              <a:pathLst>
                <a:path w="9684" h="881" extrusionOk="0">
                  <a:moveTo>
                    <a:pt x="441" y="0"/>
                  </a:moveTo>
                  <a:cubicBezTo>
                    <a:pt x="195" y="0"/>
                    <a:pt x="1" y="196"/>
                    <a:pt x="1" y="440"/>
                  </a:cubicBezTo>
                  <a:cubicBezTo>
                    <a:pt x="1" y="686"/>
                    <a:pt x="195" y="880"/>
                    <a:pt x="441" y="880"/>
                  </a:cubicBezTo>
                  <a:lnTo>
                    <a:pt x="9243" y="880"/>
                  </a:lnTo>
                  <a:cubicBezTo>
                    <a:pt x="9489" y="880"/>
                    <a:pt x="9683" y="686"/>
                    <a:pt x="9683" y="440"/>
                  </a:cubicBezTo>
                  <a:cubicBezTo>
                    <a:pt x="9683" y="196"/>
                    <a:pt x="9489" y="0"/>
                    <a:pt x="9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1966632" y="-112692"/>
              <a:ext cx="525823" cy="192068"/>
            </a:xfrm>
            <a:custGeom>
              <a:avLst/>
              <a:gdLst/>
              <a:ahLst/>
              <a:cxnLst/>
              <a:rect l="l" t="t" r="r" b="b"/>
              <a:pathLst>
                <a:path w="11115" h="4060" extrusionOk="0">
                  <a:moveTo>
                    <a:pt x="361" y="1"/>
                  </a:moveTo>
                  <a:cubicBezTo>
                    <a:pt x="160" y="1"/>
                    <a:pt x="0" y="160"/>
                    <a:pt x="0" y="354"/>
                  </a:cubicBezTo>
                  <a:lnTo>
                    <a:pt x="0" y="3697"/>
                  </a:lnTo>
                  <a:cubicBezTo>
                    <a:pt x="0" y="3900"/>
                    <a:pt x="160" y="4060"/>
                    <a:pt x="361" y="4060"/>
                  </a:cubicBezTo>
                  <a:lnTo>
                    <a:pt x="10759" y="4060"/>
                  </a:lnTo>
                  <a:cubicBezTo>
                    <a:pt x="10955" y="4060"/>
                    <a:pt x="11114" y="3900"/>
                    <a:pt x="11114" y="3697"/>
                  </a:cubicBezTo>
                  <a:lnTo>
                    <a:pt x="11114" y="354"/>
                  </a:lnTo>
                  <a:cubicBezTo>
                    <a:pt x="11114" y="160"/>
                    <a:pt x="10955" y="1"/>
                    <a:pt x="10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2011385" y="-41589"/>
              <a:ext cx="436270" cy="98400"/>
            </a:xfrm>
            <a:custGeom>
              <a:avLst/>
              <a:gdLst/>
              <a:ahLst/>
              <a:cxnLst/>
              <a:rect l="l" t="t" r="r" b="b"/>
              <a:pathLst>
                <a:path w="9222" h="2080" extrusionOk="0">
                  <a:moveTo>
                    <a:pt x="340" y="0"/>
                  </a:moveTo>
                  <a:cubicBezTo>
                    <a:pt x="151" y="0"/>
                    <a:pt x="0" y="151"/>
                    <a:pt x="0" y="338"/>
                  </a:cubicBezTo>
                  <a:lnTo>
                    <a:pt x="0" y="1747"/>
                  </a:lnTo>
                  <a:cubicBezTo>
                    <a:pt x="0" y="1934"/>
                    <a:pt x="151" y="2080"/>
                    <a:pt x="340" y="2080"/>
                  </a:cubicBezTo>
                  <a:lnTo>
                    <a:pt x="8889" y="2080"/>
                  </a:lnTo>
                  <a:cubicBezTo>
                    <a:pt x="9069" y="2080"/>
                    <a:pt x="9222" y="1934"/>
                    <a:pt x="9222" y="1747"/>
                  </a:cubicBezTo>
                  <a:lnTo>
                    <a:pt x="9222" y="338"/>
                  </a:lnTo>
                  <a:cubicBezTo>
                    <a:pt x="9222" y="151"/>
                    <a:pt x="9069" y="0"/>
                    <a:pt x="8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2011385" y="-90458"/>
              <a:ext cx="436270" cy="21194"/>
            </a:xfrm>
            <a:custGeom>
              <a:avLst/>
              <a:gdLst/>
              <a:ahLst/>
              <a:cxnLst/>
              <a:rect l="l" t="t" r="r" b="b"/>
              <a:pathLst>
                <a:path w="9222" h="448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7"/>
                    <a:pt x="101" y="448"/>
                    <a:pt x="224" y="448"/>
                  </a:cubicBezTo>
                  <a:lnTo>
                    <a:pt x="8998" y="448"/>
                  </a:lnTo>
                  <a:cubicBezTo>
                    <a:pt x="9120" y="448"/>
                    <a:pt x="9222" y="347"/>
                    <a:pt x="9222" y="224"/>
                  </a:cubicBezTo>
                  <a:cubicBezTo>
                    <a:pt x="9222" y="101"/>
                    <a:pt x="9120" y="0"/>
                    <a:pt x="8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1966632" y="127772"/>
              <a:ext cx="525823" cy="192068"/>
            </a:xfrm>
            <a:custGeom>
              <a:avLst/>
              <a:gdLst/>
              <a:ahLst/>
              <a:cxnLst/>
              <a:rect l="l" t="t" r="r" b="b"/>
              <a:pathLst>
                <a:path w="11115" h="4060" extrusionOk="0">
                  <a:moveTo>
                    <a:pt x="361" y="1"/>
                  </a:moveTo>
                  <a:cubicBezTo>
                    <a:pt x="160" y="1"/>
                    <a:pt x="0" y="160"/>
                    <a:pt x="0" y="363"/>
                  </a:cubicBezTo>
                  <a:lnTo>
                    <a:pt x="0" y="3706"/>
                  </a:lnTo>
                  <a:cubicBezTo>
                    <a:pt x="0" y="3900"/>
                    <a:pt x="160" y="4060"/>
                    <a:pt x="361" y="4060"/>
                  </a:cubicBezTo>
                  <a:lnTo>
                    <a:pt x="10759" y="4060"/>
                  </a:lnTo>
                  <a:cubicBezTo>
                    <a:pt x="10955" y="4060"/>
                    <a:pt x="11114" y="3900"/>
                    <a:pt x="11114" y="3706"/>
                  </a:cubicBezTo>
                  <a:lnTo>
                    <a:pt x="11114" y="363"/>
                  </a:lnTo>
                  <a:cubicBezTo>
                    <a:pt x="11114" y="160"/>
                    <a:pt x="10955" y="1"/>
                    <a:pt x="10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2011385" y="199206"/>
              <a:ext cx="436270" cy="98400"/>
            </a:xfrm>
            <a:custGeom>
              <a:avLst/>
              <a:gdLst/>
              <a:ahLst/>
              <a:cxnLst/>
              <a:rect l="l" t="t" r="r" b="b"/>
              <a:pathLst>
                <a:path w="9222" h="2080" extrusionOk="0">
                  <a:moveTo>
                    <a:pt x="340" y="0"/>
                  </a:moveTo>
                  <a:cubicBezTo>
                    <a:pt x="151" y="0"/>
                    <a:pt x="0" y="144"/>
                    <a:pt x="0" y="333"/>
                  </a:cubicBezTo>
                  <a:lnTo>
                    <a:pt x="0" y="1740"/>
                  </a:lnTo>
                  <a:cubicBezTo>
                    <a:pt x="0" y="1929"/>
                    <a:pt x="151" y="2080"/>
                    <a:pt x="340" y="2080"/>
                  </a:cubicBezTo>
                  <a:lnTo>
                    <a:pt x="8889" y="2080"/>
                  </a:lnTo>
                  <a:cubicBezTo>
                    <a:pt x="9069" y="2080"/>
                    <a:pt x="9222" y="1929"/>
                    <a:pt x="9222" y="1740"/>
                  </a:cubicBezTo>
                  <a:lnTo>
                    <a:pt x="9222" y="333"/>
                  </a:lnTo>
                  <a:cubicBezTo>
                    <a:pt x="9222" y="144"/>
                    <a:pt x="9069" y="0"/>
                    <a:pt x="8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2011385" y="150338"/>
              <a:ext cx="436270" cy="20863"/>
            </a:xfrm>
            <a:custGeom>
              <a:avLst/>
              <a:gdLst/>
              <a:ahLst/>
              <a:cxnLst/>
              <a:rect l="l" t="t" r="r" b="b"/>
              <a:pathLst>
                <a:path w="9222" h="441" extrusionOk="0">
                  <a:moveTo>
                    <a:pt x="224" y="0"/>
                  </a:moveTo>
                  <a:cubicBezTo>
                    <a:pt x="101" y="0"/>
                    <a:pt x="0" y="94"/>
                    <a:pt x="0" y="217"/>
                  </a:cubicBezTo>
                  <a:cubicBezTo>
                    <a:pt x="0" y="340"/>
                    <a:pt x="101" y="441"/>
                    <a:pt x="224" y="441"/>
                  </a:cubicBezTo>
                  <a:lnTo>
                    <a:pt x="8998" y="441"/>
                  </a:lnTo>
                  <a:cubicBezTo>
                    <a:pt x="9120" y="441"/>
                    <a:pt x="9222" y="340"/>
                    <a:pt x="9222" y="217"/>
                  </a:cubicBezTo>
                  <a:cubicBezTo>
                    <a:pt x="9222" y="94"/>
                    <a:pt x="9120" y="0"/>
                    <a:pt x="8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2527226" y="-114395"/>
              <a:ext cx="189940" cy="192068"/>
            </a:xfrm>
            <a:custGeom>
              <a:avLst/>
              <a:gdLst/>
              <a:ahLst/>
              <a:cxnLst/>
              <a:rect l="l" t="t" r="r" b="b"/>
              <a:pathLst>
                <a:path w="4015" h="4060" extrusionOk="0">
                  <a:moveTo>
                    <a:pt x="397" y="0"/>
                  </a:moveTo>
                  <a:cubicBezTo>
                    <a:pt x="181" y="0"/>
                    <a:pt x="1" y="181"/>
                    <a:pt x="1" y="397"/>
                  </a:cubicBezTo>
                  <a:lnTo>
                    <a:pt x="1" y="3654"/>
                  </a:lnTo>
                  <a:cubicBezTo>
                    <a:pt x="1" y="3879"/>
                    <a:pt x="181" y="4059"/>
                    <a:pt x="397" y="4059"/>
                  </a:cubicBezTo>
                  <a:lnTo>
                    <a:pt x="3610" y="4059"/>
                  </a:lnTo>
                  <a:cubicBezTo>
                    <a:pt x="3834" y="4059"/>
                    <a:pt x="4014" y="3879"/>
                    <a:pt x="4014" y="3654"/>
                  </a:cubicBezTo>
                  <a:lnTo>
                    <a:pt x="4014" y="397"/>
                  </a:lnTo>
                  <a:cubicBezTo>
                    <a:pt x="4014" y="181"/>
                    <a:pt x="3834" y="0"/>
                    <a:pt x="3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2599276" y="-89795"/>
              <a:ext cx="101143" cy="19869"/>
            </a:xfrm>
            <a:custGeom>
              <a:avLst/>
              <a:gdLst/>
              <a:ahLst/>
              <a:cxnLst/>
              <a:rect l="l" t="t" r="r" b="b"/>
              <a:pathLst>
                <a:path w="2138" h="420" extrusionOk="0">
                  <a:moveTo>
                    <a:pt x="211" y="0"/>
                  </a:moveTo>
                  <a:cubicBezTo>
                    <a:pt x="95" y="0"/>
                    <a:pt x="1" y="94"/>
                    <a:pt x="1" y="210"/>
                  </a:cubicBezTo>
                  <a:cubicBezTo>
                    <a:pt x="1" y="326"/>
                    <a:pt x="95" y="420"/>
                    <a:pt x="211" y="420"/>
                  </a:cubicBezTo>
                  <a:lnTo>
                    <a:pt x="1928" y="420"/>
                  </a:lnTo>
                  <a:cubicBezTo>
                    <a:pt x="2044" y="420"/>
                    <a:pt x="2138" y="326"/>
                    <a:pt x="2138" y="210"/>
                  </a:cubicBezTo>
                  <a:cubicBezTo>
                    <a:pt x="2138" y="94"/>
                    <a:pt x="2044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2562092" y="-43339"/>
              <a:ext cx="138327" cy="47544"/>
            </a:xfrm>
            <a:custGeom>
              <a:avLst/>
              <a:gdLst/>
              <a:ahLst/>
              <a:cxnLst/>
              <a:rect l="l" t="t" r="r" b="b"/>
              <a:pathLst>
                <a:path w="2924" h="1005" extrusionOk="0">
                  <a:moveTo>
                    <a:pt x="274" y="1"/>
                  </a:moveTo>
                  <a:cubicBezTo>
                    <a:pt x="121" y="1"/>
                    <a:pt x="0" y="124"/>
                    <a:pt x="0" y="275"/>
                  </a:cubicBezTo>
                  <a:lnTo>
                    <a:pt x="0" y="731"/>
                  </a:lnTo>
                  <a:cubicBezTo>
                    <a:pt x="0" y="881"/>
                    <a:pt x="121" y="1004"/>
                    <a:pt x="274" y="1004"/>
                  </a:cubicBezTo>
                  <a:lnTo>
                    <a:pt x="2650" y="1004"/>
                  </a:lnTo>
                  <a:cubicBezTo>
                    <a:pt x="2801" y="1004"/>
                    <a:pt x="2924" y="881"/>
                    <a:pt x="2924" y="731"/>
                  </a:cubicBezTo>
                  <a:lnTo>
                    <a:pt x="2924" y="275"/>
                  </a:lnTo>
                  <a:cubicBezTo>
                    <a:pt x="2924" y="124"/>
                    <a:pt x="2801" y="1"/>
                    <a:pt x="2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2543973" y="-97979"/>
              <a:ext cx="36190" cy="36285"/>
            </a:xfrm>
            <a:custGeom>
              <a:avLst/>
              <a:gdLst/>
              <a:ahLst/>
              <a:cxnLst/>
              <a:rect l="l" t="t" r="r" b="b"/>
              <a:pathLst>
                <a:path w="765" h="767" extrusionOk="0">
                  <a:moveTo>
                    <a:pt x="383" y="0"/>
                  </a:moveTo>
                  <a:cubicBezTo>
                    <a:pt x="173" y="0"/>
                    <a:pt x="0" y="173"/>
                    <a:pt x="0" y="383"/>
                  </a:cubicBezTo>
                  <a:cubicBezTo>
                    <a:pt x="0" y="600"/>
                    <a:pt x="173" y="766"/>
                    <a:pt x="383" y="766"/>
                  </a:cubicBezTo>
                  <a:cubicBezTo>
                    <a:pt x="600" y="766"/>
                    <a:pt x="764" y="600"/>
                    <a:pt x="764" y="383"/>
                  </a:cubicBezTo>
                  <a:cubicBezTo>
                    <a:pt x="764" y="173"/>
                    <a:pt x="600" y="0"/>
                    <a:pt x="3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2527226" y="127772"/>
              <a:ext cx="189940" cy="192068"/>
            </a:xfrm>
            <a:custGeom>
              <a:avLst/>
              <a:gdLst/>
              <a:ahLst/>
              <a:cxnLst/>
              <a:rect l="l" t="t" r="r" b="b"/>
              <a:pathLst>
                <a:path w="4015" h="4060" extrusionOk="0">
                  <a:moveTo>
                    <a:pt x="397" y="1"/>
                  </a:moveTo>
                  <a:cubicBezTo>
                    <a:pt x="181" y="1"/>
                    <a:pt x="1" y="181"/>
                    <a:pt x="1" y="406"/>
                  </a:cubicBezTo>
                  <a:lnTo>
                    <a:pt x="1" y="3663"/>
                  </a:lnTo>
                  <a:cubicBezTo>
                    <a:pt x="1" y="3879"/>
                    <a:pt x="181" y="4060"/>
                    <a:pt x="397" y="4060"/>
                  </a:cubicBezTo>
                  <a:lnTo>
                    <a:pt x="3610" y="4060"/>
                  </a:lnTo>
                  <a:cubicBezTo>
                    <a:pt x="3834" y="4060"/>
                    <a:pt x="4014" y="3879"/>
                    <a:pt x="4014" y="3663"/>
                  </a:cubicBezTo>
                  <a:lnTo>
                    <a:pt x="4014" y="406"/>
                  </a:lnTo>
                  <a:cubicBezTo>
                    <a:pt x="4014" y="181"/>
                    <a:pt x="3834" y="1"/>
                    <a:pt x="3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2599276" y="152703"/>
              <a:ext cx="101143" cy="19585"/>
            </a:xfrm>
            <a:custGeom>
              <a:avLst/>
              <a:gdLst/>
              <a:ahLst/>
              <a:cxnLst/>
              <a:rect l="l" t="t" r="r" b="b"/>
              <a:pathLst>
                <a:path w="2138" h="414" extrusionOk="0">
                  <a:moveTo>
                    <a:pt x="211" y="1"/>
                  </a:moveTo>
                  <a:cubicBezTo>
                    <a:pt x="95" y="1"/>
                    <a:pt x="1" y="96"/>
                    <a:pt x="1" y="203"/>
                  </a:cubicBezTo>
                  <a:cubicBezTo>
                    <a:pt x="1" y="319"/>
                    <a:pt x="95" y="413"/>
                    <a:pt x="211" y="413"/>
                  </a:cubicBezTo>
                  <a:lnTo>
                    <a:pt x="1928" y="413"/>
                  </a:lnTo>
                  <a:cubicBezTo>
                    <a:pt x="2044" y="413"/>
                    <a:pt x="2138" y="319"/>
                    <a:pt x="2138" y="203"/>
                  </a:cubicBezTo>
                  <a:cubicBezTo>
                    <a:pt x="2138" y="96"/>
                    <a:pt x="2044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2562092" y="198875"/>
              <a:ext cx="138327" cy="47828"/>
            </a:xfrm>
            <a:custGeom>
              <a:avLst/>
              <a:gdLst/>
              <a:ahLst/>
              <a:cxnLst/>
              <a:rect l="l" t="t" r="r" b="b"/>
              <a:pathLst>
                <a:path w="2924" h="1011" extrusionOk="0">
                  <a:moveTo>
                    <a:pt x="274" y="0"/>
                  </a:moveTo>
                  <a:cubicBezTo>
                    <a:pt x="121" y="0"/>
                    <a:pt x="0" y="123"/>
                    <a:pt x="0" y="274"/>
                  </a:cubicBezTo>
                  <a:lnTo>
                    <a:pt x="0" y="737"/>
                  </a:lnTo>
                  <a:cubicBezTo>
                    <a:pt x="0" y="888"/>
                    <a:pt x="121" y="1011"/>
                    <a:pt x="274" y="1011"/>
                  </a:cubicBezTo>
                  <a:lnTo>
                    <a:pt x="2650" y="1011"/>
                  </a:lnTo>
                  <a:cubicBezTo>
                    <a:pt x="2801" y="1011"/>
                    <a:pt x="2924" y="888"/>
                    <a:pt x="2924" y="737"/>
                  </a:cubicBezTo>
                  <a:lnTo>
                    <a:pt x="2924" y="274"/>
                  </a:lnTo>
                  <a:cubicBezTo>
                    <a:pt x="2924" y="123"/>
                    <a:pt x="2801" y="0"/>
                    <a:pt x="2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2543973" y="144188"/>
              <a:ext cx="36190" cy="36616"/>
            </a:xfrm>
            <a:custGeom>
              <a:avLst/>
              <a:gdLst/>
              <a:ahLst/>
              <a:cxnLst/>
              <a:rect l="l" t="t" r="r" b="b"/>
              <a:pathLst>
                <a:path w="765" h="774" extrusionOk="0">
                  <a:moveTo>
                    <a:pt x="383" y="0"/>
                  </a:moveTo>
                  <a:cubicBezTo>
                    <a:pt x="173" y="0"/>
                    <a:pt x="0" y="174"/>
                    <a:pt x="0" y="383"/>
                  </a:cubicBezTo>
                  <a:cubicBezTo>
                    <a:pt x="0" y="600"/>
                    <a:pt x="173" y="773"/>
                    <a:pt x="383" y="773"/>
                  </a:cubicBezTo>
                  <a:cubicBezTo>
                    <a:pt x="600" y="773"/>
                    <a:pt x="764" y="600"/>
                    <a:pt x="764" y="383"/>
                  </a:cubicBezTo>
                  <a:cubicBezTo>
                    <a:pt x="764" y="174"/>
                    <a:pt x="600" y="0"/>
                    <a:pt x="3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1770921" y="-75461"/>
              <a:ext cx="41678" cy="41678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1" y="1"/>
                  </a:moveTo>
                  <a:cubicBezTo>
                    <a:pt x="201" y="1"/>
                    <a:pt x="0" y="196"/>
                    <a:pt x="0" y="441"/>
                  </a:cubicBezTo>
                  <a:cubicBezTo>
                    <a:pt x="0" y="687"/>
                    <a:pt x="201" y="881"/>
                    <a:pt x="441" y="881"/>
                  </a:cubicBezTo>
                  <a:cubicBezTo>
                    <a:pt x="685" y="881"/>
                    <a:pt x="881" y="687"/>
                    <a:pt x="881" y="441"/>
                  </a:cubicBezTo>
                  <a:cubicBezTo>
                    <a:pt x="881" y="196"/>
                    <a:pt x="685" y="1"/>
                    <a:pt x="441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1770921" y="35901"/>
              <a:ext cx="41678" cy="42104"/>
            </a:xfrm>
            <a:custGeom>
              <a:avLst/>
              <a:gdLst/>
              <a:ahLst/>
              <a:cxnLst/>
              <a:rect l="l" t="t" r="r" b="b"/>
              <a:pathLst>
                <a:path w="881" h="890" extrusionOk="0">
                  <a:moveTo>
                    <a:pt x="441" y="0"/>
                  </a:moveTo>
                  <a:cubicBezTo>
                    <a:pt x="201" y="0"/>
                    <a:pt x="0" y="203"/>
                    <a:pt x="0" y="442"/>
                  </a:cubicBezTo>
                  <a:cubicBezTo>
                    <a:pt x="0" y="686"/>
                    <a:pt x="201" y="889"/>
                    <a:pt x="441" y="889"/>
                  </a:cubicBezTo>
                  <a:cubicBezTo>
                    <a:pt x="685" y="889"/>
                    <a:pt x="881" y="686"/>
                    <a:pt x="881" y="442"/>
                  </a:cubicBezTo>
                  <a:cubicBezTo>
                    <a:pt x="881" y="203"/>
                    <a:pt x="685" y="0"/>
                    <a:pt x="4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1770921" y="147641"/>
              <a:ext cx="41678" cy="41678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1" y="0"/>
                  </a:moveTo>
                  <a:cubicBezTo>
                    <a:pt x="201" y="0"/>
                    <a:pt x="0" y="194"/>
                    <a:pt x="0" y="440"/>
                  </a:cubicBezTo>
                  <a:cubicBezTo>
                    <a:pt x="0" y="680"/>
                    <a:pt x="201" y="881"/>
                    <a:pt x="441" y="881"/>
                  </a:cubicBezTo>
                  <a:cubicBezTo>
                    <a:pt x="685" y="881"/>
                    <a:pt x="881" y="680"/>
                    <a:pt x="881" y="440"/>
                  </a:cubicBezTo>
                  <a:cubicBezTo>
                    <a:pt x="881" y="194"/>
                    <a:pt x="685" y="0"/>
                    <a:pt x="4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1770921" y="258956"/>
              <a:ext cx="41678" cy="41773"/>
            </a:xfrm>
            <a:custGeom>
              <a:avLst/>
              <a:gdLst/>
              <a:ahLst/>
              <a:cxnLst/>
              <a:rect l="l" t="t" r="r" b="b"/>
              <a:pathLst>
                <a:path w="881" h="883" extrusionOk="0">
                  <a:moveTo>
                    <a:pt x="441" y="1"/>
                  </a:moveTo>
                  <a:cubicBezTo>
                    <a:pt x="201" y="1"/>
                    <a:pt x="0" y="196"/>
                    <a:pt x="0" y="441"/>
                  </a:cubicBezTo>
                  <a:cubicBezTo>
                    <a:pt x="0" y="687"/>
                    <a:pt x="201" y="883"/>
                    <a:pt x="441" y="883"/>
                  </a:cubicBezTo>
                  <a:cubicBezTo>
                    <a:pt x="685" y="883"/>
                    <a:pt x="881" y="687"/>
                    <a:pt x="881" y="441"/>
                  </a:cubicBezTo>
                  <a:cubicBezTo>
                    <a:pt x="881" y="196"/>
                    <a:pt x="685" y="1"/>
                    <a:pt x="441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1829630" y="-69311"/>
              <a:ext cx="103272" cy="27770"/>
            </a:xfrm>
            <a:custGeom>
              <a:avLst/>
              <a:gdLst/>
              <a:ahLst/>
              <a:cxnLst/>
              <a:rect l="l" t="t" r="r" b="b"/>
              <a:pathLst>
                <a:path w="2183" h="587" extrusionOk="0">
                  <a:moveTo>
                    <a:pt x="297" y="1"/>
                  </a:moveTo>
                  <a:cubicBezTo>
                    <a:pt x="130" y="1"/>
                    <a:pt x="0" y="131"/>
                    <a:pt x="0" y="297"/>
                  </a:cubicBezTo>
                  <a:cubicBezTo>
                    <a:pt x="0" y="456"/>
                    <a:pt x="130" y="586"/>
                    <a:pt x="297" y="586"/>
                  </a:cubicBezTo>
                  <a:lnTo>
                    <a:pt x="1886" y="586"/>
                  </a:lnTo>
                  <a:cubicBezTo>
                    <a:pt x="2052" y="586"/>
                    <a:pt x="2182" y="456"/>
                    <a:pt x="2182" y="297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1829630" y="43092"/>
              <a:ext cx="103272" cy="27675"/>
            </a:xfrm>
            <a:custGeom>
              <a:avLst/>
              <a:gdLst/>
              <a:ahLst/>
              <a:cxnLst/>
              <a:rect l="l" t="t" r="r" b="b"/>
              <a:pathLst>
                <a:path w="2183" h="585" extrusionOk="0">
                  <a:moveTo>
                    <a:pt x="297" y="1"/>
                  </a:moveTo>
                  <a:cubicBezTo>
                    <a:pt x="130" y="1"/>
                    <a:pt x="0" y="131"/>
                    <a:pt x="0" y="290"/>
                  </a:cubicBezTo>
                  <a:cubicBezTo>
                    <a:pt x="0" y="455"/>
                    <a:pt x="130" y="585"/>
                    <a:pt x="297" y="585"/>
                  </a:cubicBezTo>
                  <a:lnTo>
                    <a:pt x="1886" y="585"/>
                  </a:lnTo>
                  <a:cubicBezTo>
                    <a:pt x="2052" y="585"/>
                    <a:pt x="2182" y="455"/>
                    <a:pt x="2182" y="290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1829630" y="155163"/>
              <a:ext cx="103272" cy="28006"/>
            </a:xfrm>
            <a:custGeom>
              <a:avLst/>
              <a:gdLst/>
              <a:ahLst/>
              <a:cxnLst/>
              <a:rect l="l" t="t" r="r" b="b"/>
              <a:pathLst>
                <a:path w="2183" h="592" extrusionOk="0">
                  <a:moveTo>
                    <a:pt x="297" y="1"/>
                  </a:moveTo>
                  <a:cubicBezTo>
                    <a:pt x="130" y="1"/>
                    <a:pt x="0" y="138"/>
                    <a:pt x="0" y="295"/>
                  </a:cubicBezTo>
                  <a:cubicBezTo>
                    <a:pt x="0" y="462"/>
                    <a:pt x="130" y="592"/>
                    <a:pt x="297" y="592"/>
                  </a:cubicBezTo>
                  <a:lnTo>
                    <a:pt x="1886" y="592"/>
                  </a:lnTo>
                  <a:cubicBezTo>
                    <a:pt x="2052" y="592"/>
                    <a:pt x="2182" y="462"/>
                    <a:pt x="2182" y="295"/>
                  </a:cubicBezTo>
                  <a:cubicBezTo>
                    <a:pt x="2182" y="138"/>
                    <a:pt x="2052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1829630" y="267471"/>
              <a:ext cx="103272" cy="28101"/>
            </a:xfrm>
            <a:custGeom>
              <a:avLst/>
              <a:gdLst/>
              <a:ahLst/>
              <a:cxnLst/>
              <a:rect l="l" t="t" r="r" b="b"/>
              <a:pathLst>
                <a:path w="2183" h="594" extrusionOk="0">
                  <a:moveTo>
                    <a:pt x="297" y="1"/>
                  </a:moveTo>
                  <a:cubicBezTo>
                    <a:pt x="130" y="1"/>
                    <a:pt x="0" y="131"/>
                    <a:pt x="0" y="297"/>
                  </a:cubicBezTo>
                  <a:cubicBezTo>
                    <a:pt x="0" y="457"/>
                    <a:pt x="130" y="594"/>
                    <a:pt x="297" y="594"/>
                  </a:cubicBezTo>
                  <a:lnTo>
                    <a:pt x="1886" y="594"/>
                  </a:lnTo>
                  <a:cubicBezTo>
                    <a:pt x="2052" y="594"/>
                    <a:pt x="2182" y="457"/>
                    <a:pt x="2182" y="297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2517227" y="1458803"/>
            <a:ext cx="43985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Transforming Event Management through Secure and Verified Organizers</a:t>
            </a:r>
            <a:endParaRPr lang="en-US" sz="2800" dirty="0">
              <a:solidFill>
                <a:schemeClr val="bg1"/>
              </a:solidFill>
              <a:latin typeface="Mongolian Baiti" pitchFamily="66" charset="0"/>
              <a:cs typeface="Mongolian Baiti" pitchFamily="66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692166" y="3825765"/>
            <a:ext cx="3846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Rajarshi Samaddar, 24400120030,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Prateek Kumar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Danish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Soumayadip Saha 24400120037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568965" y="4804946"/>
            <a:ext cx="257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Mentor – Mr. Samik Datta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466896" y="599089"/>
            <a:ext cx="1618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Lucida Sans" pitchFamily="34" charset="0"/>
              </a:rPr>
              <a:t>cever</a:t>
            </a:r>
            <a:endParaRPr lang="en-US" sz="4000" dirty="0">
              <a:solidFill>
                <a:schemeClr val="bg1"/>
              </a:solidFill>
              <a:latin typeface="Lucida Sans" pitchFamily="34" charset="0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3268716" y="599090"/>
            <a:ext cx="1166650" cy="714703"/>
          </a:xfrm>
          <a:prstGeom prst="round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Lucida Sans" pitchFamily="34" charset="0"/>
              </a:rPr>
              <a:t>Uni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Mongolian Baiti" pitchFamily="66" charset="0"/>
                <a:cs typeface="Mongolian Baiti" pitchFamily="66" charset="0"/>
              </a:rPr>
              <a:t>Manage Events</a:t>
            </a:r>
            <a:endParaRPr dirty="0">
              <a:latin typeface="Mongolian Baiti" pitchFamily="66" charset="0"/>
              <a:cs typeface="Mongolian Baiti" pitchFamily="66" charset="0"/>
            </a:endParaRPr>
          </a:p>
        </p:txBody>
      </p:sp>
      <p:pic>
        <p:nvPicPr>
          <p:cNvPr id="33" name="Picture 32" descr="manage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158" y="1292772"/>
            <a:ext cx="6674070" cy="3526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ucida Sans" pitchFamily="34" charset="0"/>
              </a:rPr>
              <a:t>Certificate Distribution and Retrieval</a:t>
            </a:r>
            <a:endParaRPr lang="en-US" dirty="0">
              <a:latin typeface="Lucida Sans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9752" y="1545541"/>
            <a:ext cx="4419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16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 Organizers </a:t>
            </a:r>
            <a:r>
              <a:rPr lang="en-US" sz="16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generate CSV files with student names, roll numbers, and certificate links</a:t>
            </a:r>
            <a:r>
              <a:rPr lang="en-US" sz="16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.</a:t>
            </a:r>
          </a:p>
          <a:p>
            <a:pPr>
              <a:buClr>
                <a:schemeClr val="bg1"/>
              </a:buClr>
              <a:buFont typeface="Courier New" pitchFamily="49" charset="0"/>
              <a:buChar char="o"/>
            </a:pPr>
            <a:endParaRPr lang="en-US" sz="1600" dirty="0" smtClean="0">
              <a:solidFill>
                <a:schemeClr val="bg1"/>
              </a:solidFill>
              <a:latin typeface="Mongolian Baiti" pitchFamily="66" charset="0"/>
              <a:cs typeface="Mongolian Baiti" pitchFamily="66" charset="0"/>
            </a:endParaRPr>
          </a:p>
          <a:p>
            <a:pPr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16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 Students </a:t>
            </a:r>
            <a:r>
              <a:rPr lang="en-US" sz="16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securely retrieve certificates using unique links</a:t>
            </a:r>
            <a:r>
              <a:rPr lang="en-US" sz="16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.</a:t>
            </a:r>
          </a:p>
          <a:p>
            <a:pPr>
              <a:buClr>
                <a:schemeClr val="bg1"/>
              </a:buClr>
              <a:buFont typeface="Courier New" pitchFamily="49" charset="0"/>
              <a:buChar char="o"/>
            </a:pPr>
            <a:endParaRPr lang="en-US" sz="1600" dirty="0" smtClean="0">
              <a:solidFill>
                <a:schemeClr val="bg1"/>
              </a:solidFill>
              <a:latin typeface="Mongolian Baiti" pitchFamily="66" charset="0"/>
              <a:cs typeface="Mongolian Baiti" pitchFamily="66" charset="0"/>
            </a:endParaRPr>
          </a:p>
          <a:p>
            <a:pPr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16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 Streamlined </a:t>
            </a:r>
            <a:r>
              <a:rPr lang="en-US" sz="16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distribution process ensures authenticity.</a:t>
            </a:r>
            <a:endParaRPr lang="en-US" sz="1600" dirty="0">
              <a:solidFill>
                <a:schemeClr val="bg1"/>
              </a:solidFill>
              <a:latin typeface="Mongolian Baiti" pitchFamily="66" charset="0"/>
              <a:cs typeface="Mongolian Baiti" pitchFamily="66" charset="0"/>
            </a:endParaRPr>
          </a:p>
        </p:txBody>
      </p:sp>
      <p:pic>
        <p:nvPicPr>
          <p:cNvPr id="5" name="Picture 4" descr="certific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989" y="2394792"/>
            <a:ext cx="4178011" cy="2748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1"/>
          <p:cNvSpPr txBox="1">
            <a:spLocks noGrp="1"/>
          </p:cNvSpPr>
          <p:nvPr>
            <p:ph type="title"/>
          </p:nvPr>
        </p:nvSpPr>
        <p:spPr>
          <a:xfrm>
            <a:off x="273269" y="294290"/>
            <a:ext cx="4950372" cy="788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800" b="1" dirty="0" smtClean="0">
                <a:latin typeface="Lucida Sans" pitchFamily="34" charset="0"/>
              </a:rPr>
              <a:t>Future </a:t>
            </a:r>
            <a:r>
              <a:rPr lang="en-US" sz="2800" b="1" dirty="0" smtClean="0">
                <a:latin typeface="Lucida Sans" pitchFamily="34" charset="0"/>
              </a:rPr>
              <a:t>Scopes</a:t>
            </a:r>
            <a:endParaRPr sz="2800" dirty="0">
              <a:latin typeface="Lucida Sans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157655" y="1326821"/>
            <a:ext cx="4214648" cy="3055992"/>
          </a:xfrm>
        </p:spPr>
        <p:txBody>
          <a:bodyPr/>
          <a:lstStyle/>
          <a:p>
            <a:r>
              <a:rPr lang="en-US" sz="1800" dirty="0" smtClean="0">
                <a:latin typeface="Mongolian Baiti" pitchFamily="66" charset="0"/>
                <a:cs typeface="Mongolian Baiti" pitchFamily="66" charset="0"/>
              </a:rPr>
              <a:t>Implement a dedicated student login for certificate search</a:t>
            </a:r>
            <a:r>
              <a:rPr lang="en-US" sz="1800" dirty="0" smtClean="0">
                <a:latin typeface="Mongolian Baiti" pitchFamily="66" charset="0"/>
                <a:cs typeface="Mongolian Baiti" pitchFamily="66" charset="0"/>
              </a:rPr>
              <a:t>.</a:t>
            </a:r>
          </a:p>
          <a:p>
            <a:endParaRPr lang="en-US" sz="1800" dirty="0" smtClean="0">
              <a:latin typeface="Mongolian Baiti" pitchFamily="66" charset="0"/>
              <a:cs typeface="Mongolian Baiti" pitchFamily="66" charset="0"/>
            </a:endParaRPr>
          </a:p>
          <a:p>
            <a:r>
              <a:rPr lang="en-US" sz="1800" dirty="0" smtClean="0">
                <a:latin typeface="Mongolian Baiti" pitchFamily="66" charset="0"/>
                <a:cs typeface="Mongolian Baiti" pitchFamily="66" charset="0"/>
              </a:rPr>
              <a:t>Enhance event management features, including advanced tracking and cancellation options</a:t>
            </a:r>
            <a:r>
              <a:rPr lang="en-US" sz="1800" dirty="0" smtClean="0">
                <a:latin typeface="Mongolian Baiti" pitchFamily="66" charset="0"/>
                <a:cs typeface="Mongolian Baiti" pitchFamily="66" charset="0"/>
              </a:rPr>
              <a:t>.</a:t>
            </a:r>
          </a:p>
          <a:p>
            <a:endParaRPr lang="en-US" sz="1800" dirty="0" smtClean="0">
              <a:latin typeface="Mongolian Baiti" pitchFamily="66" charset="0"/>
              <a:cs typeface="Mongolian Baiti" pitchFamily="66" charset="0"/>
            </a:endParaRPr>
          </a:p>
          <a:p>
            <a:r>
              <a:rPr lang="en-US" sz="1800" dirty="0" smtClean="0">
                <a:latin typeface="Mongolian Baiti" pitchFamily="66" charset="0"/>
                <a:cs typeface="Mongolian Baiti" pitchFamily="66" charset="0"/>
              </a:rPr>
              <a:t>Continuously improve user experience and expand system capabilities.</a:t>
            </a:r>
          </a:p>
          <a:p>
            <a:endParaRPr lang="en-US" dirty="0"/>
          </a:p>
        </p:txBody>
      </p:sp>
      <p:pic>
        <p:nvPicPr>
          <p:cNvPr id="7" name="Picture 6" descr="488478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6374" y="1566040"/>
            <a:ext cx="3195473" cy="213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 smtClean="0">
                <a:latin typeface="Lucida Sans" pitchFamily="34" charset="0"/>
              </a:rPr>
              <a:t>Benefits and Outcomes</a:t>
            </a:r>
            <a:endParaRPr dirty="0">
              <a:latin typeface="Lucida Sans" pitchFamily="34" charset="0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idx="4294967295"/>
          </p:nvPr>
        </p:nvSpPr>
        <p:spPr>
          <a:xfrm>
            <a:off x="470175" y="1272245"/>
            <a:ext cx="4900612" cy="3678237"/>
          </a:xfrm>
        </p:spPr>
        <p:txBody>
          <a:bodyPr anchor="ctr"/>
          <a:lstStyle/>
          <a:p>
            <a:r>
              <a:rPr lang="en-US" sz="1800" dirty="0" smtClean="0">
                <a:latin typeface="Mongolian Baiti" pitchFamily="66" charset="0"/>
                <a:cs typeface="Mongolian Baiti" pitchFamily="66" charset="0"/>
              </a:rPr>
              <a:t>Unique certificates prevent forgery and enhance credibility</a:t>
            </a:r>
            <a:r>
              <a:rPr lang="en-US" sz="1800" dirty="0" smtClean="0">
                <a:latin typeface="Mongolian Baiti" pitchFamily="66" charset="0"/>
                <a:cs typeface="Mongolian Baiti" pitchFamily="66" charset="0"/>
              </a:rPr>
              <a:t>.</a:t>
            </a:r>
          </a:p>
          <a:p>
            <a:endParaRPr lang="en-US" sz="1800" dirty="0" smtClean="0">
              <a:latin typeface="Mongolian Baiti" pitchFamily="66" charset="0"/>
              <a:cs typeface="Mongolian Baiti" pitchFamily="66" charset="0"/>
            </a:endParaRPr>
          </a:p>
          <a:p>
            <a:r>
              <a:rPr lang="en-US" sz="1800" dirty="0" smtClean="0">
                <a:latin typeface="Mongolian Baiti" pitchFamily="66" charset="0"/>
                <a:cs typeface="Mongolian Baiti" pitchFamily="66" charset="0"/>
              </a:rPr>
              <a:t>Verified organizers ensure event legitimacy</a:t>
            </a:r>
            <a:r>
              <a:rPr lang="en-US" sz="1800" dirty="0" smtClean="0">
                <a:latin typeface="Mongolian Baiti" pitchFamily="66" charset="0"/>
                <a:cs typeface="Mongolian Baiti" pitchFamily="66" charset="0"/>
              </a:rPr>
              <a:t>.</a:t>
            </a:r>
          </a:p>
          <a:p>
            <a:endParaRPr lang="en-US" sz="1800" dirty="0" smtClean="0">
              <a:latin typeface="Mongolian Baiti" pitchFamily="66" charset="0"/>
              <a:cs typeface="Mongolian Baiti" pitchFamily="66" charset="0"/>
            </a:endParaRPr>
          </a:p>
          <a:p>
            <a:r>
              <a:rPr lang="en-US" sz="1800" dirty="0" smtClean="0">
                <a:latin typeface="Mongolian Baiti" pitchFamily="66" charset="0"/>
                <a:cs typeface="Mongolian Baiti" pitchFamily="66" charset="0"/>
              </a:rPr>
              <a:t>Improved certificate distribution and event management streamline processes</a:t>
            </a:r>
            <a:r>
              <a:rPr lang="en-US" sz="1800" dirty="0" smtClean="0">
                <a:latin typeface="Mongolian Baiti" pitchFamily="66" charset="0"/>
                <a:cs typeface="Mongolian Baiti" pitchFamily="66" charset="0"/>
              </a:rPr>
              <a:t>.</a:t>
            </a:r>
          </a:p>
          <a:p>
            <a:endParaRPr lang="en-US" sz="1800" dirty="0" smtClean="0">
              <a:latin typeface="Mongolian Baiti" pitchFamily="66" charset="0"/>
              <a:cs typeface="Mongolian Baiti" pitchFamily="66" charset="0"/>
            </a:endParaRPr>
          </a:p>
          <a:p>
            <a:r>
              <a:rPr lang="en-US" sz="1800" dirty="0" smtClean="0">
                <a:latin typeface="Mongolian Baiti" pitchFamily="66" charset="0"/>
                <a:cs typeface="Mongolian Baiti" pitchFamily="66" charset="0"/>
              </a:rPr>
              <a:t>Potential to revolutionize event </a:t>
            </a:r>
            <a:r>
              <a:rPr lang="en-US" sz="1800" dirty="0" smtClean="0">
                <a:latin typeface="Mongolian Baiti" pitchFamily="66" charset="0"/>
                <a:cs typeface="Mongolian Baiti" pitchFamily="66" charset="0"/>
              </a:rPr>
              <a:t>management </a:t>
            </a:r>
            <a:r>
              <a:rPr lang="en-US" sz="1800" dirty="0" smtClean="0">
                <a:latin typeface="Mongolian Baiti" pitchFamily="66" charset="0"/>
                <a:cs typeface="Mongolian Baiti" pitchFamily="66" charset="0"/>
              </a:rPr>
              <a:t>for organizers and attendees.</a:t>
            </a:r>
          </a:p>
          <a:p>
            <a:endParaRPr lang="en-US" dirty="0"/>
          </a:p>
        </p:txBody>
      </p:sp>
      <p:pic>
        <p:nvPicPr>
          <p:cNvPr id="32" name="Picture 31" descr="benefit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4166" y="1723696"/>
            <a:ext cx="2259724" cy="225972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Mongolian Baiti" pitchFamily="66" charset="0"/>
                <a:cs typeface="Mongolian Baiti" pitchFamily="66" charset="0"/>
              </a:rPr>
              <a:t>Conclusion</a:t>
            </a:r>
            <a:endParaRPr dirty="0">
              <a:latin typeface="Mongolian Baiti" pitchFamily="66" charset="0"/>
              <a:cs typeface="Mongolian Baiti" pitchFamily="66" charset="0"/>
            </a:endParaRPr>
          </a:p>
        </p:txBody>
      </p:sp>
      <p:grpSp>
        <p:nvGrpSpPr>
          <p:cNvPr id="1226" name="Google Shape;1226;p49"/>
          <p:cNvGrpSpPr/>
          <p:nvPr/>
        </p:nvGrpSpPr>
        <p:grpSpPr>
          <a:xfrm>
            <a:off x="6068090" y="3046781"/>
            <a:ext cx="1303063" cy="1123309"/>
            <a:chOff x="2228575" y="2909850"/>
            <a:chExt cx="532950" cy="459450"/>
          </a:xfrm>
        </p:grpSpPr>
        <p:sp>
          <p:nvSpPr>
            <p:cNvPr id="1227" name="Google Shape;1227;p49"/>
            <p:cNvSpPr/>
            <p:nvPr/>
          </p:nvSpPr>
          <p:spPr>
            <a:xfrm>
              <a:off x="2228575" y="2909850"/>
              <a:ext cx="532950" cy="459450"/>
            </a:xfrm>
            <a:custGeom>
              <a:avLst/>
              <a:gdLst/>
              <a:ahLst/>
              <a:cxnLst/>
              <a:rect l="l" t="t" r="r" b="b"/>
              <a:pathLst>
                <a:path w="21318" h="18378" extrusionOk="0">
                  <a:moveTo>
                    <a:pt x="767" y="0"/>
                  </a:moveTo>
                  <a:cubicBezTo>
                    <a:pt x="341" y="0"/>
                    <a:pt x="1" y="347"/>
                    <a:pt x="1" y="766"/>
                  </a:cubicBezTo>
                  <a:lnTo>
                    <a:pt x="1" y="17597"/>
                  </a:lnTo>
                  <a:cubicBezTo>
                    <a:pt x="1" y="18031"/>
                    <a:pt x="347" y="18377"/>
                    <a:pt x="781" y="18377"/>
                  </a:cubicBezTo>
                  <a:lnTo>
                    <a:pt x="20537" y="18377"/>
                  </a:lnTo>
                  <a:cubicBezTo>
                    <a:pt x="20970" y="18377"/>
                    <a:pt x="21317" y="18031"/>
                    <a:pt x="21317" y="17597"/>
                  </a:cubicBezTo>
                  <a:lnTo>
                    <a:pt x="21317" y="766"/>
                  </a:lnTo>
                  <a:cubicBezTo>
                    <a:pt x="21317" y="347"/>
                    <a:pt x="20979" y="0"/>
                    <a:pt x="205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2228575" y="3007325"/>
              <a:ext cx="532950" cy="57250"/>
            </a:xfrm>
            <a:custGeom>
              <a:avLst/>
              <a:gdLst/>
              <a:ahLst/>
              <a:cxnLst/>
              <a:rect l="l" t="t" r="r" b="b"/>
              <a:pathLst>
                <a:path w="21318" h="2290" extrusionOk="0">
                  <a:moveTo>
                    <a:pt x="1" y="1"/>
                  </a:moveTo>
                  <a:lnTo>
                    <a:pt x="1" y="2290"/>
                  </a:lnTo>
                  <a:lnTo>
                    <a:pt x="21317" y="2290"/>
                  </a:lnTo>
                  <a:lnTo>
                    <a:pt x="21317" y="1"/>
                  </a:ln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2228575" y="2909850"/>
              <a:ext cx="532950" cy="34675"/>
            </a:xfrm>
            <a:custGeom>
              <a:avLst/>
              <a:gdLst/>
              <a:ahLst/>
              <a:cxnLst/>
              <a:rect l="l" t="t" r="r" b="b"/>
              <a:pathLst>
                <a:path w="21318" h="1387" extrusionOk="0">
                  <a:moveTo>
                    <a:pt x="659" y="0"/>
                  </a:moveTo>
                  <a:cubicBezTo>
                    <a:pt x="297" y="0"/>
                    <a:pt x="1" y="297"/>
                    <a:pt x="1" y="657"/>
                  </a:cubicBezTo>
                  <a:lnTo>
                    <a:pt x="1" y="1387"/>
                  </a:lnTo>
                  <a:lnTo>
                    <a:pt x="21317" y="1387"/>
                  </a:lnTo>
                  <a:lnTo>
                    <a:pt x="21317" y="657"/>
                  </a:lnTo>
                  <a:cubicBezTo>
                    <a:pt x="21317" y="297"/>
                    <a:pt x="21022" y="0"/>
                    <a:pt x="20660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2258750" y="2917825"/>
              <a:ext cx="18600" cy="18775"/>
            </a:xfrm>
            <a:custGeom>
              <a:avLst/>
              <a:gdLst/>
              <a:ahLst/>
              <a:cxnLst/>
              <a:rect l="l" t="t" r="r" b="b"/>
              <a:pathLst>
                <a:path w="744" h="751" extrusionOk="0">
                  <a:moveTo>
                    <a:pt x="376" y="0"/>
                  </a:moveTo>
                  <a:cubicBezTo>
                    <a:pt x="166" y="0"/>
                    <a:pt x="0" y="174"/>
                    <a:pt x="0" y="375"/>
                  </a:cubicBezTo>
                  <a:cubicBezTo>
                    <a:pt x="0" y="584"/>
                    <a:pt x="166" y="751"/>
                    <a:pt x="376" y="751"/>
                  </a:cubicBezTo>
                  <a:cubicBezTo>
                    <a:pt x="579" y="751"/>
                    <a:pt x="744" y="584"/>
                    <a:pt x="744" y="375"/>
                  </a:cubicBezTo>
                  <a:cubicBezTo>
                    <a:pt x="744" y="174"/>
                    <a:pt x="579" y="0"/>
                    <a:pt x="376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2291225" y="2917825"/>
              <a:ext cx="18825" cy="18775"/>
            </a:xfrm>
            <a:custGeom>
              <a:avLst/>
              <a:gdLst/>
              <a:ahLst/>
              <a:cxnLst/>
              <a:rect l="l" t="t" r="r" b="b"/>
              <a:pathLst>
                <a:path w="753" h="751" extrusionOk="0">
                  <a:moveTo>
                    <a:pt x="377" y="0"/>
                  </a:moveTo>
                  <a:cubicBezTo>
                    <a:pt x="167" y="0"/>
                    <a:pt x="1" y="174"/>
                    <a:pt x="1" y="375"/>
                  </a:cubicBezTo>
                  <a:cubicBezTo>
                    <a:pt x="1" y="584"/>
                    <a:pt x="167" y="751"/>
                    <a:pt x="377" y="751"/>
                  </a:cubicBezTo>
                  <a:cubicBezTo>
                    <a:pt x="587" y="751"/>
                    <a:pt x="753" y="584"/>
                    <a:pt x="753" y="375"/>
                  </a:cubicBezTo>
                  <a:cubicBezTo>
                    <a:pt x="753" y="174"/>
                    <a:pt x="587" y="0"/>
                    <a:pt x="377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2323900" y="2917825"/>
              <a:ext cx="18650" cy="18775"/>
            </a:xfrm>
            <a:custGeom>
              <a:avLst/>
              <a:gdLst/>
              <a:ahLst/>
              <a:cxnLst/>
              <a:rect l="l" t="t" r="r" b="b"/>
              <a:pathLst>
                <a:path w="746" h="751" extrusionOk="0">
                  <a:moveTo>
                    <a:pt x="370" y="0"/>
                  </a:moveTo>
                  <a:cubicBezTo>
                    <a:pt x="167" y="0"/>
                    <a:pt x="1" y="174"/>
                    <a:pt x="1" y="375"/>
                  </a:cubicBezTo>
                  <a:cubicBezTo>
                    <a:pt x="1" y="584"/>
                    <a:pt x="167" y="751"/>
                    <a:pt x="370" y="751"/>
                  </a:cubicBezTo>
                  <a:cubicBezTo>
                    <a:pt x="579" y="751"/>
                    <a:pt x="746" y="584"/>
                    <a:pt x="746" y="375"/>
                  </a:cubicBezTo>
                  <a:cubicBezTo>
                    <a:pt x="746" y="174"/>
                    <a:pt x="579" y="0"/>
                    <a:pt x="370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2331700" y="3020500"/>
              <a:ext cx="309250" cy="30350"/>
            </a:xfrm>
            <a:custGeom>
              <a:avLst/>
              <a:gdLst/>
              <a:ahLst/>
              <a:cxnLst/>
              <a:rect l="l" t="t" r="r" b="b"/>
              <a:pathLst>
                <a:path w="12370" h="1214" extrusionOk="0">
                  <a:moveTo>
                    <a:pt x="0" y="0"/>
                  </a:moveTo>
                  <a:lnTo>
                    <a:pt x="0" y="1214"/>
                  </a:lnTo>
                  <a:lnTo>
                    <a:pt x="12369" y="1214"/>
                  </a:lnTo>
                  <a:lnTo>
                    <a:pt x="123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2600325" y="30205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0" y="0"/>
                  </a:moveTo>
                  <a:lnTo>
                    <a:pt x="0" y="1214"/>
                  </a:lnTo>
                  <a:lnTo>
                    <a:pt x="1624" y="1214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2612925" y="3028075"/>
              <a:ext cx="15375" cy="15200"/>
            </a:xfrm>
            <a:custGeom>
              <a:avLst/>
              <a:gdLst/>
              <a:ahLst/>
              <a:cxnLst/>
              <a:rect l="l" t="t" r="r" b="b"/>
              <a:pathLst>
                <a:path w="615" h="608" extrusionOk="0">
                  <a:moveTo>
                    <a:pt x="304" y="1"/>
                  </a:moveTo>
                  <a:cubicBezTo>
                    <a:pt x="137" y="1"/>
                    <a:pt x="1" y="139"/>
                    <a:pt x="1" y="304"/>
                  </a:cubicBezTo>
                  <a:cubicBezTo>
                    <a:pt x="1" y="470"/>
                    <a:pt x="137" y="607"/>
                    <a:pt x="304" y="607"/>
                  </a:cubicBezTo>
                  <a:cubicBezTo>
                    <a:pt x="477" y="607"/>
                    <a:pt x="614" y="470"/>
                    <a:pt x="614" y="304"/>
                  </a:cubicBezTo>
                  <a:cubicBezTo>
                    <a:pt x="614" y="139"/>
                    <a:pt x="477" y="1"/>
                    <a:pt x="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2255150" y="2964925"/>
              <a:ext cx="22025" cy="22025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0" y="0"/>
                  </a:moveTo>
                  <a:cubicBezTo>
                    <a:pt x="194" y="0"/>
                    <a:pt x="0" y="196"/>
                    <a:pt x="0" y="440"/>
                  </a:cubicBezTo>
                  <a:cubicBezTo>
                    <a:pt x="0" y="686"/>
                    <a:pt x="194" y="880"/>
                    <a:pt x="440" y="880"/>
                  </a:cubicBezTo>
                  <a:cubicBezTo>
                    <a:pt x="687" y="880"/>
                    <a:pt x="881" y="686"/>
                    <a:pt x="881" y="440"/>
                  </a:cubicBezTo>
                  <a:cubicBezTo>
                    <a:pt x="881" y="196"/>
                    <a:pt x="687" y="0"/>
                    <a:pt x="440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2297375" y="2964925"/>
              <a:ext cx="242100" cy="22025"/>
            </a:xfrm>
            <a:custGeom>
              <a:avLst/>
              <a:gdLst/>
              <a:ahLst/>
              <a:cxnLst/>
              <a:rect l="l" t="t" r="r" b="b"/>
              <a:pathLst>
                <a:path w="9684" h="881" extrusionOk="0">
                  <a:moveTo>
                    <a:pt x="441" y="0"/>
                  </a:moveTo>
                  <a:cubicBezTo>
                    <a:pt x="195" y="0"/>
                    <a:pt x="1" y="196"/>
                    <a:pt x="1" y="440"/>
                  </a:cubicBezTo>
                  <a:cubicBezTo>
                    <a:pt x="1" y="686"/>
                    <a:pt x="195" y="880"/>
                    <a:pt x="441" y="880"/>
                  </a:cubicBezTo>
                  <a:lnTo>
                    <a:pt x="9243" y="880"/>
                  </a:lnTo>
                  <a:cubicBezTo>
                    <a:pt x="9489" y="880"/>
                    <a:pt x="9683" y="686"/>
                    <a:pt x="9683" y="440"/>
                  </a:cubicBezTo>
                  <a:cubicBezTo>
                    <a:pt x="9683" y="196"/>
                    <a:pt x="9489" y="0"/>
                    <a:pt x="9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2348475" y="3090375"/>
              <a:ext cx="277875" cy="101500"/>
            </a:xfrm>
            <a:custGeom>
              <a:avLst/>
              <a:gdLst/>
              <a:ahLst/>
              <a:cxnLst/>
              <a:rect l="l" t="t" r="r" b="b"/>
              <a:pathLst>
                <a:path w="11115" h="4060" extrusionOk="0">
                  <a:moveTo>
                    <a:pt x="361" y="1"/>
                  </a:moveTo>
                  <a:cubicBezTo>
                    <a:pt x="160" y="1"/>
                    <a:pt x="0" y="160"/>
                    <a:pt x="0" y="354"/>
                  </a:cubicBezTo>
                  <a:lnTo>
                    <a:pt x="0" y="3697"/>
                  </a:lnTo>
                  <a:cubicBezTo>
                    <a:pt x="0" y="3900"/>
                    <a:pt x="160" y="4060"/>
                    <a:pt x="361" y="4060"/>
                  </a:cubicBezTo>
                  <a:lnTo>
                    <a:pt x="10759" y="4060"/>
                  </a:lnTo>
                  <a:cubicBezTo>
                    <a:pt x="10955" y="4060"/>
                    <a:pt x="11114" y="3900"/>
                    <a:pt x="11114" y="3697"/>
                  </a:cubicBezTo>
                  <a:lnTo>
                    <a:pt x="11114" y="354"/>
                  </a:lnTo>
                  <a:cubicBezTo>
                    <a:pt x="11114" y="160"/>
                    <a:pt x="10955" y="1"/>
                    <a:pt x="10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372125" y="3127950"/>
              <a:ext cx="230550" cy="52000"/>
            </a:xfrm>
            <a:custGeom>
              <a:avLst/>
              <a:gdLst/>
              <a:ahLst/>
              <a:cxnLst/>
              <a:rect l="l" t="t" r="r" b="b"/>
              <a:pathLst>
                <a:path w="9222" h="2080" extrusionOk="0">
                  <a:moveTo>
                    <a:pt x="340" y="0"/>
                  </a:moveTo>
                  <a:cubicBezTo>
                    <a:pt x="151" y="0"/>
                    <a:pt x="0" y="151"/>
                    <a:pt x="0" y="338"/>
                  </a:cubicBezTo>
                  <a:lnTo>
                    <a:pt x="0" y="1747"/>
                  </a:lnTo>
                  <a:cubicBezTo>
                    <a:pt x="0" y="1934"/>
                    <a:pt x="151" y="2080"/>
                    <a:pt x="340" y="2080"/>
                  </a:cubicBezTo>
                  <a:lnTo>
                    <a:pt x="8889" y="2080"/>
                  </a:lnTo>
                  <a:cubicBezTo>
                    <a:pt x="9069" y="2080"/>
                    <a:pt x="9222" y="1934"/>
                    <a:pt x="9222" y="1747"/>
                  </a:cubicBezTo>
                  <a:lnTo>
                    <a:pt x="9222" y="338"/>
                  </a:lnTo>
                  <a:cubicBezTo>
                    <a:pt x="9222" y="151"/>
                    <a:pt x="9069" y="0"/>
                    <a:pt x="8889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2372125" y="3102125"/>
              <a:ext cx="230550" cy="11200"/>
            </a:xfrm>
            <a:custGeom>
              <a:avLst/>
              <a:gdLst/>
              <a:ahLst/>
              <a:cxnLst/>
              <a:rect l="l" t="t" r="r" b="b"/>
              <a:pathLst>
                <a:path w="9222" h="448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7"/>
                    <a:pt x="101" y="448"/>
                    <a:pt x="224" y="448"/>
                  </a:cubicBezTo>
                  <a:lnTo>
                    <a:pt x="8998" y="448"/>
                  </a:lnTo>
                  <a:cubicBezTo>
                    <a:pt x="9120" y="448"/>
                    <a:pt x="9222" y="347"/>
                    <a:pt x="9222" y="224"/>
                  </a:cubicBezTo>
                  <a:cubicBezTo>
                    <a:pt x="9222" y="101"/>
                    <a:pt x="9120" y="0"/>
                    <a:pt x="8998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2348475" y="3217450"/>
              <a:ext cx="277875" cy="101500"/>
            </a:xfrm>
            <a:custGeom>
              <a:avLst/>
              <a:gdLst/>
              <a:ahLst/>
              <a:cxnLst/>
              <a:rect l="l" t="t" r="r" b="b"/>
              <a:pathLst>
                <a:path w="11115" h="4060" extrusionOk="0">
                  <a:moveTo>
                    <a:pt x="361" y="1"/>
                  </a:moveTo>
                  <a:cubicBezTo>
                    <a:pt x="160" y="1"/>
                    <a:pt x="0" y="160"/>
                    <a:pt x="0" y="363"/>
                  </a:cubicBezTo>
                  <a:lnTo>
                    <a:pt x="0" y="3706"/>
                  </a:lnTo>
                  <a:cubicBezTo>
                    <a:pt x="0" y="3900"/>
                    <a:pt x="160" y="4060"/>
                    <a:pt x="361" y="4060"/>
                  </a:cubicBezTo>
                  <a:lnTo>
                    <a:pt x="10759" y="4060"/>
                  </a:lnTo>
                  <a:cubicBezTo>
                    <a:pt x="10955" y="4060"/>
                    <a:pt x="11114" y="3900"/>
                    <a:pt x="11114" y="3706"/>
                  </a:cubicBezTo>
                  <a:lnTo>
                    <a:pt x="11114" y="363"/>
                  </a:lnTo>
                  <a:cubicBezTo>
                    <a:pt x="11114" y="160"/>
                    <a:pt x="10955" y="1"/>
                    <a:pt x="10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2372125" y="3255200"/>
              <a:ext cx="230550" cy="52000"/>
            </a:xfrm>
            <a:custGeom>
              <a:avLst/>
              <a:gdLst/>
              <a:ahLst/>
              <a:cxnLst/>
              <a:rect l="l" t="t" r="r" b="b"/>
              <a:pathLst>
                <a:path w="9222" h="2080" extrusionOk="0">
                  <a:moveTo>
                    <a:pt x="340" y="0"/>
                  </a:moveTo>
                  <a:cubicBezTo>
                    <a:pt x="151" y="0"/>
                    <a:pt x="0" y="144"/>
                    <a:pt x="0" y="333"/>
                  </a:cubicBezTo>
                  <a:lnTo>
                    <a:pt x="0" y="1740"/>
                  </a:lnTo>
                  <a:cubicBezTo>
                    <a:pt x="0" y="1929"/>
                    <a:pt x="151" y="2080"/>
                    <a:pt x="340" y="2080"/>
                  </a:cubicBezTo>
                  <a:lnTo>
                    <a:pt x="8889" y="2080"/>
                  </a:lnTo>
                  <a:cubicBezTo>
                    <a:pt x="9069" y="2080"/>
                    <a:pt x="9222" y="1929"/>
                    <a:pt x="9222" y="1740"/>
                  </a:cubicBezTo>
                  <a:lnTo>
                    <a:pt x="9222" y="333"/>
                  </a:lnTo>
                  <a:cubicBezTo>
                    <a:pt x="9222" y="144"/>
                    <a:pt x="9069" y="0"/>
                    <a:pt x="8889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2372125" y="3229375"/>
              <a:ext cx="230550" cy="11025"/>
            </a:xfrm>
            <a:custGeom>
              <a:avLst/>
              <a:gdLst/>
              <a:ahLst/>
              <a:cxnLst/>
              <a:rect l="l" t="t" r="r" b="b"/>
              <a:pathLst>
                <a:path w="9222" h="441" extrusionOk="0">
                  <a:moveTo>
                    <a:pt x="224" y="0"/>
                  </a:moveTo>
                  <a:cubicBezTo>
                    <a:pt x="101" y="0"/>
                    <a:pt x="0" y="94"/>
                    <a:pt x="0" y="217"/>
                  </a:cubicBezTo>
                  <a:cubicBezTo>
                    <a:pt x="0" y="340"/>
                    <a:pt x="101" y="441"/>
                    <a:pt x="224" y="441"/>
                  </a:cubicBezTo>
                  <a:lnTo>
                    <a:pt x="8998" y="441"/>
                  </a:lnTo>
                  <a:cubicBezTo>
                    <a:pt x="9120" y="441"/>
                    <a:pt x="9222" y="340"/>
                    <a:pt x="9222" y="217"/>
                  </a:cubicBezTo>
                  <a:cubicBezTo>
                    <a:pt x="9222" y="94"/>
                    <a:pt x="9120" y="0"/>
                    <a:pt x="8998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2644725" y="3089475"/>
              <a:ext cx="100375" cy="101500"/>
            </a:xfrm>
            <a:custGeom>
              <a:avLst/>
              <a:gdLst/>
              <a:ahLst/>
              <a:cxnLst/>
              <a:rect l="l" t="t" r="r" b="b"/>
              <a:pathLst>
                <a:path w="4015" h="4060" extrusionOk="0">
                  <a:moveTo>
                    <a:pt x="397" y="0"/>
                  </a:moveTo>
                  <a:cubicBezTo>
                    <a:pt x="181" y="0"/>
                    <a:pt x="1" y="181"/>
                    <a:pt x="1" y="397"/>
                  </a:cubicBezTo>
                  <a:lnTo>
                    <a:pt x="1" y="3654"/>
                  </a:lnTo>
                  <a:cubicBezTo>
                    <a:pt x="1" y="3879"/>
                    <a:pt x="181" y="4059"/>
                    <a:pt x="397" y="4059"/>
                  </a:cubicBezTo>
                  <a:lnTo>
                    <a:pt x="3610" y="4059"/>
                  </a:lnTo>
                  <a:cubicBezTo>
                    <a:pt x="3834" y="4059"/>
                    <a:pt x="4014" y="3879"/>
                    <a:pt x="4014" y="3654"/>
                  </a:cubicBezTo>
                  <a:lnTo>
                    <a:pt x="4014" y="397"/>
                  </a:lnTo>
                  <a:cubicBezTo>
                    <a:pt x="4014" y="181"/>
                    <a:pt x="3834" y="0"/>
                    <a:pt x="3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2682800" y="3102475"/>
              <a:ext cx="53450" cy="10500"/>
            </a:xfrm>
            <a:custGeom>
              <a:avLst/>
              <a:gdLst/>
              <a:ahLst/>
              <a:cxnLst/>
              <a:rect l="l" t="t" r="r" b="b"/>
              <a:pathLst>
                <a:path w="2138" h="420" extrusionOk="0">
                  <a:moveTo>
                    <a:pt x="211" y="0"/>
                  </a:moveTo>
                  <a:cubicBezTo>
                    <a:pt x="95" y="0"/>
                    <a:pt x="1" y="94"/>
                    <a:pt x="1" y="210"/>
                  </a:cubicBezTo>
                  <a:cubicBezTo>
                    <a:pt x="1" y="326"/>
                    <a:pt x="95" y="420"/>
                    <a:pt x="211" y="420"/>
                  </a:cubicBezTo>
                  <a:lnTo>
                    <a:pt x="1928" y="420"/>
                  </a:lnTo>
                  <a:cubicBezTo>
                    <a:pt x="2044" y="420"/>
                    <a:pt x="2138" y="326"/>
                    <a:pt x="2138" y="210"/>
                  </a:cubicBezTo>
                  <a:cubicBezTo>
                    <a:pt x="2138" y="94"/>
                    <a:pt x="2044" y="0"/>
                    <a:pt x="1928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2663150" y="3127025"/>
              <a:ext cx="73100" cy="25125"/>
            </a:xfrm>
            <a:custGeom>
              <a:avLst/>
              <a:gdLst/>
              <a:ahLst/>
              <a:cxnLst/>
              <a:rect l="l" t="t" r="r" b="b"/>
              <a:pathLst>
                <a:path w="2924" h="1005" extrusionOk="0">
                  <a:moveTo>
                    <a:pt x="274" y="1"/>
                  </a:moveTo>
                  <a:cubicBezTo>
                    <a:pt x="121" y="1"/>
                    <a:pt x="0" y="124"/>
                    <a:pt x="0" y="275"/>
                  </a:cubicBezTo>
                  <a:lnTo>
                    <a:pt x="0" y="731"/>
                  </a:lnTo>
                  <a:cubicBezTo>
                    <a:pt x="0" y="881"/>
                    <a:pt x="121" y="1004"/>
                    <a:pt x="274" y="1004"/>
                  </a:cubicBezTo>
                  <a:lnTo>
                    <a:pt x="2650" y="1004"/>
                  </a:lnTo>
                  <a:cubicBezTo>
                    <a:pt x="2801" y="1004"/>
                    <a:pt x="2924" y="881"/>
                    <a:pt x="2924" y="731"/>
                  </a:cubicBezTo>
                  <a:lnTo>
                    <a:pt x="2924" y="275"/>
                  </a:lnTo>
                  <a:cubicBezTo>
                    <a:pt x="2924" y="124"/>
                    <a:pt x="2801" y="1"/>
                    <a:pt x="2650" y="1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2653575" y="3098150"/>
              <a:ext cx="19125" cy="19175"/>
            </a:xfrm>
            <a:custGeom>
              <a:avLst/>
              <a:gdLst/>
              <a:ahLst/>
              <a:cxnLst/>
              <a:rect l="l" t="t" r="r" b="b"/>
              <a:pathLst>
                <a:path w="765" h="767" extrusionOk="0">
                  <a:moveTo>
                    <a:pt x="383" y="0"/>
                  </a:moveTo>
                  <a:cubicBezTo>
                    <a:pt x="173" y="0"/>
                    <a:pt x="0" y="173"/>
                    <a:pt x="0" y="383"/>
                  </a:cubicBezTo>
                  <a:cubicBezTo>
                    <a:pt x="0" y="600"/>
                    <a:pt x="173" y="766"/>
                    <a:pt x="383" y="766"/>
                  </a:cubicBezTo>
                  <a:cubicBezTo>
                    <a:pt x="600" y="766"/>
                    <a:pt x="764" y="600"/>
                    <a:pt x="764" y="383"/>
                  </a:cubicBezTo>
                  <a:cubicBezTo>
                    <a:pt x="764" y="173"/>
                    <a:pt x="600" y="0"/>
                    <a:pt x="3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2644725" y="3217450"/>
              <a:ext cx="100375" cy="101500"/>
            </a:xfrm>
            <a:custGeom>
              <a:avLst/>
              <a:gdLst/>
              <a:ahLst/>
              <a:cxnLst/>
              <a:rect l="l" t="t" r="r" b="b"/>
              <a:pathLst>
                <a:path w="4015" h="4060" extrusionOk="0">
                  <a:moveTo>
                    <a:pt x="397" y="1"/>
                  </a:moveTo>
                  <a:cubicBezTo>
                    <a:pt x="181" y="1"/>
                    <a:pt x="1" y="181"/>
                    <a:pt x="1" y="406"/>
                  </a:cubicBezTo>
                  <a:lnTo>
                    <a:pt x="1" y="3663"/>
                  </a:lnTo>
                  <a:cubicBezTo>
                    <a:pt x="1" y="3879"/>
                    <a:pt x="181" y="4060"/>
                    <a:pt x="397" y="4060"/>
                  </a:cubicBezTo>
                  <a:lnTo>
                    <a:pt x="3610" y="4060"/>
                  </a:lnTo>
                  <a:cubicBezTo>
                    <a:pt x="3834" y="4060"/>
                    <a:pt x="4014" y="3879"/>
                    <a:pt x="4014" y="3663"/>
                  </a:cubicBezTo>
                  <a:lnTo>
                    <a:pt x="4014" y="406"/>
                  </a:lnTo>
                  <a:cubicBezTo>
                    <a:pt x="4014" y="181"/>
                    <a:pt x="3834" y="1"/>
                    <a:pt x="36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2682800" y="3230625"/>
              <a:ext cx="53450" cy="10350"/>
            </a:xfrm>
            <a:custGeom>
              <a:avLst/>
              <a:gdLst/>
              <a:ahLst/>
              <a:cxnLst/>
              <a:rect l="l" t="t" r="r" b="b"/>
              <a:pathLst>
                <a:path w="2138" h="414" extrusionOk="0">
                  <a:moveTo>
                    <a:pt x="211" y="1"/>
                  </a:moveTo>
                  <a:cubicBezTo>
                    <a:pt x="95" y="1"/>
                    <a:pt x="1" y="96"/>
                    <a:pt x="1" y="203"/>
                  </a:cubicBezTo>
                  <a:cubicBezTo>
                    <a:pt x="1" y="319"/>
                    <a:pt x="95" y="413"/>
                    <a:pt x="211" y="413"/>
                  </a:cubicBezTo>
                  <a:lnTo>
                    <a:pt x="1928" y="413"/>
                  </a:lnTo>
                  <a:cubicBezTo>
                    <a:pt x="2044" y="413"/>
                    <a:pt x="2138" y="319"/>
                    <a:pt x="2138" y="203"/>
                  </a:cubicBezTo>
                  <a:cubicBezTo>
                    <a:pt x="2138" y="96"/>
                    <a:pt x="2044" y="1"/>
                    <a:pt x="1928" y="1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2663150" y="3255025"/>
              <a:ext cx="73100" cy="25275"/>
            </a:xfrm>
            <a:custGeom>
              <a:avLst/>
              <a:gdLst/>
              <a:ahLst/>
              <a:cxnLst/>
              <a:rect l="l" t="t" r="r" b="b"/>
              <a:pathLst>
                <a:path w="2924" h="1011" extrusionOk="0">
                  <a:moveTo>
                    <a:pt x="274" y="0"/>
                  </a:moveTo>
                  <a:cubicBezTo>
                    <a:pt x="121" y="0"/>
                    <a:pt x="0" y="123"/>
                    <a:pt x="0" y="274"/>
                  </a:cubicBezTo>
                  <a:lnTo>
                    <a:pt x="0" y="737"/>
                  </a:lnTo>
                  <a:cubicBezTo>
                    <a:pt x="0" y="888"/>
                    <a:pt x="121" y="1011"/>
                    <a:pt x="274" y="1011"/>
                  </a:cubicBezTo>
                  <a:lnTo>
                    <a:pt x="2650" y="1011"/>
                  </a:lnTo>
                  <a:cubicBezTo>
                    <a:pt x="2801" y="1011"/>
                    <a:pt x="2924" y="888"/>
                    <a:pt x="2924" y="737"/>
                  </a:cubicBezTo>
                  <a:lnTo>
                    <a:pt x="2924" y="274"/>
                  </a:lnTo>
                  <a:cubicBezTo>
                    <a:pt x="2924" y="123"/>
                    <a:pt x="2801" y="0"/>
                    <a:pt x="2650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2653575" y="3226125"/>
              <a:ext cx="19125" cy="19350"/>
            </a:xfrm>
            <a:custGeom>
              <a:avLst/>
              <a:gdLst/>
              <a:ahLst/>
              <a:cxnLst/>
              <a:rect l="l" t="t" r="r" b="b"/>
              <a:pathLst>
                <a:path w="765" h="774" extrusionOk="0">
                  <a:moveTo>
                    <a:pt x="383" y="0"/>
                  </a:moveTo>
                  <a:cubicBezTo>
                    <a:pt x="173" y="0"/>
                    <a:pt x="0" y="174"/>
                    <a:pt x="0" y="383"/>
                  </a:cubicBezTo>
                  <a:cubicBezTo>
                    <a:pt x="0" y="600"/>
                    <a:pt x="173" y="773"/>
                    <a:pt x="383" y="773"/>
                  </a:cubicBezTo>
                  <a:cubicBezTo>
                    <a:pt x="600" y="773"/>
                    <a:pt x="764" y="600"/>
                    <a:pt x="764" y="383"/>
                  </a:cubicBezTo>
                  <a:cubicBezTo>
                    <a:pt x="764" y="174"/>
                    <a:pt x="600" y="0"/>
                    <a:pt x="3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2245050" y="3110050"/>
              <a:ext cx="22025" cy="22025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1" y="1"/>
                  </a:moveTo>
                  <a:cubicBezTo>
                    <a:pt x="201" y="1"/>
                    <a:pt x="0" y="196"/>
                    <a:pt x="0" y="441"/>
                  </a:cubicBezTo>
                  <a:cubicBezTo>
                    <a:pt x="0" y="687"/>
                    <a:pt x="201" y="881"/>
                    <a:pt x="441" y="881"/>
                  </a:cubicBezTo>
                  <a:cubicBezTo>
                    <a:pt x="685" y="881"/>
                    <a:pt x="881" y="687"/>
                    <a:pt x="881" y="441"/>
                  </a:cubicBezTo>
                  <a:cubicBezTo>
                    <a:pt x="881" y="196"/>
                    <a:pt x="685" y="1"/>
                    <a:pt x="441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2245050" y="3168900"/>
              <a:ext cx="22025" cy="22250"/>
            </a:xfrm>
            <a:custGeom>
              <a:avLst/>
              <a:gdLst/>
              <a:ahLst/>
              <a:cxnLst/>
              <a:rect l="l" t="t" r="r" b="b"/>
              <a:pathLst>
                <a:path w="881" h="890" extrusionOk="0">
                  <a:moveTo>
                    <a:pt x="441" y="0"/>
                  </a:moveTo>
                  <a:cubicBezTo>
                    <a:pt x="201" y="0"/>
                    <a:pt x="0" y="203"/>
                    <a:pt x="0" y="442"/>
                  </a:cubicBezTo>
                  <a:cubicBezTo>
                    <a:pt x="0" y="686"/>
                    <a:pt x="201" y="889"/>
                    <a:pt x="441" y="889"/>
                  </a:cubicBezTo>
                  <a:cubicBezTo>
                    <a:pt x="685" y="889"/>
                    <a:pt x="881" y="686"/>
                    <a:pt x="881" y="442"/>
                  </a:cubicBezTo>
                  <a:cubicBezTo>
                    <a:pt x="881" y="203"/>
                    <a:pt x="685" y="0"/>
                    <a:pt x="4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9"/>
            <p:cNvSpPr/>
            <p:nvPr/>
          </p:nvSpPr>
          <p:spPr>
            <a:xfrm>
              <a:off x="2245050" y="3227950"/>
              <a:ext cx="22025" cy="22025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1" y="0"/>
                  </a:moveTo>
                  <a:cubicBezTo>
                    <a:pt x="201" y="0"/>
                    <a:pt x="0" y="194"/>
                    <a:pt x="0" y="440"/>
                  </a:cubicBezTo>
                  <a:cubicBezTo>
                    <a:pt x="0" y="680"/>
                    <a:pt x="201" y="881"/>
                    <a:pt x="441" y="881"/>
                  </a:cubicBezTo>
                  <a:cubicBezTo>
                    <a:pt x="685" y="881"/>
                    <a:pt x="881" y="680"/>
                    <a:pt x="881" y="440"/>
                  </a:cubicBezTo>
                  <a:cubicBezTo>
                    <a:pt x="881" y="194"/>
                    <a:pt x="685" y="0"/>
                    <a:pt x="4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2245050" y="3286775"/>
              <a:ext cx="22025" cy="22075"/>
            </a:xfrm>
            <a:custGeom>
              <a:avLst/>
              <a:gdLst/>
              <a:ahLst/>
              <a:cxnLst/>
              <a:rect l="l" t="t" r="r" b="b"/>
              <a:pathLst>
                <a:path w="881" h="883" extrusionOk="0">
                  <a:moveTo>
                    <a:pt x="441" y="1"/>
                  </a:moveTo>
                  <a:cubicBezTo>
                    <a:pt x="201" y="1"/>
                    <a:pt x="0" y="196"/>
                    <a:pt x="0" y="441"/>
                  </a:cubicBezTo>
                  <a:cubicBezTo>
                    <a:pt x="0" y="687"/>
                    <a:pt x="201" y="883"/>
                    <a:pt x="441" y="883"/>
                  </a:cubicBezTo>
                  <a:cubicBezTo>
                    <a:pt x="685" y="883"/>
                    <a:pt x="881" y="687"/>
                    <a:pt x="881" y="441"/>
                  </a:cubicBezTo>
                  <a:cubicBezTo>
                    <a:pt x="881" y="196"/>
                    <a:pt x="685" y="1"/>
                    <a:pt x="441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2276075" y="3113300"/>
              <a:ext cx="54575" cy="14675"/>
            </a:xfrm>
            <a:custGeom>
              <a:avLst/>
              <a:gdLst/>
              <a:ahLst/>
              <a:cxnLst/>
              <a:rect l="l" t="t" r="r" b="b"/>
              <a:pathLst>
                <a:path w="2183" h="587" extrusionOk="0">
                  <a:moveTo>
                    <a:pt x="297" y="1"/>
                  </a:moveTo>
                  <a:cubicBezTo>
                    <a:pt x="130" y="1"/>
                    <a:pt x="0" y="131"/>
                    <a:pt x="0" y="297"/>
                  </a:cubicBezTo>
                  <a:cubicBezTo>
                    <a:pt x="0" y="456"/>
                    <a:pt x="130" y="586"/>
                    <a:pt x="297" y="586"/>
                  </a:cubicBezTo>
                  <a:lnTo>
                    <a:pt x="1886" y="586"/>
                  </a:lnTo>
                  <a:cubicBezTo>
                    <a:pt x="2052" y="586"/>
                    <a:pt x="2182" y="456"/>
                    <a:pt x="2182" y="297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2276075" y="3172700"/>
              <a:ext cx="54575" cy="14625"/>
            </a:xfrm>
            <a:custGeom>
              <a:avLst/>
              <a:gdLst/>
              <a:ahLst/>
              <a:cxnLst/>
              <a:rect l="l" t="t" r="r" b="b"/>
              <a:pathLst>
                <a:path w="2183" h="585" extrusionOk="0">
                  <a:moveTo>
                    <a:pt x="297" y="1"/>
                  </a:moveTo>
                  <a:cubicBezTo>
                    <a:pt x="130" y="1"/>
                    <a:pt x="0" y="131"/>
                    <a:pt x="0" y="290"/>
                  </a:cubicBezTo>
                  <a:cubicBezTo>
                    <a:pt x="0" y="455"/>
                    <a:pt x="130" y="585"/>
                    <a:pt x="297" y="585"/>
                  </a:cubicBezTo>
                  <a:lnTo>
                    <a:pt x="1886" y="585"/>
                  </a:lnTo>
                  <a:cubicBezTo>
                    <a:pt x="2052" y="585"/>
                    <a:pt x="2182" y="455"/>
                    <a:pt x="2182" y="290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2276075" y="3231925"/>
              <a:ext cx="54575" cy="14800"/>
            </a:xfrm>
            <a:custGeom>
              <a:avLst/>
              <a:gdLst/>
              <a:ahLst/>
              <a:cxnLst/>
              <a:rect l="l" t="t" r="r" b="b"/>
              <a:pathLst>
                <a:path w="2183" h="592" extrusionOk="0">
                  <a:moveTo>
                    <a:pt x="297" y="1"/>
                  </a:moveTo>
                  <a:cubicBezTo>
                    <a:pt x="130" y="1"/>
                    <a:pt x="0" y="138"/>
                    <a:pt x="0" y="295"/>
                  </a:cubicBezTo>
                  <a:cubicBezTo>
                    <a:pt x="0" y="462"/>
                    <a:pt x="130" y="592"/>
                    <a:pt x="297" y="592"/>
                  </a:cubicBezTo>
                  <a:lnTo>
                    <a:pt x="1886" y="592"/>
                  </a:lnTo>
                  <a:cubicBezTo>
                    <a:pt x="2052" y="592"/>
                    <a:pt x="2182" y="462"/>
                    <a:pt x="2182" y="295"/>
                  </a:cubicBezTo>
                  <a:cubicBezTo>
                    <a:pt x="2182" y="138"/>
                    <a:pt x="2052" y="1"/>
                    <a:pt x="1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2276075" y="3291275"/>
              <a:ext cx="54575" cy="14850"/>
            </a:xfrm>
            <a:custGeom>
              <a:avLst/>
              <a:gdLst/>
              <a:ahLst/>
              <a:cxnLst/>
              <a:rect l="l" t="t" r="r" b="b"/>
              <a:pathLst>
                <a:path w="2183" h="594" extrusionOk="0">
                  <a:moveTo>
                    <a:pt x="297" y="1"/>
                  </a:moveTo>
                  <a:cubicBezTo>
                    <a:pt x="130" y="1"/>
                    <a:pt x="0" y="131"/>
                    <a:pt x="0" y="297"/>
                  </a:cubicBezTo>
                  <a:cubicBezTo>
                    <a:pt x="0" y="457"/>
                    <a:pt x="130" y="594"/>
                    <a:pt x="297" y="594"/>
                  </a:cubicBezTo>
                  <a:lnTo>
                    <a:pt x="1886" y="594"/>
                  </a:lnTo>
                  <a:cubicBezTo>
                    <a:pt x="2052" y="594"/>
                    <a:pt x="2182" y="457"/>
                    <a:pt x="2182" y="297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49"/>
          <p:cNvGrpSpPr/>
          <p:nvPr/>
        </p:nvGrpSpPr>
        <p:grpSpPr>
          <a:xfrm>
            <a:off x="7680500" y="931163"/>
            <a:ext cx="907038" cy="948038"/>
            <a:chOff x="914400" y="2891825"/>
            <a:chExt cx="495000" cy="517375"/>
          </a:xfrm>
        </p:grpSpPr>
        <p:sp>
          <p:nvSpPr>
            <p:cNvPr id="1261" name="Google Shape;1261;p49"/>
            <p:cNvSpPr/>
            <p:nvPr/>
          </p:nvSpPr>
          <p:spPr>
            <a:xfrm>
              <a:off x="914400" y="2891825"/>
              <a:ext cx="495000" cy="517375"/>
            </a:xfrm>
            <a:custGeom>
              <a:avLst/>
              <a:gdLst/>
              <a:ahLst/>
              <a:cxnLst/>
              <a:rect l="l" t="t" r="r" b="b"/>
              <a:pathLst>
                <a:path w="19800" h="20695" extrusionOk="0">
                  <a:moveTo>
                    <a:pt x="723" y="0"/>
                  </a:moveTo>
                  <a:cubicBezTo>
                    <a:pt x="326" y="0"/>
                    <a:pt x="0" y="318"/>
                    <a:pt x="0" y="714"/>
                  </a:cubicBezTo>
                  <a:lnTo>
                    <a:pt x="0" y="19973"/>
                  </a:lnTo>
                  <a:cubicBezTo>
                    <a:pt x="0" y="20370"/>
                    <a:pt x="326" y="20694"/>
                    <a:pt x="723" y="20694"/>
                  </a:cubicBezTo>
                  <a:lnTo>
                    <a:pt x="19086" y="20694"/>
                  </a:lnTo>
                  <a:cubicBezTo>
                    <a:pt x="19483" y="20694"/>
                    <a:pt x="19800" y="20370"/>
                    <a:pt x="19800" y="19973"/>
                  </a:cubicBezTo>
                  <a:lnTo>
                    <a:pt x="19800" y="714"/>
                  </a:lnTo>
                  <a:cubicBezTo>
                    <a:pt x="19800" y="318"/>
                    <a:pt x="19483" y="0"/>
                    <a:pt x="190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914400" y="2891825"/>
              <a:ext cx="495000" cy="38100"/>
            </a:xfrm>
            <a:custGeom>
              <a:avLst/>
              <a:gdLst/>
              <a:ahLst/>
              <a:cxnLst/>
              <a:rect l="l" t="t" r="r" b="b"/>
              <a:pathLst>
                <a:path w="19800" h="1524" extrusionOk="0">
                  <a:moveTo>
                    <a:pt x="577" y="0"/>
                  </a:moveTo>
                  <a:cubicBezTo>
                    <a:pt x="260" y="0"/>
                    <a:pt x="0" y="252"/>
                    <a:pt x="0" y="571"/>
                  </a:cubicBezTo>
                  <a:lnTo>
                    <a:pt x="0" y="1524"/>
                  </a:lnTo>
                  <a:lnTo>
                    <a:pt x="19800" y="1524"/>
                  </a:lnTo>
                  <a:lnTo>
                    <a:pt x="19800" y="571"/>
                  </a:lnTo>
                  <a:cubicBezTo>
                    <a:pt x="19800" y="252"/>
                    <a:pt x="19547" y="0"/>
                    <a:pt x="19230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933525" y="2902275"/>
              <a:ext cx="16975" cy="17000"/>
            </a:xfrm>
            <a:custGeom>
              <a:avLst/>
              <a:gdLst/>
              <a:ahLst/>
              <a:cxnLst/>
              <a:rect l="l" t="t" r="r" b="b"/>
              <a:pathLst>
                <a:path w="679" h="680" extrusionOk="0">
                  <a:moveTo>
                    <a:pt x="341" y="0"/>
                  </a:moveTo>
                  <a:cubicBezTo>
                    <a:pt x="152" y="0"/>
                    <a:pt x="1" y="153"/>
                    <a:pt x="1" y="340"/>
                  </a:cubicBezTo>
                  <a:cubicBezTo>
                    <a:pt x="1" y="527"/>
                    <a:pt x="152" y="679"/>
                    <a:pt x="341" y="679"/>
                  </a:cubicBezTo>
                  <a:cubicBezTo>
                    <a:pt x="528" y="679"/>
                    <a:pt x="679" y="527"/>
                    <a:pt x="679" y="340"/>
                  </a:cubicBezTo>
                  <a:cubicBezTo>
                    <a:pt x="679" y="153"/>
                    <a:pt x="528" y="0"/>
                    <a:pt x="3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963125" y="2902275"/>
              <a:ext cx="17175" cy="17000"/>
            </a:xfrm>
            <a:custGeom>
              <a:avLst/>
              <a:gdLst/>
              <a:ahLst/>
              <a:cxnLst/>
              <a:rect l="l" t="t" r="r" b="b"/>
              <a:pathLst>
                <a:path w="687" h="680" extrusionOk="0">
                  <a:moveTo>
                    <a:pt x="340" y="0"/>
                  </a:moveTo>
                  <a:cubicBezTo>
                    <a:pt x="153" y="0"/>
                    <a:pt x="1" y="153"/>
                    <a:pt x="1" y="340"/>
                  </a:cubicBezTo>
                  <a:cubicBezTo>
                    <a:pt x="1" y="527"/>
                    <a:pt x="153" y="679"/>
                    <a:pt x="340" y="679"/>
                  </a:cubicBezTo>
                  <a:cubicBezTo>
                    <a:pt x="527" y="679"/>
                    <a:pt x="687" y="527"/>
                    <a:pt x="687" y="340"/>
                  </a:cubicBezTo>
                  <a:cubicBezTo>
                    <a:pt x="687" y="153"/>
                    <a:pt x="527" y="0"/>
                    <a:pt x="340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992725" y="2902275"/>
              <a:ext cx="17175" cy="17000"/>
            </a:xfrm>
            <a:custGeom>
              <a:avLst/>
              <a:gdLst/>
              <a:ahLst/>
              <a:cxnLst/>
              <a:rect l="l" t="t" r="r" b="b"/>
              <a:pathLst>
                <a:path w="687" h="680" extrusionOk="0">
                  <a:moveTo>
                    <a:pt x="347" y="0"/>
                  </a:moveTo>
                  <a:cubicBezTo>
                    <a:pt x="160" y="0"/>
                    <a:pt x="0" y="153"/>
                    <a:pt x="0" y="340"/>
                  </a:cubicBezTo>
                  <a:cubicBezTo>
                    <a:pt x="0" y="527"/>
                    <a:pt x="160" y="679"/>
                    <a:pt x="347" y="679"/>
                  </a:cubicBezTo>
                  <a:cubicBezTo>
                    <a:pt x="536" y="679"/>
                    <a:pt x="687" y="527"/>
                    <a:pt x="687" y="340"/>
                  </a:cubicBezTo>
                  <a:cubicBezTo>
                    <a:pt x="687" y="153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953950" y="2963825"/>
              <a:ext cx="103275" cy="18100"/>
            </a:xfrm>
            <a:custGeom>
              <a:avLst/>
              <a:gdLst/>
              <a:ahLst/>
              <a:cxnLst/>
              <a:rect l="l" t="t" r="r" b="b"/>
              <a:pathLst>
                <a:path w="4131" h="724" extrusionOk="0">
                  <a:moveTo>
                    <a:pt x="354" y="1"/>
                  </a:moveTo>
                  <a:cubicBezTo>
                    <a:pt x="158" y="1"/>
                    <a:pt x="0" y="167"/>
                    <a:pt x="0" y="361"/>
                  </a:cubicBezTo>
                  <a:cubicBezTo>
                    <a:pt x="0" y="557"/>
                    <a:pt x="158" y="723"/>
                    <a:pt x="354" y="723"/>
                  </a:cubicBezTo>
                  <a:lnTo>
                    <a:pt x="3770" y="723"/>
                  </a:lnTo>
                  <a:cubicBezTo>
                    <a:pt x="3964" y="723"/>
                    <a:pt x="4130" y="557"/>
                    <a:pt x="4130" y="361"/>
                  </a:cubicBezTo>
                  <a:cubicBezTo>
                    <a:pt x="4130" y="167"/>
                    <a:pt x="3964" y="1"/>
                    <a:pt x="3770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1082625" y="2963825"/>
              <a:ext cx="287450" cy="18100"/>
            </a:xfrm>
            <a:custGeom>
              <a:avLst/>
              <a:gdLst/>
              <a:ahLst/>
              <a:cxnLst/>
              <a:rect l="l" t="t" r="r" b="b"/>
              <a:pathLst>
                <a:path w="11498" h="724" extrusionOk="0">
                  <a:moveTo>
                    <a:pt x="356" y="1"/>
                  </a:moveTo>
                  <a:cubicBezTo>
                    <a:pt x="160" y="1"/>
                    <a:pt x="0" y="167"/>
                    <a:pt x="0" y="361"/>
                  </a:cubicBezTo>
                  <a:cubicBezTo>
                    <a:pt x="0" y="557"/>
                    <a:pt x="160" y="723"/>
                    <a:pt x="356" y="723"/>
                  </a:cubicBezTo>
                  <a:lnTo>
                    <a:pt x="11135" y="723"/>
                  </a:lnTo>
                  <a:cubicBezTo>
                    <a:pt x="11338" y="723"/>
                    <a:pt x="11497" y="557"/>
                    <a:pt x="11497" y="361"/>
                  </a:cubicBezTo>
                  <a:cubicBezTo>
                    <a:pt x="11497" y="167"/>
                    <a:pt x="11338" y="1"/>
                    <a:pt x="11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954475" y="3019975"/>
              <a:ext cx="29075" cy="28925"/>
            </a:xfrm>
            <a:custGeom>
              <a:avLst/>
              <a:gdLst/>
              <a:ahLst/>
              <a:cxnLst/>
              <a:rect l="l" t="t" r="r" b="b"/>
              <a:pathLst>
                <a:path w="1163" h="1157" extrusionOk="0">
                  <a:moveTo>
                    <a:pt x="577" y="1"/>
                  </a:moveTo>
                  <a:cubicBezTo>
                    <a:pt x="260" y="1"/>
                    <a:pt x="0" y="254"/>
                    <a:pt x="0" y="578"/>
                  </a:cubicBezTo>
                  <a:cubicBezTo>
                    <a:pt x="0" y="897"/>
                    <a:pt x="260" y="1157"/>
                    <a:pt x="577" y="1157"/>
                  </a:cubicBezTo>
                  <a:cubicBezTo>
                    <a:pt x="903" y="1157"/>
                    <a:pt x="1163" y="897"/>
                    <a:pt x="1163" y="578"/>
                  </a:cubicBezTo>
                  <a:cubicBezTo>
                    <a:pt x="1163" y="254"/>
                    <a:pt x="903" y="1"/>
                    <a:pt x="57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954475" y="3065650"/>
              <a:ext cx="29075" cy="29100"/>
            </a:xfrm>
            <a:custGeom>
              <a:avLst/>
              <a:gdLst/>
              <a:ahLst/>
              <a:cxnLst/>
              <a:rect l="l" t="t" r="r" b="b"/>
              <a:pathLst>
                <a:path w="1163" h="1164" extrusionOk="0">
                  <a:moveTo>
                    <a:pt x="577" y="0"/>
                  </a:moveTo>
                  <a:cubicBezTo>
                    <a:pt x="260" y="0"/>
                    <a:pt x="0" y="260"/>
                    <a:pt x="0" y="577"/>
                  </a:cubicBezTo>
                  <a:cubicBezTo>
                    <a:pt x="0" y="903"/>
                    <a:pt x="260" y="1163"/>
                    <a:pt x="577" y="1163"/>
                  </a:cubicBezTo>
                  <a:cubicBezTo>
                    <a:pt x="903" y="1163"/>
                    <a:pt x="1163" y="903"/>
                    <a:pt x="1163" y="577"/>
                  </a:cubicBezTo>
                  <a:cubicBezTo>
                    <a:pt x="1163" y="260"/>
                    <a:pt x="903" y="0"/>
                    <a:pt x="577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954475" y="3111300"/>
              <a:ext cx="29075" cy="29100"/>
            </a:xfrm>
            <a:custGeom>
              <a:avLst/>
              <a:gdLst/>
              <a:ahLst/>
              <a:cxnLst/>
              <a:rect l="l" t="t" r="r" b="b"/>
              <a:pathLst>
                <a:path w="1163" h="1164" extrusionOk="0">
                  <a:moveTo>
                    <a:pt x="577" y="1"/>
                  </a:moveTo>
                  <a:cubicBezTo>
                    <a:pt x="260" y="1"/>
                    <a:pt x="0" y="261"/>
                    <a:pt x="0" y="587"/>
                  </a:cubicBezTo>
                  <a:cubicBezTo>
                    <a:pt x="0" y="904"/>
                    <a:pt x="260" y="1164"/>
                    <a:pt x="577" y="1164"/>
                  </a:cubicBezTo>
                  <a:cubicBezTo>
                    <a:pt x="903" y="1164"/>
                    <a:pt x="1163" y="904"/>
                    <a:pt x="1163" y="587"/>
                  </a:cubicBezTo>
                  <a:cubicBezTo>
                    <a:pt x="1163" y="261"/>
                    <a:pt x="903" y="1"/>
                    <a:pt x="57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998700" y="3027400"/>
              <a:ext cx="188825" cy="14100"/>
            </a:xfrm>
            <a:custGeom>
              <a:avLst/>
              <a:gdLst/>
              <a:ahLst/>
              <a:cxnLst/>
              <a:rect l="l" t="t" r="r" b="b"/>
              <a:pathLst>
                <a:path w="7553" h="564" extrusionOk="0">
                  <a:moveTo>
                    <a:pt x="281" y="0"/>
                  </a:moveTo>
                  <a:cubicBezTo>
                    <a:pt x="130" y="0"/>
                    <a:pt x="0" y="123"/>
                    <a:pt x="0" y="281"/>
                  </a:cubicBezTo>
                  <a:cubicBezTo>
                    <a:pt x="0" y="433"/>
                    <a:pt x="130" y="563"/>
                    <a:pt x="281" y="563"/>
                  </a:cubicBezTo>
                  <a:lnTo>
                    <a:pt x="7272" y="563"/>
                  </a:lnTo>
                  <a:cubicBezTo>
                    <a:pt x="7430" y="563"/>
                    <a:pt x="7553" y="433"/>
                    <a:pt x="7553" y="281"/>
                  </a:cubicBezTo>
                  <a:cubicBezTo>
                    <a:pt x="7553" y="123"/>
                    <a:pt x="7430" y="0"/>
                    <a:pt x="7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998700" y="3073050"/>
              <a:ext cx="188825" cy="14100"/>
            </a:xfrm>
            <a:custGeom>
              <a:avLst/>
              <a:gdLst/>
              <a:ahLst/>
              <a:cxnLst/>
              <a:rect l="l" t="t" r="r" b="b"/>
              <a:pathLst>
                <a:path w="7553" h="564" extrusionOk="0">
                  <a:moveTo>
                    <a:pt x="281" y="1"/>
                  </a:moveTo>
                  <a:cubicBezTo>
                    <a:pt x="130" y="1"/>
                    <a:pt x="0" y="131"/>
                    <a:pt x="0" y="281"/>
                  </a:cubicBezTo>
                  <a:cubicBezTo>
                    <a:pt x="0" y="441"/>
                    <a:pt x="130" y="564"/>
                    <a:pt x="281" y="564"/>
                  </a:cubicBezTo>
                  <a:lnTo>
                    <a:pt x="7272" y="564"/>
                  </a:lnTo>
                  <a:cubicBezTo>
                    <a:pt x="7430" y="564"/>
                    <a:pt x="7553" y="441"/>
                    <a:pt x="7553" y="281"/>
                  </a:cubicBezTo>
                  <a:cubicBezTo>
                    <a:pt x="7553" y="131"/>
                    <a:pt x="7430" y="1"/>
                    <a:pt x="7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998700" y="3118900"/>
              <a:ext cx="188825" cy="14100"/>
            </a:xfrm>
            <a:custGeom>
              <a:avLst/>
              <a:gdLst/>
              <a:ahLst/>
              <a:cxnLst/>
              <a:rect l="l" t="t" r="r" b="b"/>
              <a:pathLst>
                <a:path w="7553" h="564" extrusionOk="0">
                  <a:moveTo>
                    <a:pt x="281" y="0"/>
                  </a:moveTo>
                  <a:cubicBezTo>
                    <a:pt x="130" y="0"/>
                    <a:pt x="0" y="123"/>
                    <a:pt x="0" y="283"/>
                  </a:cubicBezTo>
                  <a:cubicBezTo>
                    <a:pt x="0" y="433"/>
                    <a:pt x="130" y="563"/>
                    <a:pt x="281" y="563"/>
                  </a:cubicBezTo>
                  <a:lnTo>
                    <a:pt x="7272" y="563"/>
                  </a:lnTo>
                  <a:cubicBezTo>
                    <a:pt x="7430" y="563"/>
                    <a:pt x="7553" y="433"/>
                    <a:pt x="7553" y="283"/>
                  </a:cubicBezTo>
                  <a:cubicBezTo>
                    <a:pt x="7553" y="123"/>
                    <a:pt x="7430" y="0"/>
                    <a:pt x="7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1217150" y="3027400"/>
              <a:ext cx="152350" cy="105600"/>
            </a:xfrm>
            <a:custGeom>
              <a:avLst/>
              <a:gdLst/>
              <a:ahLst/>
              <a:cxnLst/>
              <a:rect l="l" t="t" r="r" b="b"/>
              <a:pathLst>
                <a:path w="6094" h="4224" extrusionOk="0">
                  <a:moveTo>
                    <a:pt x="548" y="0"/>
                  </a:moveTo>
                  <a:cubicBezTo>
                    <a:pt x="245" y="0"/>
                    <a:pt x="0" y="244"/>
                    <a:pt x="0" y="548"/>
                  </a:cubicBezTo>
                  <a:lnTo>
                    <a:pt x="0" y="3676"/>
                  </a:lnTo>
                  <a:cubicBezTo>
                    <a:pt x="0" y="3979"/>
                    <a:pt x="245" y="4223"/>
                    <a:pt x="548" y="4223"/>
                  </a:cubicBezTo>
                  <a:lnTo>
                    <a:pt x="5546" y="4223"/>
                  </a:lnTo>
                  <a:cubicBezTo>
                    <a:pt x="5849" y="4223"/>
                    <a:pt x="6094" y="3979"/>
                    <a:pt x="6094" y="3676"/>
                  </a:cubicBezTo>
                  <a:lnTo>
                    <a:pt x="6094" y="548"/>
                  </a:lnTo>
                  <a:cubicBezTo>
                    <a:pt x="6094" y="244"/>
                    <a:pt x="5849" y="0"/>
                    <a:pt x="5546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974875" y="3257175"/>
              <a:ext cx="374225" cy="13775"/>
            </a:xfrm>
            <a:custGeom>
              <a:avLst/>
              <a:gdLst/>
              <a:ahLst/>
              <a:cxnLst/>
              <a:rect l="l" t="t" r="r" b="b"/>
              <a:pathLst>
                <a:path w="14969" h="551" extrusionOk="0">
                  <a:moveTo>
                    <a:pt x="274" y="1"/>
                  </a:moveTo>
                  <a:cubicBezTo>
                    <a:pt x="123" y="1"/>
                    <a:pt x="0" y="124"/>
                    <a:pt x="0" y="275"/>
                  </a:cubicBezTo>
                  <a:cubicBezTo>
                    <a:pt x="0" y="427"/>
                    <a:pt x="123" y="550"/>
                    <a:pt x="274" y="550"/>
                  </a:cubicBezTo>
                  <a:lnTo>
                    <a:pt x="14695" y="550"/>
                  </a:lnTo>
                  <a:cubicBezTo>
                    <a:pt x="14847" y="550"/>
                    <a:pt x="14968" y="427"/>
                    <a:pt x="14968" y="275"/>
                  </a:cubicBezTo>
                  <a:cubicBezTo>
                    <a:pt x="14968" y="124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974875" y="3284600"/>
              <a:ext cx="374225" cy="13600"/>
            </a:xfrm>
            <a:custGeom>
              <a:avLst/>
              <a:gdLst/>
              <a:ahLst/>
              <a:cxnLst/>
              <a:rect l="l" t="t" r="r" b="b"/>
              <a:pathLst>
                <a:path w="14969" h="544" extrusionOk="0">
                  <a:moveTo>
                    <a:pt x="274" y="1"/>
                  </a:moveTo>
                  <a:cubicBezTo>
                    <a:pt x="123" y="1"/>
                    <a:pt x="0" y="117"/>
                    <a:pt x="0" y="268"/>
                  </a:cubicBezTo>
                  <a:cubicBezTo>
                    <a:pt x="0" y="420"/>
                    <a:pt x="123" y="543"/>
                    <a:pt x="274" y="543"/>
                  </a:cubicBezTo>
                  <a:lnTo>
                    <a:pt x="14695" y="543"/>
                  </a:lnTo>
                  <a:cubicBezTo>
                    <a:pt x="14847" y="543"/>
                    <a:pt x="14968" y="420"/>
                    <a:pt x="14968" y="268"/>
                  </a:cubicBezTo>
                  <a:cubicBezTo>
                    <a:pt x="14968" y="117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974875" y="3311875"/>
              <a:ext cx="374225" cy="13575"/>
            </a:xfrm>
            <a:custGeom>
              <a:avLst/>
              <a:gdLst/>
              <a:ahLst/>
              <a:cxnLst/>
              <a:rect l="l" t="t" r="r" b="b"/>
              <a:pathLst>
                <a:path w="14969" h="543" extrusionOk="0">
                  <a:moveTo>
                    <a:pt x="274" y="0"/>
                  </a:moveTo>
                  <a:cubicBezTo>
                    <a:pt x="123" y="0"/>
                    <a:pt x="0" y="123"/>
                    <a:pt x="0" y="269"/>
                  </a:cubicBezTo>
                  <a:cubicBezTo>
                    <a:pt x="0" y="419"/>
                    <a:pt x="123" y="542"/>
                    <a:pt x="274" y="542"/>
                  </a:cubicBezTo>
                  <a:lnTo>
                    <a:pt x="14695" y="542"/>
                  </a:lnTo>
                  <a:cubicBezTo>
                    <a:pt x="14847" y="542"/>
                    <a:pt x="14968" y="419"/>
                    <a:pt x="14968" y="269"/>
                  </a:cubicBezTo>
                  <a:cubicBezTo>
                    <a:pt x="14968" y="123"/>
                    <a:pt x="14847" y="0"/>
                    <a:pt x="14695" y="0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974875" y="3339150"/>
              <a:ext cx="374225" cy="13550"/>
            </a:xfrm>
            <a:custGeom>
              <a:avLst/>
              <a:gdLst/>
              <a:ahLst/>
              <a:cxnLst/>
              <a:rect l="l" t="t" r="r" b="b"/>
              <a:pathLst>
                <a:path w="14969" h="542" extrusionOk="0">
                  <a:moveTo>
                    <a:pt x="274" y="1"/>
                  </a:moveTo>
                  <a:cubicBezTo>
                    <a:pt x="123" y="1"/>
                    <a:pt x="0" y="122"/>
                    <a:pt x="0" y="275"/>
                  </a:cubicBezTo>
                  <a:cubicBezTo>
                    <a:pt x="0" y="418"/>
                    <a:pt x="123" y="542"/>
                    <a:pt x="274" y="542"/>
                  </a:cubicBezTo>
                  <a:lnTo>
                    <a:pt x="14695" y="542"/>
                  </a:lnTo>
                  <a:cubicBezTo>
                    <a:pt x="14847" y="542"/>
                    <a:pt x="14968" y="418"/>
                    <a:pt x="14968" y="275"/>
                  </a:cubicBezTo>
                  <a:cubicBezTo>
                    <a:pt x="14968" y="122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1016025" y="3189850"/>
              <a:ext cx="291750" cy="39550"/>
            </a:xfrm>
            <a:custGeom>
              <a:avLst/>
              <a:gdLst/>
              <a:ahLst/>
              <a:cxnLst/>
              <a:rect l="l" t="t" r="r" b="b"/>
              <a:pathLst>
                <a:path w="11670" h="1582" extrusionOk="0">
                  <a:moveTo>
                    <a:pt x="794" y="1"/>
                  </a:moveTo>
                  <a:cubicBezTo>
                    <a:pt x="354" y="1"/>
                    <a:pt x="1" y="354"/>
                    <a:pt x="1" y="788"/>
                  </a:cubicBezTo>
                  <a:cubicBezTo>
                    <a:pt x="1" y="1228"/>
                    <a:pt x="354" y="1581"/>
                    <a:pt x="794" y="1581"/>
                  </a:cubicBezTo>
                  <a:lnTo>
                    <a:pt x="10882" y="1581"/>
                  </a:lnTo>
                  <a:cubicBezTo>
                    <a:pt x="11316" y="1581"/>
                    <a:pt x="11669" y="1228"/>
                    <a:pt x="11669" y="788"/>
                  </a:cubicBezTo>
                  <a:cubicBezTo>
                    <a:pt x="11669" y="354"/>
                    <a:pt x="11316" y="1"/>
                    <a:pt x="10882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49"/>
          <p:cNvGrpSpPr/>
          <p:nvPr/>
        </p:nvGrpSpPr>
        <p:grpSpPr>
          <a:xfrm>
            <a:off x="5822785" y="1545279"/>
            <a:ext cx="1730615" cy="1123334"/>
            <a:chOff x="4992525" y="1047062"/>
            <a:chExt cx="2624530" cy="1703569"/>
          </a:xfrm>
        </p:grpSpPr>
        <p:sp>
          <p:nvSpPr>
            <p:cNvPr id="1281" name="Google Shape;1281;p49"/>
            <p:cNvSpPr/>
            <p:nvPr/>
          </p:nvSpPr>
          <p:spPr>
            <a:xfrm>
              <a:off x="7158576" y="2327273"/>
              <a:ext cx="26" cy="52492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4992525" y="1047062"/>
              <a:ext cx="2624530" cy="1703569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4992525" y="1047062"/>
              <a:ext cx="2624530" cy="274812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5098380" y="1404255"/>
              <a:ext cx="2417933" cy="1256817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5168574" y="1477530"/>
              <a:ext cx="57019" cy="1160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5371072" y="1477530"/>
              <a:ext cx="58056" cy="1160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5274399" y="1477530"/>
              <a:ext cx="45822" cy="126210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5473847" y="1588419"/>
              <a:ext cx="32613" cy="32613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9"/>
            <p:cNvSpPr/>
            <p:nvPr/>
          </p:nvSpPr>
          <p:spPr>
            <a:xfrm>
              <a:off x="5521684" y="1588419"/>
              <a:ext cx="32582" cy="32613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5589864" y="1588419"/>
              <a:ext cx="32582" cy="32613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5197067" y="1721730"/>
              <a:ext cx="1737158" cy="31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7038920" y="1721730"/>
              <a:ext cx="134355" cy="31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7247520" y="1721730"/>
              <a:ext cx="170995" cy="31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5197067" y="1858091"/>
              <a:ext cx="1086891" cy="31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6444635" y="1858091"/>
              <a:ext cx="195431" cy="31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110870" y="1936461"/>
              <a:ext cx="529214" cy="31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5931770" y="1936461"/>
              <a:ext cx="106898" cy="31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5740468" y="1936461"/>
              <a:ext cx="106868" cy="31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5550172" y="1936461"/>
              <a:ext cx="105861" cy="31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5358870" y="1936461"/>
              <a:ext cx="105861" cy="31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5358870" y="2032097"/>
              <a:ext cx="1647588" cy="31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5197067" y="1936461"/>
              <a:ext cx="38714" cy="31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5197067" y="2032097"/>
              <a:ext cx="38714" cy="31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5197067" y="2127763"/>
              <a:ext cx="38714" cy="31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5197067" y="2223399"/>
              <a:ext cx="38714" cy="31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7106064" y="2032097"/>
              <a:ext cx="226976" cy="31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5354813" y="2127763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5354813" y="2225443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5354813" y="2324160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5354813" y="2421840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6110870" y="2421840"/>
              <a:ext cx="928130" cy="31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6661380" y="2324160"/>
              <a:ext cx="377591" cy="31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6889319" y="2223399"/>
              <a:ext cx="149639" cy="31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6" name="Google Shape;1326;p49"/>
          <p:cNvGrpSpPr/>
          <p:nvPr/>
        </p:nvGrpSpPr>
        <p:grpSpPr>
          <a:xfrm>
            <a:off x="7711980" y="2628389"/>
            <a:ext cx="1124134" cy="1349539"/>
            <a:chOff x="1468775" y="2444825"/>
            <a:chExt cx="719400" cy="863650"/>
          </a:xfrm>
        </p:grpSpPr>
        <p:sp>
          <p:nvSpPr>
            <p:cNvPr id="1327" name="Google Shape;1327;p49"/>
            <p:cNvSpPr/>
            <p:nvPr/>
          </p:nvSpPr>
          <p:spPr>
            <a:xfrm>
              <a:off x="1468775" y="2444825"/>
              <a:ext cx="719400" cy="863650"/>
            </a:xfrm>
            <a:custGeom>
              <a:avLst/>
              <a:gdLst/>
              <a:ahLst/>
              <a:cxnLst/>
              <a:rect l="l" t="t" r="r" b="b"/>
              <a:pathLst>
                <a:path w="28776" h="34546" extrusionOk="0">
                  <a:moveTo>
                    <a:pt x="1517" y="1"/>
                  </a:moveTo>
                  <a:cubicBezTo>
                    <a:pt x="680" y="1"/>
                    <a:pt x="1" y="672"/>
                    <a:pt x="1" y="1510"/>
                  </a:cubicBezTo>
                  <a:lnTo>
                    <a:pt x="1" y="33679"/>
                  </a:lnTo>
                  <a:cubicBezTo>
                    <a:pt x="1" y="34155"/>
                    <a:pt x="391" y="34545"/>
                    <a:pt x="867" y="34545"/>
                  </a:cubicBezTo>
                  <a:lnTo>
                    <a:pt x="27916" y="34545"/>
                  </a:lnTo>
                  <a:cubicBezTo>
                    <a:pt x="28393" y="34545"/>
                    <a:pt x="28776" y="34155"/>
                    <a:pt x="28776" y="33679"/>
                  </a:cubicBezTo>
                  <a:lnTo>
                    <a:pt x="28776" y="1510"/>
                  </a:lnTo>
                  <a:cubicBezTo>
                    <a:pt x="28776" y="672"/>
                    <a:pt x="28097" y="1"/>
                    <a:pt x="27267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1498200" y="2444825"/>
              <a:ext cx="660750" cy="838200"/>
            </a:xfrm>
            <a:custGeom>
              <a:avLst/>
              <a:gdLst/>
              <a:ahLst/>
              <a:cxnLst/>
              <a:rect l="l" t="t" r="r" b="b"/>
              <a:pathLst>
                <a:path w="26430" h="33528" extrusionOk="0">
                  <a:moveTo>
                    <a:pt x="1" y="1"/>
                  </a:moveTo>
                  <a:lnTo>
                    <a:pt x="1" y="32828"/>
                  </a:lnTo>
                  <a:cubicBezTo>
                    <a:pt x="1" y="33218"/>
                    <a:pt x="311" y="33528"/>
                    <a:pt x="694" y="33528"/>
                  </a:cubicBezTo>
                  <a:lnTo>
                    <a:pt x="25729" y="33528"/>
                  </a:lnTo>
                  <a:cubicBezTo>
                    <a:pt x="26112" y="33528"/>
                    <a:pt x="26429" y="33218"/>
                    <a:pt x="26429" y="32828"/>
                  </a:cubicBezTo>
                  <a:lnTo>
                    <a:pt x="26429" y="1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1468775" y="2444825"/>
              <a:ext cx="719400" cy="72775"/>
            </a:xfrm>
            <a:custGeom>
              <a:avLst/>
              <a:gdLst/>
              <a:ahLst/>
              <a:cxnLst/>
              <a:rect l="l" t="t" r="r" b="b"/>
              <a:pathLst>
                <a:path w="28776" h="2911" extrusionOk="0">
                  <a:moveTo>
                    <a:pt x="1127" y="1"/>
                  </a:moveTo>
                  <a:cubicBezTo>
                    <a:pt x="507" y="1"/>
                    <a:pt x="1" y="498"/>
                    <a:pt x="1" y="1120"/>
                  </a:cubicBezTo>
                  <a:lnTo>
                    <a:pt x="1" y="2911"/>
                  </a:lnTo>
                  <a:lnTo>
                    <a:pt x="28776" y="2911"/>
                  </a:lnTo>
                  <a:lnTo>
                    <a:pt x="28776" y="1120"/>
                  </a:lnTo>
                  <a:cubicBezTo>
                    <a:pt x="28776" y="498"/>
                    <a:pt x="28270" y="1"/>
                    <a:pt x="27650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1497850" y="2742350"/>
              <a:ext cx="661450" cy="313050"/>
            </a:xfrm>
            <a:custGeom>
              <a:avLst/>
              <a:gdLst/>
              <a:ahLst/>
              <a:cxnLst/>
              <a:rect l="l" t="t" r="r" b="b"/>
              <a:pathLst>
                <a:path w="26458" h="12522" extrusionOk="0">
                  <a:moveTo>
                    <a:pt x="1" y="0"/>
                  </a:moveTo>
                  <a:lnTo>
                    <a:pt x="1" y="12522"/>
                  </a:lnTo>
                  <a:lnTo>
                    <a:pt x="26457" y="12522"/>
                  </a:lnTo>
                  <a:lnTo>
                    <a:pt x="26457" y="0"/>
                  </a:ln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1530875" y="2870425"/>
              <a:ext cx="31075" cy="62475"/>
            </a:xfrm>
            <a:custGeom>
              <a:avLst/>
              <a:gdLst/>
              <a:ahLst/>
              <a:cxnLst/>
              <a:rect l="l" t="t" r="r" b="b"/>
              <a:pathLst>
                <a:path w="1243" h="2499" extrusionOk="0">
                  <a:moveTo>
                    <a:pt x="1110" y="1"/>
                  </a:moveTo>
                  <a:cubicBezTo>
                    <a:pt x="1075" y="1"/>
                    <a:pt x="1039" y="15"/>
                    <a:pt x="1012" y="47"/>
                  </a:cubicBezTo>
                  <a:lnTo>
                    <a:pt x="607" y="517"/>
                  </a:lnTo>
                  <a:lnTo>
                    <a:pt x="44" y="1167"/>
                  </a:lnTo>
                  <a:cubicBezTo>
                    <a:pt x="0" y="1210"/>
                    <a:pt x="0" y="1290"/>
                    <a:pt x="44" y="1340"/>
                  </a:cubicBezTo>
                  <a:lnTo>
                    <a:pt x="607" y="1983"/>
                  </a:lnTo>
                  <a:lnTo>
                    <a:pt x="1012" y="2451"/>
                  </a:lnTo>
                  <a:cubicBezTo>
                    <a:pt x="1039" y="2484"/>
                    <a:pt x="1075" y="2498"/>
                    <a:pt x="1110" y="2498"/>
                  </a:cubicBezTo>
                  <a:cubicBezTo>
                    <a:pt x="1177" y="2498"/>
                    <a:pt x="1243" y="2445"/>
                    <a:pt x="1243" y="2364"/>
                  </a:cubicBezTo>
                  <a:lnTo>
                    <a:pt x="1243" y="1253"/>
                  </a:lnTo>
                  <a:lnTo>
                    <a:pt x="1243" y="134"/>
                  </a:lnTo>
                  <a:cubicBezTo>
                    <a:pt x="1243" y="53"/>
                    <a:pt x="1177" y="1"/>
                    <a:pt x="1110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2095000" y="2870425"/>
              <a:ext cx="31275" cy="62475"/>
            </a:xfrm>
            <a:custGeom>
              <a:avLst/>
              <a:gdLst/>
              <a:ahLst/>
              <a:cxnLst/>
              <a:rect l="l" t="t" r="r" b="b"/>
              <a:pathLst>
                <a:path w="1251" h="2499" extrusionOk="0">
                  <a:moveTo>
                    <a:pt x="134" y="1"/>
                  </a:moveTo>
                  <a:cubicBezTo>
                    <a:pt x="67" y="1"/>
                    <a:pt x="1" y="53"/>
                    <a:pt x="1" y="134"/>
                  </a:cubicBezTo>
                  <a:lnTo>
                    <a:pt x="1" y="1253"/>
                  </a:lnTo>
                  <a:lnTo>
                    <a:pt x="1" y="2364"/>
                  </a:lnTo>
                  <a:cubicBezTo>
                    <a:pt x="1" y="2445"/>
                    <a:pt x="67" y="2498"/>
                    <a:pt x="134" y="2498"/>
                  </a:cubicBezTo>
                  <a:cubicBezTo>
                    <a:pt x="169" y="2498"/>
                    <a:pt x="205" y="2484"/>
                    <a:pt x="231" y="2451"/>
                  </a:cubicBezTo>
                  <a:lnTo>
                    <a:pt x="644" y="1983"/>
                  </a:lnTo>
                  <a:lnTo>
                    <a:pt x="1207" y="1340"/>
                  </a:lnTo>
                  <a:cubicBezTo>
                    <a:pt x="1250" y="1290"/>
                    <a:pt x="1250" y="1210"/>
                    <a:pt x="1207" y="1167"/>
                  </a:cubicBezTo>
                  <a:lnTo>
                    <a:pt x="644" y="517"/>
                  </a:lnTo>
                  <a:lnTo>
                    <a:pt x="231" y="47"/>
                  </a:lnTo>
                  <a:cubicBezTo>
                    <a:pt x="205" y="15"/>
                    <a:pt x="169" y="1"/>
                    <a:pt x="134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1592425" y="2788350"/>
              <a:ext cx="135250" cy="162850"/>
            </a:xfrm>
            <a:custGeom>
              <a:avLst/>
              <a:gdLst/>
              <a:ahLst/>
              <a:cxnLst/>
              <a:rect l="l" t="t" r="r" b="b"/>
              <a:pathLst>
                <a:path w="5410" h="6514" extrusionOk="0">
                  <a:moveTo>
                    <a:pt x="571" y="1"/>
                  </a:moveTo>
                  <a:cubicBezTo>
                    <a:pt x="261" y="1"/>
                    <a:pt x="1" y="261"/>
                    <a:pt x="1" y="571"/>
                  </a:cubicBezTo>
                  <a:lnTo>
                    <a:pt x="1" y="5943"/>
                  </a:lnTo>
                  <a:cubicBezTo>
                    <a:pt x="1" y="6262"/>
                    <a:pt x="261" y="6514"/>
                    <a:pt x="571" y="6514"/>
                  </a:cubicBezTo>
                  <a:lnTo>
                    <a:pt x="4839" y="6514"/>
                  </a:lnTo>
                  <a:cubicBezTo>
                    <a:pt x="5150" y="6514"/>
                    <a:pt x="5410" y="6262"/>
                    <a:pt x="5410" y="5943"/>
                  </a:cubicBezTo>
                  <a:lnTo>
                    <a:pt x="5410" y="571"/>
                  </a:lnTo>
                  <a:cubicBezTo>
                    <a:pt x="5410" y="261"/>
                    <a:pt x="5150" y="1"/>
                    <a:pt x="4839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1592425" y="2803100"/>
              <a:ext cx="135250" cy="148100"/>
            </a:xfrm>
            <a:custGeom>
              <a:avLst/>
              <a:gdLst/>
              <a:ahLst/>
              <a:cxnLst/>
              <a:rect l="l" t="t" r="r" b="b"/>
              <a:pathLst>
                <a:path w="5410" h="5924" extrusionOk="0">
                  <a:moveTo>
                    <a:pt x="4547" y="1"/>
                  </a:moveTo>
                  <a:cubicBezTo>
                    <a:pt x="3986" y="1"/>
                    <a:pt x="3722" y="808"/>
                    <a:pt x="3727" y="1281"/>
                  </a:cubicBezTo>
                  <a:cubicBezTo>
                    <a:pt x="3727" y="1447"/>
                    <a:pt x="3727" y="2469"/>
                    <a:pt x="3105" y="2469"/>
                  </a:cubicBezTo>
                  <a:cubicBezTo>
                    <a:pt x="2859" y="2469"/>
                    <a:pt x="2516" y="2309"/>
                    <a:pt x="2037" y="1874"/>
                  </a:cubicBezTo>
                  <a:cubicBezTo>
                    <a:pt x="1813" y="1668"/>
                    <a:pt x="1613" y="1579"/>
                    <a:pt x="1434" y="1579"/>
                  </a:cubicBezTo>
                  <a:cubicBezTo>
                    <a:pt x="279" y="1579"/>
                    <a:pt x="7" y="5285"/>
                    <a:pt x="1" y="5360"/>
                  </a:cubicBezTo>
                  <a:cubicBezTo>
                    <a:pt x="8" y="5672"/>
                    <a:pt x="261" y="5924"/>
                    <a:pt x="571" y="5924"/>
                  </a:cubicBezTo>
                  <a:lnTo>
                    <a:pt x="3077" y="5924"/>
                  </a:lnTo>
                  <a:lnTo>
                    <a:pt x="4954" y="5917"/>
                  </a:lnTo>
                  <a:cubicBezTo>
                    <a:pt x="5186" y="5866"/>
                    <a:pt x="5366" y="5672"/>
                    <a:pt x="5403" y="5440"/>
                  </a:cubicBezTo>
                  <a:lnTo>
                    <a:pt x="5410" y="508"/>
                  </a:lnTo>
                  <a:cubicBezTo>
                    <a:pt x="5069" y="142"/>
                    <a:pt x="4782" y="1"/>
                    <a:pt x="454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1760875" y="2788350"/>
              <a:ext cx="135200" cy="162850"/>
            </a:xfrm>
            <a:custGeom>
              <a:avLst/>
              <a:gdLst/>
              <a:ahLst/>
              <a:cxnLst/>
              <a:rect l="l" t="t" r="r" b="b"/>
              <a:pathLst>
                <a:path w="5408" h="6514" extrusionOk="0">
                  <a:moveTo>
                    <a:pt x="571" y="1"/>
                  </a:moveTo>
                  <a:cubicBezTo>
                    <a:pt x="261" y="1"/>
                    <a:pt x="1" y="261"/>
                    <a:pt x="1" y="571"/>
                  </a:cubicBezTo>
                  <a:lnTo>
                    <a:pt x="1" y="5943"/>
                  </a:lnTo>
                  <a:cubicBezTo>
                    <a:pt x="1" y="6262"/>
                    <a:pt x="261" y="6514"/>
                    <a:pt x="571" y="6514"/>
                  </a:cubicBezTo>
                  <a:lnTo>
                    <a:pt x="4838" y="6514"/>
                  </a:lnTo>
                  <a:cubicBezTo>
                    <a:pt x="5148" y="6514"/>
                    <a:pt x="5408" y="6262"/>
                    <a:pt x="5408" y="5943"/>
                  </a:cubicBezTo>
                  <a:lnTo>
                    <a:pt x="5408" y="571"/>
                  </a:lnTo>
                  <a:cubicBezTo>
                    <a:pt x="5408" y="261"/>
                    <a:pt x="5148" y="1"/>
                    <a:pt x="4838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1760875" y="2793050"/>
              <a:ext cx="131450" cy="158150"/>
            </a:xfrm>
            <a:custGeom>
              <a:avLst/>
              <a:gdLst/>
              <a:ahLst/>
              <a:cxnLst/>
              <a:rect l="l" t="t" r="r" b="b"/>
              <a:pathLst>
                <a:path w="5258" h="6326" extrusionOk="0">
                  <a:moveTo>
                    <a:pt x="159" y="0"/>
                  </a:moveTo>
                  <a:cubicBezTo>
                    <a:pt x="65" y="102"/>
                    <a:pt x="1" y="239"/>
                    <a:pt x="1" y="383"/>
                  </a:cubicBezTo>
                  <a:lnTo>
                    <a:pt x="1" y="5755"/>
                  </a:lnTo>
                  <a:cubicBezTo>
                    <a:pt x="1" y="6074"/>
                    <a:pt x="261" y="6326"/>
                    <a:pt x="571" y="6326"/>
                  </a:cubicBezTo>
                  <a:lnTo>
                    <a:pt x="4838" y="6326"/>
                  </a:lnTo>
                  <a:cubicBezTo>
                    <a:pt x="5004" y="6326"/>
                    <a:pt x="5148" y="6255"/>
                    <a:pt x="5257" y="6145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1781975" y="2813625"/>
              <a:ext cx="97525" cy="117550"/>
            </a:xfrm>
            <a:custGeom>
              <a:avLst/>
              <a:gdLst/>
              <a:ahLst/>
              <a:cxnLst/>
              <a:rect l="l" t="t" r="r" b="b"/>
              <a:pathLst>
                <a:path w="3901" h="4702" extrusionOk="0">
                  <a:moveTo>
                    <a:pt x="1" y="0"/>
                  </a:moveTo>
                  <a:lnTo>
                    <a:pt x="3893" y="4702"/>
                  </a:lnTo>
                  <a:lnTo>
                    <a:pt x="3900" y="0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1929475" y="2788350"/>
              <a:ext cx="135050" cy="162850"/>
            </a:xfrm>
            <a:custGeom>
              <a:avLst/>
              <a:gdLst/>
              <a:ahLst/>
              <a:cxnLst/>
              <a:rect l="l" t="t" r="r" b="b"/>
              <a:pathLst>
                <a:path w="5402" h="6514" extrusionOk="0">
                  <a:moveTo>
                    <a:pt x="563" y="1"/>
                  </a:moveTo>
                  <a:cubicBezTo>
                    <a:pt x="253" y="1"/>
                    <a:pt x="0" y="261"/>
                    <a:pt x="0" y="571"/>
                  </a:cubicBezTo>
                  <a:lnTo>
                    <a:pt x="0" y="5943"/>
                  </a:lnTo>
                  <a:cubicBezTo>
                    <a:pt x="0" y="6262"/>
                    <a:pt x="253" y="6514"/>
                    <a:pt x="563" y="6514"/>
                  </a:cubicBezTo>
                  <a:lnTo>
                    <a:pt x="4832" y="6514"/>
                  </a:lnTo>
                  <a:cubicBezTo>
                    <a:pt x="5149" y="6514"/>
                    <a:pt x="5402" y="6262"/>
                    <a:pt x="5402" y="5943"/>
                  </a:cubicBezTo>
                  <a:lnTo>
                    <a:pt x="5402" y="571"/>
                  </a:lnTo>
                  <a:cubicBezTo>
                    <a:pt x="5402" y="261"/>
                    <a:pt x="5149" y="1"/>
                    <a:pt x="4832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1948450" y="2855350"/>
              <a:ext cx="74750" cy="75275"/>
            </a:xfrm>
            <a:custGeom>
              <a:avLst/>
              <a:gdLst/>
              <a:ahLst/>
              <a:cxnLst/>
              <a:rect l="l" t="t" r="r" b="b"/>
              <a:pathLst>
                <a:path w="2990" h="3011" extrusionOk="0">
                  <a:moveTo>
                    <a:pt x="1494" y="0"/>
                  </a:moveTo>
                  <a:cubicBezTo>
                    <a:pt x="664" y="0"/>
                    <a:pt x="0" y="680"/>
                    <a:pt x="0" y="1510"/>
                  </a:cubicBezTo>
                  <a:cubicBezTo>
                    <a:pt x="0" y="2340"/>
                    <a:pt x="664" y="3010"/>
                    <a:pt x="1494" y="3010"/>
                  </a:cubicBezTo>
                  <a:cubicBezTo>
                    <a:pt x="2317" y="3010"/>
                    <a:pt x="2990" y="2340"/>
                    <a:pt x="2990" y="1510"/>
                  </a:cubicBezTo>
                  <a:cubicBezTo>
                    <a:pt x="2990" y="680"/>
                    <a:pt x="2317" y="0"/>
                    <a:pt x="1494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1984350" y="2824675"/>
              <a:ext cx="66625" cy="67175"/>
            </a:xfrm>
            <a:custGeom>
              <a:avLst/>
              <a:gdLst/>
              <a:ahLst/>
              <a:cxnLst/>
              <a:rect l="l" t="t" r="r" b="b"/>
              <a:pathLst>
                <a:path w="2665" h="2687" extrusionOk="0">
                  <a:moveTo>
                    <a:pt x="1337" y="0"/>
                  </a:moveTo>
                  <a:cubicBezTo>
                    <a:pt x="594" y="0"/>
                    <a:pt x="1" y="607"/>
                    <a:pt x="1" y="1343"/>
                  </a:cubicBezTo>
                  <a:cubicBezTo>
                    <a:pt x="1" y="2087"/>
                    <a:pt x="594" y="2686"/>
                    <a:pt x="1337" y="2686"/>
                  </a:cubicBezTo>
                  <a:cubicBezTo>
                    <a:pt x="2074" y="2686"/>
                    <a:pt x="2664" y="2087"/>
                    <a:pt x="2664" y="1343"/>
                  </a:cubicBezTo>
                  <a:cubicBezTo>
                    <a:pt x="2664" y="607"/>
                    <a:pt x="2074" y="0"/>
                    <a:pt x="1337" y="0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1942850" y="2809125"/>
              <a:ext cx="66800" cy="67175"/>
            </a:xfrm>
            <a:custGeom>
              <a:avLst/>
              <a:gdLst/>
              <a:ahLst/>
              <a:cxnLst/>
              <a:rect l="l" t="t" r="r" b="b"/>
              <a:pathLst>
                <a:path w="2672" h="2687" extrusionOk="0">
                  <a:moveTo>
                    <a:pt x="1335" y="0"/>
                  </a:moveTo>
                  <a:cubicBezTo>
                    <a:pt x="598" y="0"/>
                    <a:pt x="1" y="600"/>
                    <a:pt x="1" y="1343"/>
                  </a:cubicBezTo>
                  <a:cubicBezTo>
                    <a:pt x="1" y="2080"/>
                    <a:pt x="598" y="2686"/>
                    <a:pt x="1335" y="2686"/>
                  </a:cubicBezTo>
                  <a:cubicBezTo>
                    <a:pt x="2072" y="2686"/>
                    <a:pt x="2671" y="2080"/>
                    <a:pt x="2671" y="1343"/>
                  </a:cubicBezTo>
                  <a:cubicBezTo>
                    <a:pt x="2671" y="600"/>
                    <a:pt x="2072" y="0"/>
                    <a:pt x="1335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1533200" y="2560725"/>
              <a:ext cx="590550" cy="67175"/>
            </a:xfrm>
            <a:custGeom>
              <a:avLst/>
              <a:gdLst/>
              <a:ahLst/>
              <a:cxnLst/>
              <a:rect l="l" t="t" r="r" b="b"/>
              <a:pathLst>
                <a:path w="23622" h="2687" extrusionOk="0">
                  <a:moveTo>
                    <a:pt x="1344" y="1"/>
                  </a:moveTo>
                  <a:cubicBezTo>
                    <a:pt x="600" y="1"/>
                    <a:pt x="1" y="607"/>
                    <a:pt x="1" y="1344"/>
                  </a:cubicBezTo>
                  <a:cubicBezTo>
                    <a:pt x="1" y="2087"/>
                    <a:pt x="600" y="2687"/>
                    <a:pt x="1344" y="2687"/>
                  </a:cubicBezTo>
                  <a:lnTo>
                    <a:pt x="22286" y="2687"/>
                  </a:lnTo>
                  <a:cubicBezTo>
                    <a:pt x="23022" y="2687"/>
                    <a:pt x="23622" y="2087"/>
                    <a:pt x="23622" y="1344"/>
                  </a:cubicBezTo>
                  <a:cubicBezTo>
                    <a:pt x="23622" y="607"/>
                    <a:pt x="23022" y="1"/>
                    <a:pt x="22286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1700575" y="2583825"/>
              <a:ext cx="385625" cy="21175"/>
            </a:xfrm>
            <a:custGeom>
              <a:avLst/>
              <a:gdLst/>
              <a:ahLst/>
              <a:cxnLst/>
              <a:rect l="l" t="t" r="r" b="b"/>
              <a:pathLst>
                <a:path w="15425" h="847" extrusionOk="0">
                  <a:moveTo>
                    <a:pt x="427" y="0"/>
                  </a:moveTo>
                  <a:cubicBezTo>
                    <a:pt x="188" y="0"/>
                    <a:pt x="0" y="189"/>
                    <a:pt x="0" y="420"/>
                  </a:cubicBezTo>
                  <a:cubicBezTo>
                    <a:pt x="0" y="657"/>
                    <a:pt x="188" y="846"/>
                    <a:pt x="427" y="846"/>
                  </a:cubicBezTo>
                  <a:lnTo>
                    <a:pt x="14998" y="846"/>
                  </a:lnTo>
                  <a:cubicBezTo>
                    <a:pt x="15237" y="846"/>
                    <a:pt x="15424" y="657"/>
                    <a:pt x="15424" y="420"/>
                  </a:cubicBezTo>
                  <a:cubicBezTo>
                    <a:pt x="15424" y="189"/>
                    <a:pt x="15237" y="0"/>
                    <a:pt x="149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1570775" y="2583825"/>
              <a:ext cx="106900" cy="21175"/>
            </a:xfrm>
            <a:custGeom>
              <a:avLst/>
              <a:gdLst/>
              <a:ahLst/>
              <a:cxnLst/>
              <a:rect l="l" t="t" r="r" b="b"/>
              <a:pathLst>
                <a:path w="4276" h="847" extrusionOk="0">
                  <a:moveTo>
                    <a:pt x="427" y="0"/>
                  </a:moveTo>
                  <a:cubicBezTo>
                    <a:pt x="188" y="0"/>
                    <a:pt x="0" y="189"/>
                    <a:pt x="0" y="420"/>
                  </a:cubicBezTo>
                  <a:cubicBezTo>
                    <a:pt x="0" y="657"/>
                    <a:pt x="188" y="846"/>
                    <a:pt x="427" y="846"/>
                  </a:cubicBezTo>
                  <a:lnTo>
                    <a:pt x="3849" y="846"/>
                  </a:lnTo>
                  <a:cubicBezTo>
                    <a:pt x="4087" y="846"/>
                    <a:pt x="4276" y="657"/>
                    <a:pt x="4276" y="420"/>
                  </a:cubicBezTo>
                  <a:cubicBezTo>
                    <a:pt x="4276" y="189"/>
                    <a:pt x="4087" y="0"/>
                    <a:pt x="3849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1592425" y="2983150"/>
              <a:ext cx="134700" cy="14450"/>
            </a:xfrm>
            <a:custGeom>
              <a:avLst/>
              <a:gdLst/>
              <a:ahLst/>
              <a:cxnLst/>
              <a:rect l="l" t="t" r="r" b="b"/>
              <a:pathLst>
                <a:path w="5388" h="578" extrusionOk="0">
                  <a:moveTo>
                    <a:pt x="290" y="1"/>
                  </a:moveTo>
                  <a:cubicBezTo>
                    <a:pt x="131" y="1"/>
                    <a:pt x="1" y="131"/>
                    <a:pt x="1" y="290"/>
                  </a:cubicBezTo>
                  <a:cubicBezTo>
                    <a:pt x="1" y="448"/>
                    <a:pt x="131" y="578"/>
                    <a:pt x="290" y="578"/>
                  </a:cubicBezTo>
                  <a:lnTo>
                    <a:pt x="5099" y="578"/>
                  </a:lnTo>
                  <a:cubicBezTo>
                    <a:pt x="5257" y="578"/>
                    <a:pt x="5387" y="448"/>
                    <a:pt x="5387" y="290"/>
                  </a:cubicBezTo>
                  <a:cubicBezTo>
                    <a:pt x="5387" y="131"/>
                    <a:pt x="5257" y="1"/>
                    <a:pt x="5099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1758900" y="2983150"/>
              <a:ext cx="134675" cy="14450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1"/>
                  </a:moveTo>
                  <a:cubicBezTo>
                    <a:pt x="130" y="1"/>
                    <a:pt x="0" y="131"/>
                    <a:pt x="0" y="290"/>
                  </a:cubicBezTo>
                  <a:cubicBezTo>
                    <a:pt x="0" y="448"/>
                    <a:pt x="130" y="578"/>
                    <a:pt x="288" y="578"/>
                  </a:cubicBezTo>
                  <a:lnTo>
                    <a:pt x="5106" y="578"/>
                  </a:lnTo>
                  <a:cubicBezTo>
                    <a:pt x="5263" y="578"/>
                    <a:pt x="5386" y="448"/>
                    <a:pt x="5386" y="290"/>
                  </a:cubicBezTo>
                  <a:cubicBezTo>
                    <a:pt x="5386" y="131"/>
                    <a:pt x="5263" y="1"/>
                    <a:pt x="5106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1929850" y="2983150"/>
              <a:ext cx="134675" cy="14450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1"/>
                  </a:moveTo>
                  <a:cubicBezTo>
                    <a:pt x="131" y="1"/>
                    <a:pt x="1" y="131"/>
                    <a:pt x="1" y="290"/>
                  </a:cubicBezTo>
                  <a:cubicBezTo>
                    <a:pt x="1" y="448"/>
                    <a:pt x="131" y="578"/>
                    <a:pt x="288" y="578"/>
                  </a:cubicBezTo>
                  <a:lnTo>
                    <a:pt x="5097" y="578"/>
                  </a:lnTo>
                  <a:cubicBezTo>
                    <a:pt x="5257" y="578"/>
                    <a:pt x="5387" y="448"/>
                    <a:pt x="5387" y="290"/>
                  </a:cubicBezTo>
                  <a:cubicBezTo>
                    <a:pt x="5387" y="131"/>
                    <a:pt x="5257" y="1"/>
                    <a:pt x="5097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1592425" y="3012225"/>
              <a:ext cx="134700" cy="14450"/>
            </a:xfrm>
            <a:custGeom>
              <a:avLst/>
              <a:gdLst/>
              <a:ahLst/>
              <a:cxnLst/>
              <a:rect l="l" t="t" r="r" b="b"/>
              <a:pathLst>
                <a:path w="5388" h="578" extrusionOk="0">
                  <a:moveTo>
                    <a:pt x="290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8"/>
                    <a:pt x="131" y="578"/>
                    <a:pt x="290" y="578"/>
                  </a:cubicBezTo>
                  <a:lnTo>
                    <a:pt x="5099" y="578"/>
                  </a:lnTo>
                  <a:cubicBezTo>
                    <a:pt x="5257" y="578"/>
                    <a:pt x="5387" y="448"/>
                    <a:pt x="5387" y="288"/>
                  </a:cubicBezTo>
                  <a:cubicBezTo>
                    <a:pt x="5387" y="130"/>
                    <a:pt x="5257" y="0"/>
                    <a:pt x="5099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1758900" y="3012225"/>
              <a:ext cx="134675" cy="14450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8"/>
                    <a:pt x="130" y="578"/>
                    <a:pt x="288" y="578"/>
                  </a:cubicBezTo>
                  <a:lnTo>
                    <a:pt x="5106" y="578"/>
                  </a:lnTo>
                  <a:cubicBezTo>
                    <a:pt x="5263" y="578"/>
                    <a:pt x="5386" y="448"/>
                    <a:pt x="5386" y="288"/>
                  </a:cubicBezTo>
                  <a:cubicBezTo>
                    <a:pt x="5386" y="130"/>
                    <a:pt x="5263" y="0"/>
                    <a:pt x="5106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1929850" y="3012225"/>
              <a:ext cx="134675" cy="14450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8"/>
                    <a:pt x="131" y="578"/>
                    <a:pt x="288" y="578"/>
                  </a:cubicBezTo>
                  <a:lnTo>
                    <a:pt x="5097" y="578"/>
                  </a:lnTo>
                  <a:cubicBezTo>
                    <a:pt x="5257" y="578"/>
                    <a:pt x="5387" y="448"/>
                    <a:pt x="5387" y="288"/>
                  </a:cubicBezTo>
                  <a:cubicBezTo>
                    <a:pt x="5387" y="130"/>
                    <a:pt x="5257" y="0"/>
                    <a:pt x="5097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1529600" y="2462500"/>
              <a:ext cx="38675" cy="38850"/>
            </a:xfrm>
            <a:custGeom>
              <a:avLst/>
              <a:gdLst/>
              <a:ahLst/>
              <a:cxnLst/>
              <a:rect l="l" t="t" r="r" b="b"/>
              <a:pathLst>
                <a:path w="1547" h="1554" extrusionOk="0">
                  <a:moveTo>
                    <a:pt x="774" y="1"/>
                  </a:moveTo>
                  <a:cubicBezTo>
                    <a:pt x="348" y="1"/>
                    <a:pt x="1" y="348"/>
                    <a:pt x="1" y="774"/>
                  </a:cubicBezTo>
                  <a:cubicBezTo>
                    <a:pt x="1" y="1207"/>
                    <a:pt x="348" y="1554"/>
                    <a:pt x="774" y="1554"/>
                  </a:cubicBezTo>
                  <a:cubicBezTo>
                    <a:pt x="1200" y="1554"/>
                    <a:pt x="1547" y="1207"/>
                    <a:pt x="1547" y="774"/>
                  </a:cubicBezTo>
                  <a:cubicBezTo>
                    <a:pt x="1547" y="348"/>
                    <a:pt x="1200" y="1"/>
                    <a:pt x="774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1597125" y="2462500"/>
              <a:ext cx="38825" cy="38850"/>
            </a:xfrm>
            <a:custGeom>
              <a:avLst/>
              <a:gdLst/>
              <a:ahLst/>
              <a:cxnLst/>
              <a:rect l="l" t="t" r="r" b="b"/>
              <a:pathLst>
                <a:path w="1553" h="1554" extrusionOk="0">
                  <a:moveTo>
                    <a:pt x="773" y="1"/>
                  </a:moveTo>
                  <a:cubicBezTo>
                    <a:pt x="347" y="1"/>
                    <a:pt x="0" y="348"/>
                    <a:pt x="0" y="774"/>
                  </a:cubicBezTo>
                  <a:cubicBezTo>
                    <a:pt x="0" y="1207"/>
                    <a:pt x="347" y="1554"/>
                    <a:pt x="773" y="1554"/>
                  </a:cubicBezTo>
                  <a:cubicBezTo>
                    <a:pt x="1206" y="1554"/>
                    <a:pt x="1553" y="1207"/>
                    <a:pt x="1553" y="774"/>
                  </a:cubicBezTo>
                  <a:cubicBezTo>
                    <a:pt x="1553" y="348"/>
                    <a:pt x="1206" y="1"/>
                    <a:pt x="77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1664650" y="2462500"/>
              <a:ext cx="38850" cy="38850"/>
            </a:xfrm>
            <a:custGeom>
              <a:avLst/>
              <a:gdLst/>
              <a:ahLst/>
              <a:cxnLst/>
              <a:rect l="l" t="t" r="r" b="b"/>
              <a:pathLst>
                <a:path w="1554" h="1554" extrusionOk="0">
                  <a:moveTo>
                    <a:pt x="781" y="1"/>
                  </a:moveTo>
                  <a:cubicBezTo>
                    <a:pt x="347" y="1"/>
                    <a:pt x="1" y="348"/>
                    <a:pt x="1" y="774"/>
                  </a:cubicBezTo>
                  <a:cubicBezTo>
                    <a:pt x="1" y="1207"/>
                    <a:pt x="347" y="1554"/>
                    <a:pt x="781" y="1554"/>
                  </a:cubicBezTo>
                  <a:cubicBezTo>
                    <a:pt x="1207" y="1554"/>
                    <a:pt x="1554" y="1207"/>
                    <a:pt x="1554" y="774"/>
                  </a:cubicBezTo>
                  <a:cubicBezTo>
                    <a:pt x="1554" y="348"/>
                    <a:pt x="1207" y="1"/>
                    <a:pt x="781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1564450" y="3164550"/>
              <a:ext cx="112675" cy="54575"/>
            </a:xfrm>
            <a:custGeom>
              <a:avLst/>
              <a:gdLst/>
              <a:ahLst/>
              <a:cxnLst/>
              <a:rect l="l" t="t" r="r" b="b"/>
              <a:pathLst>
                <a:path w="4507" h="2183" extrusionOk="0">
                  <a:moveTo>
                    <a:pt x="434" y="1"/>
                  </a:moveTo>
                  <a:cubicBezTo>
                    <a:pt x="196" y="1"/>
                    <a:pt x="0" y="197"/>
                    <a:pt x="0" y="434"/>
                  </a:cubicBezTo>
                  <a:lnTo>
                    <a:pt x="0" y="1749"/>
                  </a:lnTo>
                  <a:cubicBezTo>
                    <a:pt x="0" y="1987"/>
                    <a:pt x="196" y="2183"/>
                    <a:pt x="434" y="2183"/>
                  </a:cubicBezTo>
                  <a:lnTo>
                    <a:pt x="4073" y="2183"/>
                  </a:lnTo>
                  <a:cubicBezTo>
                    <a:pt x="4312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2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1564825" y="3134050"/>
              <a:ext cx="112125" cy="14275"/>
            </a:xfrm>
            <a:custGeom>
              <a:avLst/>
              <a:gdLst/>
              <a:ahLst/>
              <a:cxnLst/>
              <a:rect l="l" t="t" r="r" b="b"/>
              <a:pathLst>
                <a:path w="4485" h="571" extrusionOk="0">
                  <a:moveTo>
                    <a:pt x="282" y="1"/>
                  </a:moveTo>
                  <a:cubicBezTo>
                    <a:pt x="122" y="1"/>
                    <a:pt x="1" y="124"/>
                    <a:pt x="1" y="283"/>
                  </a:cubicBezTo>
                  <a:cubicBezTo>
                    <a:pt x="1" y="441"/>
                    <a:pt x="122" y="571"/>
                    <a:pt x="282" y="571"/>
                  </a:cubicBezTo>
                  <a:lnTo>
                    <a:pt x="4195" y="571"/>
                  </a:lnTo>
                  <a:cubicBezTo>
                    <a:pt x="4354" y="571"/>
                    <a:pt x="4484" y="441"/>
                    <a:pt x="4484" y="283"/>
                  </a:cubicBezTo>
                  <a:cubicBezTo>
                    <a:pt x="4484" y="124"/>
                    <a:pt x="4354" y="1"/>
                    <a:pt x="4195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1702925" y="3164550"/>
              <a:ext cx="112650" cy="54575"/>
            </a:xfrm>
            <a:custGeom>
              <a:avLst/>
              <a:gdLst/>
              <a:ahLst/>
              <a:cxnLst/>
              <a:rect l="l" t="t" r="r" b="b"/>
              <a:pathLst>
                <a:path w="4506" h="2183" extrusionOk="0">
                  <a:moveTo>
                    <a:pt x="433" y="1"/>
                  </a:moveTo>
                  <a:cubicBezTo>
                    <a:pt x="196" y="1"/>
                    <a:pt x="0" y="197"/>
                    <a:pt x="0" y="434"/>
                  </a:cubicBezTo>
                  <a:lnTo>
                    <a:pt x="0" y="1749"/>
                  </a:lnTo>
                  <a:cubicBezTo>
                    <a:pt x="0" y="1987"/>
                    <a:pt x="196" y="2183"/>
                    <a:pt x="433" y="2183"/>
                  </a:cubicBezTo>
                  <a:lnTo>
                    <a:pt x="4073" y="2183"/>
                  </a:lnTo>
                  <a:cubicBezTo>
                    <a:pt x="4312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2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1703250" y="3134050"/>
              <a:ext cx="112175" cy="14275"/>
            </a:xfrm>
            <a:custGeom>
              <a:avLst/>
              <a:gdLst/>
              <a:ahLst/>
              <a:cxnLst/>
              <a:rect l="l" t="t" r="r" b="b"/>
              <a:pathLst>
                <a:path w="4487" h="571" extrusionOk="0">
                  <a:moveTo>
                    <a:pt x="283" y="1"/>
                  </a:moveTo>
                  <a:cubicBezTo>
                    <a:pt x="124" y="1"/>
                    <a:pt x="1" y="124"/>
                    <a:pt x="1" y="283"/>
                  </a:cubicBezTo>
                  <a:cubicBezTo>
                    <a:pt x="1" y="441"/>
                    <a:pt x="124" y="571"/>
                    <a:pt x="283" y="571"/>
                  </a:cubicBezTo>
                  <a:lnTo>
                    <a:pt x="4197" y="571"/>
                  </a:lnTo>
                  <a:cubicBezTo>
                    <a:pt x="4356" y="571"/>
                    <a:pt x="4486" y="441"/>
                    <a:pt x="4486" y="283"/>
                  </a:cubicBezTo>
                  <a:cubicBezTo>
                    <a:pt x="4486" y="124"/>
                    <a:pt x="4356" y="1"/>
                    <a:pt x="4197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1841375" y="3164550"/>
              <a:ext cx="112675" cy="54575"/>
            </a:xfrm>
            <a:custGeom>
              <a:avLst/>
              <a:gdLst/>
              <a:ahLst/>
              <a:cxnLst/>
              <a:rect l="l" t="t" r="r" b="b"/>
              <a:pathLst>
                <a:path w="4507" h="2183" extrusionOk="0">
                  <a:moveTo>
                    <a:pt x="434" y="1"/>
                  </a:moveTo>
                  <a:cubicBezTo>
                    <a:pt x="195" y="1"/>
                    <a:pt x="1" y="197"/>
                    <a:pt x="1" y="434"/>
                  </a:cubicBezTo>
                  <a:lnTo>
                    <a:pt x="1" y="1749"/>
                  </a:lnTo>
                  <a:cubicBezTo>
                    <a:pt x="1" y="1987"/>
                    <a:pt x="195" y="2183"/>
                    <a:pt x="434" y="2183"/>
                  </a:cubicBezTo>
                  <a:lnTo>
                    <a:pt x="4073" y="2183"/>
                  </a:lnTo>
                  <a:cubicBezTo>
                    <a:pt x="4311" y="2183"/>
                    <a:pt x="4507" y="1987"/>
                    <a:pt x="4507" y="1749"/>
                  </a:cubicBezTo>
                  <a:lnTo>
                    <a:pt x="4507" y="434"/>
                  </a:lnTo>
                  <a:cubicBezTo>
                    <a:pt x="4507" y="197"/>
                    <a:pt x="4311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1841550" y="3134050"/>
              <a:ext cx="112325" cy="14275"/>
            </a:xfrm>
            <a:custGeom>
              <a:avLst/>
              <a:gdLst/>
              <a:ahLst/>
              <a:cxnLst/>
              <a:rect l="l" t="t" r="r" b="b"/>
              <a:pathLst>
                <a:path w="4493" h="571" extrusionOk="0">
                  <a:moveTo>
                    <a:pt x="290" y="1"/>
                  </a:moveTo>
                  <a:cubicBezTo>
                    <a:pt x="131" y="1"/>
                    <a:pt x="1" y="124"/>
                    <a:pt x="1" y="283"/>
                  </a:cubicBezTo>
                  <a:cubicBezTo>
                    <a:pt x="1" y="441"/>
                    <a:pt x="131" y="571"/>
                    <a:pt x="290" y="571"/>
                  </a:cubicBezTo>
                  <a:lnTo>
                    <a:pt x="4203" y="571"/>
                  </a:lnTo>
                  <a:cubicBezTo>
                    <a:pt x="4363" y="571"/>
                    <a:pt x="4493" y="441"/>
                    <a:pt x="4493" y="283"/>
                  </a:cubicBezTo>
                  <a:cubicBezTo>
                    <a:pt x="4493" y="124"/>
                    <a:pt x="4363" y="1"/>
                    <a:pt x="420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1979850" y="3164550"/>
              <a:ext cx="112675" cy="54575"/>
            </a:xfrm>
            <a:custGeom>
              <a:avLst/>
              <a:gdLst/>
              <a:ahLst/>
              <a:cxnLst/>
              <a:rect l="l" t="t" r="r" b="b"/>
              <a:pathLst>
                <a:path w="4507" h="2183" extrusionOk="0">
                  <a:moveTo>
                    <a:pt x="434" y="1"/>
                  </a:moveTo>
                  <a:cubicBezTo>
                    <a:pt x="195" y="1"/>
                    <a:pt x="1" y="197"/>
                    <a:pt x="1" y="434"/>
                  </a:cubicBezTo>
                  <a:lnTo>
                    <a:pt x="1" y="1749"/>
                  </a:lnTo>
                  <a:cubicBezTo>
                    <a:pt x="1" y="1987"/>
                    <a:pt x="195" y="2183"/>
                    <a:pt x="434" y="2183"/>
                  </a:cubicBezTo>
                  <a:lnTo>
                    <a:pt x="4073" y="2183"/>
                  </a:lnTo>
                  <a:cubicBezTo>
                    <a:pt x="4311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1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1980025" y="3134050"/>
              <a:ext cx="112325" cy="14275"/>
            </a:xfrm>
            <a:custGeom>
              <a:avLst/>
              <a:gdLst/>
              <a:ahLst/>
              <a:cxnLst/>
              <a:rect l="l" t="t" r="r" b="b"/>
              <a:pathLst>
                <a:path w="4493" h="571" extrusionOk="0">
                  <a:moveTo>
                    <a:pt x="290" y="1"/>
                  </a:moveTo>
                  <a:cubicBezTo>
                    <a:pt x="130" y="1"/>
                    <a:pt x="1" y="124"/>
                    <a:pt x="1" y="283"/>
                  </a:cubicBezTo>
                  <a:cubicBezTo>
                    <a:pt x="1" y="441"/>
                    <a:pt x="130" y="571"/>
                    <a:pt x="290" y="571"/>
                  </a:cubicBezTo>
                  <a:lnTo>
                    <a:pt x="4203" y="571"/>
                  </a:lnTo>
                  <a:cubicBezTo>
                    <a:pt x="4363" y="571"/>
                    <a:pt x="4493" y="441"/>
                    <a:pt x="4493" y="283"/>
                  </a:cubicBezTo>
                  <a:cubicBezTo>
                    <a:pt x="4493" y="124"/>
                    <a:pt x="4363" y="1"/>
                    <a:pt x="420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Rectangle 168"/>
          <p:cNvSpPr/>
          <p:nvPr/>
        </p:nvSpPr>
        <p:spPr>
          <a:xfrm>
            <a:off x="331074" y="1542292"/>
            <a:ext cx="5018691" cy="2031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18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 The </a:t>
            </a:r>
            <a:r>
              <a:rPr lang="en-US" sz="18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UNICEVER project achieves its objectives by delivering a secure, efficient, and innovative event management solution</a:t>
            </a:r>
            <a:r>
              <a:rPr lang="en-US" sz="18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.</a:t>
            </a:r>
          </a:p>
          <a:p>
            <a:pPr>
              <a:buClr>
                <a:schemeClr val="bg1"/>
              </a:buClr>
              <a:buFont typeface="Courier New" pitchFamily="49" charset="0"/>
              <a:buChar char="o"/>
            </a:pPr>
            <a:endParaRPr lang="en-US" sz="1800" dirty="0" smtClean="0">
              <a:solidFill>
                <a:schemeClr val="bg1"/>
              </a:solidFill>
              <a:latin typeface="Mongolian Baiti" pitchFamily="66" charset="0"/>
              <a:cs typeface="Mongolian Baiti" pitchFamily="66" charset="0"/>
            </a:endParaRPr>
          </a:p>
          <a:p>
            <a:pPr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18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 Unique </a:t>
            </a:r>
            <a:r>
              <a:rPr lang="en-US" sz="18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features, advanced security, and streamlined processes promise a significant impact on the event organization landscape.</a:t>
            </a:r>
            <a:endParaRPr lang="en-US" sz="1800" dirty="0">
              <a:solidFill>
                <a:schemeClr val="bg1"/>
              </a:solidFill>
              <a:latin typeface="Mongolian Baiti" pitchFamily="66" charset="0"/>
              <a:cs typeface="Mongolian Baiti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>
            <a:spLocks noGrp="1"/>
          </p:cNvSpPr>
          <p:nvPr>
            <p:ph type="title"/>
          </p:nvPr>
        </p:nvSpPr>
        <p:spPr>
          <a:xfrm>
            <a:off x="804083" y="136634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smtClean="0">
                <a:latin typeface="Lucida Sans" pitchFamily="34" charset="0"/>
              </a:rPr>
              <a:t>Contents</a:t>
            </a:r>
            <a:endParaRPr u="sng" dirty="0">
              <a:latin typeface="Lucida Sans" pitchFamily="34" charset="0"/>
            </a:endParaRPr>
          </a:p>
        </p:txBody>
      </p:sp>
      <p:graphicFrame>
        <p:nvGraphicFramePr>
          <p:cNvPr id="81" name="Google Shape;1323;p25"/>
          <p:cNvGraphicFramePr/>
          <p:nvPr/>
        </p:nvGraphicFramePr>
        <p:xfrm>
          <a:off x="714175" y="1241550"/>
          <a:ext cx="7715725" cy="307068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722250"/>
                <a:gridCol w="3135600"/>
                <a:gridCol w="737150"/>
                <a:gridCol w="31207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 dirty="0">
                          <a:sym typeface="IBM Plex Mono"/>
                        </a:rPr>
                        <a:t>01</a:t>
                      </a:r>
                      <a:endParaRPr sz="17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dirty="0" smtClean="0">
                          <a:latin typeface="Söhne"/>
                        </a:rPr>
                        <a:t>Overview</a:t>
                      </a:r>
                      <a:endParaRPr sz="17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sym typeface="IBM Plex Mono"/>
                        </a:rPr>
                        <a:t>02</a:t>
                      </a:r>
                      <a:endParaRPr sz="1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dirty="0" smtClean="0">
                          <a:latin typeface="Söhne"/>
                        </a:rPr>
                        <a:t>Objective</a:t>
                      </a:r>
                      <a:endParaRPr lang="en-US" sz="1600" b="1" dirty="0" smtClean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sym typeface="IBM Plex Mono"/>
                        </a:rPr>
                        <a:t>03</a:t>
                      </a:r>
                      <a:endParaRPr sz="1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dirty="0" smtClean="0">
                          <a:latin typeface="Söhne"/>
                        </a:rPr>
                        <a:t>Project Domain</a:t>
                      </a:r>
                      <a:endParaRPr lang="en-US" sz="1600" b="1" dirty="0" smtClean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sym typeface="IBM Plex Mono"/>
                        </a:rPr>
                        <a:t>04</a:t>
                      </a:r>
                      <a:endParaRPr sz="1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 smtClean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Tech</a:t>
                      </a:r>
                      <a:r>
                        <a:rPr lang="en-US" sz="1700" b="1" baseline="0" dirty="0" smtClean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 Stacks</a:t>
                      </a:r>
                      <a:endParaRPr lang="en-US" sz="17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sym typeface="IBM Plex Mono"/>
                        </a:rPr>
                        <a:t>05</a:t>
                      </a:r>
                      <a:endParaRPr sz="1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dirty="0" smtClean="0">
                          <a:latin typeface="Söhne"/>
                        </a:rPr>
                        <a:t>Proposed System Architecture</a:t>
                      </a:r>
                      <a:endParaRPr lang="en-US" sz="1600" b="1" dirty="0" smtClean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sym typeface="IBM Plex Mono"/>
                        </a:rPr>
                        <a:t>06</a:t>
                      </a:r>
                      <a:endParaRPr sz="1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 smtClean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Login/Signup</a:t>
                      </a:r>
                      <a:endParaRPr sz="17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sym typeface="IBM Plex Mono"/>
                        </a:rPr>
                        <a:t>07</a:t>
                      </a:r>
                      <a:endParaRPr sz="1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 smtClean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Create Event</a:t>
                      </a:r>
                      <a:endParaRPr sz="17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sym typeface="IBM Plex Mono"/>
                        </a:rPr>
                        <a:t>08</a:t>
                      </a:r>
                      <a:endParaRPr sz="1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 smtClean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Manage</a:t>
                      </a:r>
                      <a:r>
                        <a:rPr lang="en-US" sz="1700" b="1" baseline="0" dirty="0" smtClean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 Event</a:t>
                      </a:r>
                      <a:endParaRPr sz="17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 dirty="0">
                          <a:sym typeface="IBM Plex Mono"/>
                        </a:rPr>
                        <a:t>09</a:t>
                      </a:r>
                      <a:endParaRPr sz="17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dirty="0" smtClean="0">
                          <a:latin typeface="Söhne"/>
                        </a:rPr>
                        <a:t>Certificate Distribution </a:t>
                      </a:r>
                      <a:endParaRPr sz="17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 smtClean="0"/>
                        <a:t>10</a:t>
                      </a:r>
                      <a:endParaRPr sz="17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 smtClean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Future Scopes</a:t>
                      </a:r>
                      <a:endParaRPr sz="17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EF3F5"/>
                          </a:solidFill>
                          <a:effectLst/>
                          <a:uLnTx/>
                          <a:uFillTx/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Benefits and Outcomes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 dirty="0" smtClean="0">
                          <a:sym typeface="IBM Plex Mono"/>
                        </a:rPr>
                        <a:t>12</a:t>
                      </a:r>
                      <a:endParaRPr sz="17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Conclusion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Lucida Sans" pitchFamily="34" charset="0"/>
              </a:rPr>
              <a:t>Project Overview</a:t>
            </a:r>
            <a:endParaRPr lang="en-US" dirty="0">
              <a:latin typeface="Lucida Sans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8731" y="1784660"/>
            <a:ext cx="4335517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Developing </a:t>
            </a:r>
            <a:r>
              <a:rPr lang="en-US" sz="18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a comprehensive web application to streamline event planning, </a:t>
            </a:r>
            <a:r>
              <a:rPr lang="en-US" sz="18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management</a:t>
            </a:r>
            <a:r>
              <a:rPr lang="en-US" sz="18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, and certificate distribution</a:t>
            </a:r>
            <a:r>
              <a:rPr lang="en-US" sz="18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.</a:t>
            </a:r>
          </a:p>
          <a:p>
            <a:pPr algn="just">
              <a:buClr>
                <a:schemeClr val="bg1"/>
              </a:buClr>
              <a:buFont typeface="Wingdings" pitchFamily="2" charset="2"/>
              <a:buChar char="Ø"/>
            </a:pPr>
            <a:endParaRPr lang="en-US" sz="1800" dirty="0" smtClean="0">
              <a:solidFill>
                <a:schemeClr val="bg1"/>
              </a:solidFill>
              <a:latin typeface="Mongolian Baiti" pitchFamily="66" charset="0"/>
              <a:cs typeface="Mongolian Baiti" pitchFamily="66" charset="0"/>
            </a:endParaRPr>
          </a:p>
          <a:p>
            <a:pPr algn="just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 Providing </a:t>
            </a:r>
            <a:r>
              <a:rPr lang="en-US" sz="18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organizers with efficient tools for event-related tasks</a:t>
            </a:r>
            <a:r>
              <a:rPr lang="en-US" sz="18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.</a:t>
            </a:r>
          </a:p>
          <a:p>
            <a:pPr algn="just">
              <a:buClr>
                <a:schemeClr val="bg1"/>
              </a:buClr>
              <a:buFont typeface="Wingdings" pitchFamily="2" charset="2"/>
              <a:buChar char="Ø"/>
            </a:pPr>
            <a:endParaRPr lang="en-US" sz="1800" dirty="0" smtClean="0">
              <a:solidFill>
                <a:schemeClr val="bg1"/>
              </a:solidFill>
              <a:latin typeface="Mongolian Baiti" pitchFamily="66" charset="0"/>
              <a:cs typeface="Mongolian Baiti" pitchFamily="66" charset="0"/>
            </a:endParaRPr>
          </a:p>
          <a:p>
            <a:pPr algn="just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 Enhancing </a:t>
            </a:r>
            <a:r>
              <a:rPr lang="en-US" sz="18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the event experience for both organizers and attendees.</a:t>
            </a:r>
            <a:endParaRPr lang="en-US" sz="1800" dirty="0">
              <a:solidFill>
                <a:schemeClr val="bg1"/>
              </a:solidFill>
              <a:latin typeface="Mongolian Baiti" pitchFamily="66" charset="0"/>
              <a:cs typeface="Mongolian Baiti" pitchFamily="66" charset="0"/>
            </a:endParaRPr>
          </a:p>
        </p:txBody>
      </p:sp>
      <p:grpSp>
        <p:nvGrpSpPr>
          <p:cNvPr id="6" name="Google Shape;1280;p49"/>
          <p:cNvGrpSpPr/>
          <p:nvPr/>
        </p:nvGrpSpPr>
        <p:grpSpPr>
          <a:xfrm>
            <a:off x="5770234" y="1871100"/>
            <a:ext cx="2532938" cy="2091300"/>
            <a:chOff x="4992525" y="1047062"/>
            <a:chExt cx="2624530" cy="1703569"/>
          </a:xfrm>
        </p:grpSpPr>
        <p:sp>
          <p:nvSpPr>
            <p:cNvPr id="7" name="Google Shape;1281;p49"/>
            <p:cNvSpPr/>
            <p:nvPr/>
          </p:nvSpPr>
          <p:spPr>
            <a:xfrm>
              <a:off x="7158576" y="2327273"/>
              <a:ext cx="26" cy="52492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82;p49"/>
            <p:cNvSpPr/>
            <p:nvPr/>
          </p:nvSpPr>
          <p:spPr>
            <a:xfrm>
              <a:off x="4992525" y="1047062"/>
              <a:ext cx="2624530" cy="1703569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83;p49"/>
            <p:cNvSpPr/>
            <p:nvPr/>
          </p:nvSpPr>
          <p:spPr>
            <a:xfrm>
              <a:off x="4992525" y="1047062"/>
              <a:ext cx="2624530" cy="274812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84;p49"/>
            <p:cNvSpPr/>
            <p:nvPr/>
          </p:nvSpPr>
          <p:spPr>
            <a:xfrm>
              <a:off x="5098380" y="1404255"/>
              <a:ext cx="2417933" cy="1256817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85;p49"/>
            <p:cNvSpPr/>
            <p:nvPr/>
          </p:nvSpPr>
          <p:spPr>
            <a:xfrm>
              <a:off x="5168574" y="1477530"/>
              <a:ext cx="57019" cy="1160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86;p49"/>
            <p:cNvSpPr/>
            <p:nvPr/>
          </p:nvSpPr>
          <p:spPr>
            <a:xfrm>
              <a:off x="5371072" y="1477530"/>
              <a:ext cx="58056" cy="1160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87;p49"/>
            <p:cNvSpPr/>
            <p:nvPr/>
          </p:nvSpPr>
          <p:spPr>
            <a:xfrm>
              <a:off x="5274399" y="1477530"/>
              <a:ext cx="45822" cy="126210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88;p49"/>
            <p:cNvSpPr/>
            <p:nvPr/>
          </p:nvSpPr>
          <p:spPr>
            <a:xfrm>
              <a:off x="5473847" y="1588419"/>
              <a:ext cx="32613" cy="32613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9;p49"/>
            <p:cNvSpPr/>
            <p:nvPr/>
          </p:nvSpPr>
          <p:spPr>
            <a:xfrm>
              <a:off x="5521684" y="1588419"/>
              <a:ext cx="32582" cy="32613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0;p49"/>
            <p:cNvSpPr/>
            <p:nvPr/>
          </p:nvSpPr>
          <p:spPr>
            <a:xfrm>
              <a:off x="5589864" y="1588419"/>
              <a:ext cx="32582" cy="32613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91;p49"/>
            <p:cNvSpPr/>
            <p:nvPr/>
          </p:nvSpPr>
          <p:spPr>
            <a:xfrm>
              <a:off x="5197067" y="1721730"/>
              <a:ext cx="1737158" cy="31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92;p49"/>
            <p:cNvSpPr/>
            <p:nvPr/>
          </p:nvSpPr>
          <p:spPr>
            <a:xfrm>
              <a:off x="7038920" y="1721730"/>
              <a:ext cx="134355" cy="31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3;p49"/>
            <p:cNvSpPr/>
            <p:nvPr/>
          </p:nvSpPr>
          <p:spPr>
            <a:xfrm>
              <a:off x="7247520" y="1721730"/>
              <a:ext cx="170995" cy="31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4;p49"/>
            <p:cNvSpPr/>
            <p:nvPr/>
          </p:nvSpPr>
          <p:spPr>
            <a:xfrm>
              <a:off x="5197067" y="1858091"/>
              <a:ext cx="1086891" cy="31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5;p49"/>
            <p:cNvSpPr/>
            <p:nvPr/>
          </p:nvSpPr>
          <p:spPr>
            <a:xfrm>
              <a:off x="6444635" y="1858091"/>
              <a:ext cx="195431" cy="31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6;p49"/>
            <p:cNvSpPr/>
            <p:nvPr/>
          </p:nvSpPr>
          <p:spPr>
            <a:xfrm>
              <a:off x="6110870" y="1936461"/>
              <a:ext cx="529214" cy="31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7;p49"/>
            <p:cNvSpPr/>
            <p:nvPr/>
          </p:nvSpPr>
          <p:spPr>
            <a:xfrm>
              <a:off x="5931770" y="1936461"/>
              <a:ext cx="106898" cy="31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8;p49"/>
            <p:cNvSpPr/>
            <p:nvPr/>
          </p:nvSpPr>
          <p:spPr>
            <a:xfrm>
              <a:off x="5740468" y="1936461"/>
              <a:ext cx="106868" cy="31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9;p49"/>
            <p:cNvSpPr/>
            <p:nvPr/>
          </p:nvSpPr>
          <p:spPr>
            <a:xfrm>
              <a:off x="5550172" y="1936461"/>
              <a:ext cx="105861" cy="31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00;p49"/>
            <p:cNvSpPr/>
            <p:nvPr/>
          </p:nvSpPr>
          <p:spPr>
            <a:xfrm>
              <a:off x="5358870" y="1936461"/>
              <a:ext cx="105861" cy="31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01;p49"/>
            <p:cNvSpPr/>
            <p:nvPr/>
          </p:nvSpPr>
          <p:spPr>
            <a:xfrm>
              <a:off x="5358870" y="2032097"/>
              <a:ext cx="1647588" cy="31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02;p49"/>
            <p:cNvSpPr/>
            <p:nvPr/>
          </p:nvSpPr>
          <p:spPr>
            <a:xfrm>
              <a:off x="5197067" y="1936461"/>
              <a:ext cx="38714" cy="31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03;p49"/>
            <p:cNvSpPr/>
            <p:nvPr/>
          </p:nvSpPr>
          <p:spPr>
            <a:xfrm>
              <a:off x="5197067" y="2032097"/>
              <a:ext cx="38714" cy="31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04;p49"/>
            <p:cNvSpPr/>
            <p:nvPr/>
          </p:nvSpPr>
          <p:spPr>
            <a:xfrm>
              <a:off x="5197067" y="2127763"/>
              <a:ext cx="38714" cy="31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05;p49"/>
            <p:cNvSpPr/>
            <p:nvPr/>
          </p:nvSpPr>
          <p:spPr>
            <a:xfrm>
              <a:off x="5197067" y="2223399"/>
              <a:ext cx="38714" cy="31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06;p49"/>
            <p:cNvSpPr/>
            <p:nvPr/>
          </p:nvSpPr>
          <p:spPr>
            <a:xfrm>
              <a:off x="7106064" y="2032097"/>
              <a:ext cx="226976" cy="31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07;p49"/>
            <p:cNvSpPr/>
            <p:nvPr/>
          </p:nvSpPr>
          <p:spPr>
            <a:xfrm>
              <a:off x="5354813" y="2127763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08;p49"/>
            <p:cNvSpPr/>
            <p:nvPr/>
          </p:nvSpPr>
          <p:spPr>
            <a:xfrm>
              <a:off x="5354813" y="2225443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09;p49"/>
            <p:cNvSpPr/>
            <p:nvPr/>
          </p:nvSpPr>
          <p:spPr>
            <a:xfrm>
              <a:off x="5354813" y="2324160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0;p49"/>
            <p:cNvSpPr/>
            <p:nvPr/>
          </p:nvSpPr>
          <p:spPr>
            <a:xfrm>
              <a:off x="5354813" y="2421840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1;p49"/>
            <p:cNvSpPr/>
            <p:nvPr/>
          </p:nvSpPr>
          <p:spPr>
            <a:xfrm>
              <a:off x="6110870" y="2421840"/>
              <a:ext cx="928130" cy="31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2;p49"/>
            <p:cNvSpPr/>
            <p:nvPr/>
          </p:nvSpPr>
          <p:spPr>
            <a:xfrm>
              <a:off x="6661380" y="2324160"/>
              <a:ext cx="377591" cy="31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13;p49"/>
            <p:cNvSpPr/>
            <p:nvPr/>
          </p:nvSpPr>
          <p:spPr>
            <a:xfrm>
              <a:off x="6889319" y="2223399"/>
              <a:ext cx="149639" cy="31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Project Objective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001474" y="1440000"/>
            <a:ext cx="4595987" cy="2343724"/>
          </a:xfrm>
        </p:spPr>
        <p:txBody>
          <a:bodyPr anchor="ctr"/>
          <a:lstStyle/>
          <a:p>
            <a:r>
              <a:rPr lang="en-US" sz="18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Create a secure and user-friendly login/signup system for organizers</a:t>
            </a:r>
            <a:r>
              <a:rPr lang="en-US" sz="18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.</a:t>
            </a:r>
          </a:p>
          <a:p>
            <a:endParaRPr lang="en-US" sz="1800" dirty="0" smtClean="0">
              <a:solidFill>
                <a:schemeClr val="bg1"/>
              </a:solidFill>
              <a:latin typeface="Mongolian Baiti" pitchFamily="66" charset="0"/>
              <a:cs typeface="Mongolian Baiti" pitchFamily="66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Ensure certificates are unique, secure, and verifiable through individual links</a:t>
            </a:r>
            <a:r>
              <a:rPr lang="en-US" sz="18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.</a:t>
            </a:r>
          </a:p>
          <a:p>
            <a:endParaRPr lang="en-US" sz="1800" dirty="0" smtClean="0">
              <a:solidFill>
                <a:schemeClr val="bg1"/>
              </a:solidFill>
              <a:latin typeface="Mongolian Baiti" pitchFamily="66" charset="0"/>
              <a:cs typeface="Mongolian Baiti" pitchFamily="66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Verify the legitimacy of organizing entities to enhance event credibility</a:t>
            </a:r>
            <a:r>
              <a:rPr lang="en-US" sz="16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Mongolian Baiti" pitchFamily="66" charset="0"/>
              <a:cs typeface="Mongolian Baiti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Project Domain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Web application development: Merging technology with event management</a:t>
            </a:r>
            <a:r>
              <a:rPr lang="en-US" sz="18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.</a:t>
            </a:r>
          </a:p>
          <a:p>
            <a:endParaRPr lang="en-US" sz="1800" dirty="0" smtClean="0">
              <a:solidFill>
                <a:schemeClr val="bg1"/>
              </a:solidFill>
              <a:latin typeface="Mongolian Baiti" pitchFamily="66" charset="0"/>
              <a:cs typeface="Mongolian Baiti" pitchFamily="66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Solving challenges faced by event organizers and attendees</a:t>
            </a:r>
            <a:r>
              <a:rPr lang="en-US" sz="18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.</a:t>
            </a:r>
          </a:p>
          <a:p>
            <a:endParaRPr lang="en-US" sz="1800" dirty="0" smtClean="0">
              <a:solidFill>
                <a:schemeClr val="bg1"/>
              </a:solidFill>
              <a:latin typeface="Mongolian Baiti" pitchFamily="66" charset="0"/>
              <a:cs typeface="Mongolian Baiti" pitchFamily="66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Bridging the gap between efficient technology solutions and event coordination.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 smtClean="0">
                <a:latin typeface="Lucida Sans" pitchFamily="34" charset="0"/>
              </a:rPr>
              <a:t>Tech Stacks</a:t>
            </a:r>
            <a:endParaRPr dirty="0">
              <a:latin typeface="Lucida Sans" pitchFamily="34" charset="0"/>
            </a:endParaRPr>
          </a:p>
        </p:txBody>
      </p:sp>
      <p:sp>
        <p:nvSpPr>
          <p:cNvPr id="396" name="Google Shape;396;p26"/>
          <p:cNvSpPr txBox="1"/>
          <p:nvPr/>
        </p:nvSpPr>
        <p:spPr>
          <a:xfrm>
            <a:off x="720005" y="1295500"/>
            <a:ext cx="192591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NEXT. JS</a:t>
            </a:r>
            <a:endParaRPr sz="1800" dirty="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9" name="Google Shape;399;p26"/>
          <p:cNvSpPr txBox="1"/>
          <p:nvPr/>
        </p:nvSpPr>
        <p:spPr>
          <a:xfrm>
            <a:off x="720005" y="2362200"/>
            <a:ext cx="192591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TYPE SCRIPT</a:t>
            </a:r>
            <a:endParaRPr sz="1800" dirty="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2" name="Google Shape;402;p26"/>
          <p:cNvSpPr txBox="1"/>
          <p:nvPr/>
        </p:nvSpPr>
        <p:spPr>
          <a:xfrm>
            <a:off x="720005" y="3428900"/>
            <a:ext cx="192591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MATERIAL UI</a:t>
            </a:r>
            <a:endParaRPr sz="1800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5" name="Google Shape;405;p26"/>
          <p:cNvSpPr txBox="1"/>
          <p:nvPr/>
        </p:nvSpPr>
        <p:spPr>
          <a:xfrm>
            <a:off x="6497741" y="1295500"/>
            <a:ext cx="192591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REDUX</a:t>
            </a:r>
            <a:endParaRPr sz="1800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8" name="Google Shape;408;p26"/>
          <p:cNvSpPr txBox="1"/>
          <p:nvPr/>
        </p:nvSpPr>
        <p:spPr>
          <a:xfrm>
            <a:off x="6497741" y="2362200"/>
            <a:ext cx="192591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SUPBASE</a:t>
            </a:r>
            <a:endParaRPr sz="1800" dirty="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1" name="Google Shape;411;p26"/>
          <p:cNvSpPr txBox="1"/>
          <p:nvPr/>
        </p:nvSpPr>
        <p:spPr>
          <a:xfrm>
            <a:off x="6497741" y="3428900"/>
            <a:ext cx="192591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AUTH0</a:t>
            </a:r>
            <a:endParaRPr sz="1800" dirty="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13" name="Google Shape;413;p26"/>
          <p:cNvGrpSpPr/>
          <p:nvPr/>
        </p:nvGrpSpPr>
        <p:grpSpPr>
          <a:xfrm>
            <a:off x="3189896" y="2061738"/>
            <a:ext cx="2762877" cy="1971841"/>
            <a:chOff x="6384600" y="2590700"/>
            <a:chExt cx="1672950" cy="1193825"/>
          </a:xfrm>
        </p:grpSpPr>
        <p:sp>
          <p:nvSpPr>
            <p:cNvPr id="414" name="Google Shape;414;p26"/>
            <p:cNvSpPr/>
            <p:nvPr/>
          </p:nvSpPr>
          <p:spPr>
            <a:xfrm>
              <a:off x="6710450" y="2909500"/>
              <a:ext cx="1021250" cy="593400"/>
            </a:xfrm>
            <a:custGeom>
              <a:avLst/>
              <a:gdLst/>
              <a:ahLst/>
              <a:cxnLst/>
              <a:rect l="l" t="t" r="r" b="b"/>
              <a:pathLst>
                <a:path w="40850" h="23736" extrusionOk="0">
                  <a:moveTo>
                    <a:pt x="0" y="0"/>
                  </a:moveTo>
                  <a:lnTo>
                    <a:pt x="0" y="23736"/>
                  </a:lnTo>
                  <a:lnTo>
                    <a:pt x="40850" y="23736"/>
                  </a:lnTo>
                  <a:lnTo>
                    <a:pt x="40850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6740600" y="2927000"/>
              <a:ext cx="960950" cy="558400"/>
            </a:xfrm>
            <a:custGeom>
              <a:avLst/>
              <a:gdLst/>
              <a:ahLst/>
              <a:cxnLst/>
              <a:rect l="l" t="t" r="r" b="b"/>
              <a:pathLst>
                <a:path w="38438" h="22336" extrusionOk="0">
                  <a:moveTo>
                    <a:pt x="1" y="1"/>
                  </a:moveTo>
                  <a:lnTo>
                    <a:pt x="1" y="22336"/>
                  </a:lnTo>
                  <a:lnTo>
                    <a:pt x="38437" y="22336"/>
                  </a:lnTo>
                  <a:lnTo>
                    <a:pt x="38437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6791850" y="3032425"/>
              <a:ext cx="231475" cy="16075"/>
            </a:xfrm>
            <a:custGeom>
              <a:avLst/>
              <a:gdLst/>
              <a:ahLst/>
              <a:cxnLst/>
              <a:rect l="l" t="t" r="r" b="b"/>
              <a:pathLst>
                <a:path w="9259" h="643" extrusionOk="0">
                  <a:moveTo>
                    <a:pt x="320" y="0"/>
                  </a:moveTo>
                  <a:cubicBezTo>
                    <a:pt x="146" y="0"/>
                    <a:pt x="1" y="146"/>
                    <a:pt x="1" y="319"/>
                  </a:cubicBezTo>
                  <a:cubicBezTo>
                    <a:pt x="1" y="499"/>
                    <a:pt x="146" y="643"/>
                    <a:pt x="320" y="643"/>
                  </a:cubicBezTo>
                  <a:lnTo>
                    <a:pt x="8942" y="643"/>
                  </a:lnTo>
                  <a:cubicBezTo>
                    <a:pt x="9115" y="643"/>
                    <a:pt x="9259" y="499"/>
                    <a:pt x="9259" y="319"/>
                  </a:cubicBezTo>
                  <a:cubicBezTo>
                    <a:pt x="9259" y="146"/>
                    <a:pt x="9115" y="0"/>
                    <a:pt x="8942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7045325" y="3032425"/>
              <a:ext cx="231625" cy="16075"/>
            </a:xfrm>
            <a:custGeom>
              <a:avLst/>
              <a:gdLst/>
              <a:ahLst/>
              <a:cxnLst/>
              <a:rect l="l" t="t" r="r" b="b"/>
              <a:pathLst>
                <a:path w="9265" h="643" extrusionOk="0">
                  <a:moveTo>
                    <a:pt x="326" y="0"/>
                  </a:moveTo>
                  <a:cubicBezTo>
                    <a:pt x="146" y="0"/>
                    <a:pt x="0" y="146"/>
                    <a:pt x="0" y="319"/>
                  </a:cubicBezTo>
                  <a:cubicBezTo>
                    <a:pt x="0" y="499"/>
                    <a:pt x="146" y="643"/>
                    <a:pt x="326" y="643"/>
                  </a:cubicBezTo>
                  <a:lnTo>
                    <a:pt x="8948" y="643"/>
                  </a:lnTo>
                  <a:cubicBezTo>
                    <a:pt x="9121" y="643"/>
                    <a:pt x="9265" y="499"/>
                    <a:pt x="9265" y="319"/>
                  </a:cubicBezTo>
                  <a:cubicBezTo>
                    <a:pt x="9265" y="146"/>
                    <a:pt x="9121" y="0"/>
                    <a:pt x="8948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7303850" y="3032425"/>
              <a:ext cx="75100" cy="16075"/>
            </a:xfrm>
            <a:custGeom>
              <a:avLst/>
              <a:gdLst/>
              <a:ahLst/>
              <a:cxnLst/>
              <a:rect l="l" t="t" r="r" b="b"/>
              <a:pathLst>
                <a:path w="3004" h="643" extrusionOk="0">
                  <a:moveTo>
                    <a:pt x="317" y="0"/>
                  </a:moveTo>
                  <a:cubicBezTo>
                    <a:pt x="144" y="0"/>
                    <a:pt x="0" y="146"/>
                    <a:pt x="0" y="319"/>
                  </a:cubicBezTo>
                  <a:cubicBezTo>
                    <a:pt x="0" y="499"/>
                    <a:pt x="144" y="643"/>
                    <a:pt x="317" y="643"/>
                  </a:cubicBezTo>
                  <a:lnTo>
                    <a:pt x="2686" y="643"/>
                  </a:lnTo>
                  <a:cubicBezTo>
                    <a:pt x="2860" y="643"/>
                    <a:pt x="3003" y="499"/>
                    <a:pt x="3003" y="319"/>
                  </a:cubicBezTo>
                  <a:cubicBezTo>
                    <a:pt x="3003" y="146"/>
                    <a:pt x="2860" y="0"/>
                    <a:pt x="2686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6791850" y="3184050"/>
              <a:ext cx="300800" cy="16100"/>
            </a:xfrm>
            <a:custGeom>
              <a:avLst/>
              <a:gdLst/>
              <a:ahLst/>
              <a:cxnLst/>
              <a:rect l="l" t="t" r="r" b="b"/>
              <a:pathLst>
                <a:path w="12032" h="644" extrusionOk="0">
                  <a:moveTo>
                    <a:pt x="320" y="1"/>
                  </a:moveTo>
                  <a:cubicBezTo>
                    <a:pt x="146" y="1"/>
                    <a:pt x="1" y="146"/>
                    <a:pt x="1" y="319"/>
                  </a:cubicBezTo>
                  <a:cubicBezTo>
                    <a:pt x="1" y="500"/>
                    <a:pt x="146" y="644"/>
                    <a:pt x="320" y="644"/>
                  </a:cubicBezTo>
                  <a:lnTo>
                    <a:pt x="11707" y="644"/>
                  </a:lnTo>
                  <a:cubicBezTo>
                    <a:pt x="11888" y="644"/>
                    <a:pt x="12032" y="500"/>
                    <a:pt x="12032" y="319"/>
                  </a:cubicBezTo>
                  <a:cubicBezTo>
                    <a:pt x="12032" y="146"/>
                    <a:pt x="11888" y="1"/>
                    <a:pt x="11707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7120050" y="3184050"/>
              <a:ext cx="185975" cy="16100"/>
            </a:xfrm>
            <a:custGeom>
              <a:avLst/>
              <a:gdLst/>
              <a:ahLst/>
              <a:cxnLst/>
              <a:rect l="l" t="t" r="r" b="b"/>
              <a:pathLst>
                <a:path w="7439" h="644" extrusionOk="0">
                  <a:moveTo>
                    <a:pt x="326" y="1"/>
                  </a:moveTo>
                  <a:cubicBezTo>
                    <a:pt x="146" y="1"/>
                    <a:pt x="1" y="146"/>
                    <a:pt x="1" y="319"/>
                  </a:cubicBezTo>
                  <a:cubicBezTo>
                    <a:pt x="1" y="500"/>
                    <a:pt x="146" y="644"/>
                    <a:pt x="326" y="644"/>
                  </a:cubicBezTo>
                  <a:lnTo>
                    <a:pt x="7122" y="644"/>
                  </a:lnTo>
                  <a:cubicBezTo>
                    <a:pt x="7295" y="644"/>
                    <a:pt x="7439" y="500"/>
                    <a:pt x="7439" y="319"/>
                  </a:cubicBezTo>
                  <a:cubicBezTo>
                    <a:pt x="7439" y="146"/>
                    <a:pt x="7295" y="1"/>
                    <a:pt x="7122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6791850" y="3082975"/>
              <a:ext cx="120100" cy="16100"/>
            </a:xfrm>
            <a:custGeom>
              <a:avLst/>
              <a:gdLst/>
              <a:ahLst/>
              <a:cxnLst/>
              <a:rect l="l" t="t" r="r" b="b"/>
              <a:pathLst>
                <a:path w="4804" h="644" extrusionOk="0">
                  <a:moveTo>
                    <a:pt x="320" y="0"/>
                  </a:moveTo>
                  <a:cubicBezTo>
                    <a:pt x="146" y="0"/>
                    <a:pt x="1" y="144"/>
                    <a:pt x="1" y="318"/>
                  </a:cubicBezTo>
                  <a:cubicBezTo>
                    <a:pt x="1" y="500"/>
                    <a:pt x="146" y="643"/>
                    <a:pt x="320" y="643"/>
                  </a:cubicBezTo>
                  <a:lnTo>
                    <a:pt x="4486" y="643"/>
                  </a:lnTo>
                  <a:cubicBezTo>
                    <a:pt x="4659" y="643"/>
                    <a:pt x="4803" y="500"/>
                    <a:pt x="4803" y="318"/>
                  </a:cubicBezTo>
                  <a:cubicBezTo>
                    <a:pt x="4803" y="144"/>
                    <a:pt x="4659" y="0"/>
                    <a:pt x="4486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6925300" y="3082975"/>
              <a:ext cx="200025" cy="16100"/>
            </a:xfrm>
            <a:custGeom>
              <a:avLst/>
              <a:gdLst/>
              <a:ahLst/>
              <a:cxnLst/>
              <a:rect l="l" t="t" r="r" b="b"/>
              <a:pathLst>
                <a:path w="8001" h="644" extrusionOk="0">
                  <a:moveTo>
                    <a:pt x="318" y="0"/>
                  </a:moveTo>
                  <a:cubicBezTo>
                    <a:pt x="144" y="0"/>
                    <a:pt x="1" y="144"/>
                    <a:pt x="1" y="318"/>
                  </a:cubicBezTo>
                  <a:cubicBezTo>
                    <a:pt x="1" y="500"/>
                    <a:pt x="144" y="643"/>
                    <a:pt x="318" y="643"/>
                  </a:cubicBezTo>
                  <a:lnTo>
                    <a:pt x="7683" y="643"/>
                  </a:lnTo>
                  <a:cubicBezTo>
                    <a:pt x="7856" y="643"/>
                    <a:pt x="8000" y="500"/>
                    <a:pt x="8000" y="318"/>
                  </a:cubicBezTo>
                  <a:cubicBezTo>
                    <a:pt x="8000" y="144"/>
                    <a:pt x="7856" y="0"/>
                    <a:pt x="76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6791850" y="2981900"/>
              <a:ext cx="205825" cy="16100"/>
            </a:xfrm>
            <a:custGeom>
              <a:avLst/>
              <a:gdLst/>
              <a:ahLst/>
              <a:cxnLst/>
              <a:rect l="l" t="t" r="r" b="b"/>
              <a:pathLst>
                <a:path w="8233" h="644" extrusionOk="0">
                  <a:moveTo>
                    <a:pt x="320" y="0"/>
                  </a:moveTo>
                  <a:cubicBezTo>
                    <a:pt x="146" y="0"/>
                    <a:pt x="1" y="144"/>
                    <a:pt x="1" y="317"/>
                  </a:cubicBezTo>
                  <a:cubicBezTo>
                    <a:pt x="1" y="498"/>
                    <a:pt x="146" y="643"/>
                    <a:pt x="320" y="643"/>
                  </a:cubicBezTo>
                  <a:lnTo>
                    <a:pt x="7916" y="643"/>
                  </a:lnTo>
                  <a:cubicBezTo>
                    <a:pt x="8089" y="643"/>
                    <a:pt x="8233" y="498"/>
                    <a:pt x="8233" y="317"/>
                  </a:cubicBezTo>
                  <a:cubicBezTo>
                    <a:pt x="8233" y="144"/>
                    <a:pt x="8089" y="0"/>
                    <a:pt x="7916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7021700" y="2981900"/>
              <a:ext cx="458550" cy="16100"/>
            </a:xfrm>
            <a:custGeom>
              <a:avLst/>
              <a:gdLst/>
              <a:ahLst/>
              <a:cxnLst/>
              <a:rect l="l" t="t" r="r" b="b"/>
              <a:pathLst>
                <a:path w="18342" h="644" extrusionOk="0">
                  <a:moveTo>
                    <a:pt x="318" y="0"/>
                  </a:moveTo>
                  <a:cubicBezTo>
                    <a:pt x="144" y="0"/>
                    <a:pt x="1" y="144"/>
                    <a:pt x="1" y="317"/>
                  </a:cubicBezTo>
                  <a:cubicBezTo>
                    <a:pt x="1" y="498"/>
                    <a:pt x="144" y="643"/>
                    <a:pt x="318" y="643"/>
                  </a:cubicBezTo>
                  <a:lnTo>
                    <a:pt x="18015" y="643"/>
                  </a:lnTo>
                  <a:cubicBezTo>
                    <a:pt x="18197" y="643"/>
                    <a:pt x="18341" y="498"/>
                    <a:pt x="18341" y="317"/>
                  </a:cubicBezTo>
                  <a:cubicBezTo>
                    <a:pt x="18341" y="144"/>
                    <a:pt x="18197" y="0"/>
                    <a:pt x="18015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7268450" y="3133525"/>
              <a:ext cx="110500" cy="16100"/>
            </a:xfrm>
            <a:custGeom>
              <a:avLst/>
              <a:gdLst/>
              <a:ahLst/>
              <a:cxnLst/>
              <a:rect l="l" t="t" r="r" b="b"/>
              <a:pathLst>
                <a:path w="4420" h="644" extrusionOk="0">
                  <a:moveTo>
                    <a:pt x="326" y="1"/>
                  </a:moveTo>
                  <a:cubicBezTo>
                    <a:pt x="146" y="1"/>
                    <a:pt x="0" y="145"/>
                    <a:pt x="0" y="318"/>
                  </a:cubicBezTo>
                  <a:cubicBezTo>
                    <a:pt x="0" y="498"/>
                    <a:pt x="146" y="644"/>
                    <a:pt x="326" y="644"/>
                  </a:cubicBezTo>
                  <a:lnTo>
                    <a:pt x="4102" y="644"/>
                  </a:lnTo>
                  <a:cubicBezTo>
                    <a:pt x="4276" y="644"/>
                    <a:pt x="4419" y="498"/>
                    <a:pt x="4419" y="318"/>
                  </a:cubicBezTo>
                  <a:cubicBezTo>
                    <a:pt x="4419" y="145"/>
                    <a:pt x="4276" y="1"/>
                    <a:pt x="4102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6791850" y="3133525"/>
              <a:ext cx="458600" cy="16100"/>
            </a:xfrm>
            <a:custGeom>
              <a:avLst/>
              <a:gdLst/>
              <a:ahLst/>
              <a:cxnLst/>
              <a:rect l="l" t="t" r="r" b="b"/>
              <a:pathLst>
                <a:path w="18344" h="644" extrusionOk="0">
                  <a:moveTo>
                    <a:pt x="320" y="1"/>
                  </a:moveTo>
                  <a:cubicBezTo>
                    <a:pt x="146" y="1"/>
                    <a:pt x="1" y="145"/>
                    <a:pt x="1" y="318"/>
                  </a:cubicBezTo>
                  <a:cubicBezTo>
                    <a:pt x="1" y="498"/>
                    <a:pt x="146" y="644"/>
                    <a:pt x="320" y="644"/>
                  </a:cubicBezTo>
                  <a:lnTo>
                    <a:pt x="18017" y="644"/>
                  </a:lnTo>
                  <a:cubicBezTo>
                    <a:pt x="18198" y="644"/>
                    <a:pt x="18343" y="498"/>
                    <a:pt x="18343" y="318"/>
                  </a:cubicBezTo>
                  <a:cubicBezTo>
                    <a:pt x="18343" y="145"/>
                    <a:pt x="18198" y="1"/>
                    <a:pt x="18017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6791850" y="3285175"/>
              <a:ext cx="231475" cy="16100"/>
            </a:xfrm>
            <a:custGeom>
              <a:avLst/>
              <a:gdLst/>
              <a:ahLst/>
              <a:cxnLst/>
              <a:rect l="l" t="t" r="r" b="b"/>
              <a:pathLst>
                <a:path w="9259" h="644" extrusionOk="0">
                  <a:moveTo>
                    <a:pt x="320" y="0"/>
                  </a:moveTo>
                  <a:cubicBezTo>
                    <a:pt x="146" y="0"/>
                    <a:pt x="1" y="144"/>
                    <a:pt x="1" y="318"/>
                  </a:cubicBezTo>
                  <a:cubicBezTo>
                    <a:pt x="1" y="498"/>
                    <a:pt x="146" y="643"/>
                    <a:pt x="320" y="643"/>
                  </a:cubicBezTo>
                  <a:lnTo>
                    <a:pt x="8942" y="643"/>
                  </a:lnTo>
                  <a:cubicBezTo>
                    <a:pt x="9115" y="643"/>
                    <a:pt x="9259" y="498"/>
                    <a:pt x="9259" y="318"/>
                  </a:cubicBezTo>
                  <a:cubicBezTo>
                    <a:pt x="9259" y="144"/>
                    <a:pt x="9115" y="0"/>
                    <a:pt x="8942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7045325" y="3285175"/>
              <a:ext cx="231625" cy="16100"/>
            </a:xfrm>
            <a:custGeom>
              <a:avLst/>
              <a:gdLst/>
              <a:ahLst/>
              <a:cxnLst/>
              <a:rect l="l" t="t" r="r" b="b"/>
              <a:pathLst>
                <a:path w="9265" h="644" extrusionOk="0">
                  <a:moveTo>
                    <a:pt x="326" y="0"/>
                  </a:moveTo>
                  <a:cubicBezTo>
                    <a:pt x="146" y="0"/>
                    <a:pt x="0" y="144"/>
                    <a:pt x="0" y="318"/>
                  </a:cubicBezTo>
                  <a:cubicBezTo>
                    <a:pt x="0" y="498"/>
                    <a:pt x="146" y="643"/>
                    <a:pt x="326" y="643"/>
                  </a:cubicBezTo>
                  <a:lnTo>
                    <a:pt x="8948" y="643"/>
                  </a:lnTo>
                  <a:cubicBezTo>
                    <a:pt x="9121" y="643"/>
                    <a:pt x="9265" y="498"/>
                    <a:pt x="9265" y="318"/>
                  </a:cubicBezTo>
                  <a:cubicBezTo>
                    <a:pt x="9265" y="144"/>
                    <a:pt x="9121" y="0"/>
                    <a:pt x="8948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7303850" y="3285175"/>
              <a:ext cx="75100" cy="16100"/>
            </a:xfrm>
            <a:custGeom>
              <a:avLst/>
              <a:gdLst/>
              <a:ahLst/>
              <a:cxnLst/>
              <a:rect l="l" t="t" r="r" b="b"/>
              <a:pathLst>
                <a:path w="3004" h="644" extrusionOk="0">
                  <a:moveTo>
                    <a:pt x="317" y="0"/>
                  </a:moveTo>
                  <a:cubicBezTo>
                    <a:pt x="144" y="0"/>
                    <a:pt x="0" y="144"/>
                    <a:pt x="0" y="318"/>
                  </a:cubicBezTo>
                  <a:cubicBezTo>
                    <a:pt x="0" y="498"/>
                    <a:pt x="144" y="643"/>
                    <a:pt x="317" y="643"/>
                  </a:cubicBezTo>
                  <a:lnTo>
                    <a:pt x="2686" y="643"/>
                  </a:lnTo>
                  <a:cubicBezTo>
                    <a:pt x="2860" y="643"/>
                    <a:pt x="3003" y="498"/>
                    <a:pt x="3003" y="318"/>
                  </a:cubicBezTo>
                  <a:cubicBezTo>
                    <a:pt x="3003" y="144"/>
                    <a:pt x="2860" y="0"/>
                    <a:pt x="2686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6791850" y="3436825"/>
              <a:ext cx="300800" cy="16075"/>
            </a:xfrm>
            <a:custGeom>
              <a:avLst/>
              <a:gdLst/>
              <a:ahLst/>
              <a:cxnLst/>
              <a:rect l="l" t="t" r="r" b="b"/>
              <a:pathLst>
                <a:path w="12032" h="643" extrusionOk="0">
                  <a:moveTo>
                    <a:pt x="320" y="0"/>
                  </a:moveTo>
                  <a:cubicBezTo>
                    <a:pt x="146" y="0"/>
                    <a:pt x="1" y="144"/>
                    <a:pt x="1" y="324"/>
                  </a:cubicBezTo>
                  <a:cubicBezTo>
                    <a:pt x="1" y="497"/>
                    <a:pt x="146" y="643"/>
                    <a:pt x="320" y="643"/>
                  </a:cubicBezTo>
                  <a:lnTo>
                    <a:pt x="11707" y="643"/>
                  </a:lnTo>
                  <a:cubicBezTo>
                    <a:pt x="11888" y="643"/>
                    <a:pt x="12032" y="497"/>
                    <a:pt x="12032" y="324"/>
                  </a:cubicBezTo>
                  <a:cubicBezTo>
                    <a:pt x="12032" y="144"/>
                    <a:pt x="11888" y="0"/>
                    <a:pt x="11707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7120050" y="3436825"/>
              <a:ext cx="185975" cy="16075"/>
            </a:xfrm>
            <a:custGeom>
              <a:avLst/>
              <a:gdLst/>
              <a:ahLst/>
              <a:cxnLst/>
              <a:rect l="l" t="t" r="r" b="b"/>
              <a:pathLst>
                <a:path w="7439" h="643" extrusionOk="0">
                  <a:moveTo>
                    <a:pt x="326" y="0"/>
                  </a:moveTo>
                  <a:cubicBezTo>
                    <a:pt x="146" y="0"/>
                    <a:pt x="1" y="144"/>
                    <a:pt x="1" y="324"/>
                  </a:cubicBezTo>
                  <a:cubicBezTo>
                    <a:pt x="1" y="497"/>
                    <a:pt x="146" y="643"/>
                    <a:pt x="326" y="643"/>
                  </a:cubicBezTo>
                  <a:lnTo>
                    <a:pt x="7122" y="643"/>
                  </a:lnTo>
                  <a:cubicBezTo>
                    <a:pt x="7295" y="643"/>
                    <a:pt x="7439" y="497"/>
                    <a:pt x="7439" y="324"/>
                  </a:cubicBezTo>
                  <a:cubicBezTo>
                    <a:pt x="7439" y="144"/>
                    <a:pt x="7295" y="0"/>
                    <a:pt x="7122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6791850" y="3335700"/>
              <a:ext cx="120100" cy="16100"/>
            </a:xfrm>
            <a:custGeom>
              <a:avLst/>
              <a:gdLst/>
              <a:ahLst/>
              <a:cxnLst/>
              <a:rect l="l" t="t" r="r" b="b"/>
              <a:pathLst>
                <a:path w="4804" h="644" extrusionOk="0">
                  <a:moveTo>
                    <a:pt x="320" y="0"/>
                  </a:moveTo>
                  <a:cubicBezTo>
                    <a:pt x="146" y="0"/>
                    <a:pt x="1" y="146"/>
                    <a:pt x="1" y="326"/>
                  </a:cubicBezTo>
                  <a:cubicBezTo>
                    <a:pt x="1" y="499"/>
                    <a:pt x="146" y="643"/>
                    <a:pt x="320" y="643"/>
                  </a:cubicBezTo>
                  <a:lnTo>
                    <a:pt x="4486" y="643"/>
                  </a:lnTo>
                  <a:cubicBezTo>
                    <a:pt x="4659" y="643"/>
                    <a:pt x="4803" y="499"/>
                    <a:pt x="4803" y="326"/>
                  </a:cubicBezTo>
                  <a:cubicBezTo>
                    <a:pt x="4803" y="146"/>
                    <a:pt x="4659" y="0"/>
                    <a:pt x="4486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6925300" y="3335700"/>
              <a:ext cx="200025" cy="16100"/>
            </a:xfrm>
            <a:custGeom>
              <a:avLst/>
              <a:gdLst/>
              <a:ahLst/>
              <a:cxnLst/>
              <a:rect l="l" t="t" r="r" b="b"/>
              <a:pathLst>
                <a:path w="8001" h="644" extrusionOk="0">
                  <a:moveTo>
                    <a:pt x="318" y="0"/>
                  </a:moveTo>
                  <a:cubicBezTo>
                    <a:pt x="144" y="0"/>
                    <a:pt x="1" y="146"/>
                    <a:pt x="1" y="326"/>
                  </a:cubicBezTo>
                  <a:cubicBezTo>
                    <a:pt x="1" y="499"/>
                    <a:pt x="144" y="643"/>
                    <a:pt x="318" y="643"/>
                  </a:cubicBezTo>
                  <a:lnTo>
                    <a:pt x="7683" y="643"/>
                  </a:lnTo>
                  <a:cubicBezTo>
                    <a:pt x="7856" y="643"/>
                    <a:pt x="8000" y="499"/>
                    <a:pt x="8000" y="326"/>
                  </a:cubicBezTo>
                  <a:cubicBezTo>
                    <a:pt x="8000" y="146"/>
                    <a:pt x="7856" y="0"/>
                    <a:pt x="76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6791850" y="3234625"/>
              <a:ext cx="205825" cy="16075"/>
            </a:xfrm>
            <a:custGeom>
              <a:avLst/>
              <a:gdLst/>
              <a:ahLst/>
              <a:cxnLst/>
              <a:rect l="l" t="t" r="r" b="b"/>
              <a:pathLst>
                <a:path w="8233" h="643" extrusionOk="0">
                  <a:moveTo>
                    <a:pt x="320" y="0"/>
                  </a:moveTo>
                  <a:cubicBezTo>
                    <a:pt x="146" y="0"/>
                    <a:pt x="1" y="144"/>
                    <a:pt x="1" y="317"/>
                  </a:cubicBezTo>
                  <a:cubicBezTo>
                    <a:pt x="1" y="499"/>
                    <a:pt x="146" y="643"/>
                    <a:pt x="320" y="643"/>
                  </a:cubicBezTo>
                  <a:lnTo>
                    <a:pt x="7916" y="643"/>
                  </a:lnTo>
                  <a:cubicBezTo>
                    <a:pt x="8089" y="643"/>
                    <a:pt x="8233" y="499"/>
                    <a:pt x="8233" y="317"/>
                  </a:cubicBezTo>
                  <a:cubicBezTo>
                    <a:pt x="8233" y="144"/>
                    <a:pt x="8089" y="0"/>
                    <a:pt x="7916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7021700" y="3234625"/>
              <a:ext cx="413775" cy="16075"/>
            </a:xfrm>
            <a:custGeom>
              <a:avLst/>
              <a:gdLst/>
              <a:ahLst/>
              <a:cxnLst/>
              <a:rect l="l" t="t" r="r" b="b"/>
              <a:pathLst>
                <a:path w="16551" h="643" extrusionOk="0">
                  <a:moveTo>
                    <a:pt x="304" y="0"/>
                  </a:moveTo>
                  <a:cubicBezTo>
                    <a:pt x="137" y="0"/>
                    <a:pt x="1" y="137"/>
                    <a:pt x="1" y="303"/>
                  </a:cubicBezTo>
                  <a:lnTo>
                    <a:pt x="1" y="340"/>
                  </a:lnTo>
                  <a:cubicBezTo>
                    <a:pt x="1" y="506"/>
                    <a:pt x="137" y="643"/>
                    <a:pt x="304" y="643"/>
                  </a:cubicBezTo>
                  <a:lnTo>
                    <a:pt x="16248" y="643"/>
                  </a:lnTo>
                  <a:cubicBezTo>
                    <a:pt x="16421" y="643"/>
                    <a:pt x="16551" y="506"/>
                    <a:pt x="16551" y="340"/>
                  </a:cubicBezTo>
                  <a:lnTo>
                    <a:pt x="16551" y="303"/>
                  </a:lnTo>
                  <a:cubicBezTo>
                    <a:pt x="16551" y="137"/>
                    <a:pt x="16421" y="0"/>
                    <a:pt x="16248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7268450" y="3386250"/>
              <a:ext cx="110500" cy="16100"/>
            </a:xfrm>
            <a:custGeom>
              <a:avLst/>
              <a:gdLst/>
              <a:ahLst/>
              <a:cxnLst/>
              <a:rect l="l" t="t" r="r" b="b"/>
              <a:pathLst>
                <a:path w="4420" h="644" extrusionOk="0">
                  <a:moveTo>
                    <a:pt x="326" y="1"/>
                  </a:moveTo>
                  <a:cubicBezTo>
                    <a:pt x="146" y="1"/>
                    <a:pt x="0" y="144"/>
                    <a:pt x="0" y="326"/>
                  </a:cubicBezTo>
                  <a:cubicBezTo>
                    <a:pt x="0" y="500"/>
                    <a:pt x="146" y="644"/>
                    <a:pt x="326" y="644"/>
                  </a:cubicBezTo>
                  <a:lnTo>
                    <a:pt x="4102" y="644"/>
                  </a:lnTo>
                  <a:cubicBezTo>
                    <a:pt x="4276" y="644"/>
                    <a:pt x="4419" y="500"/>
                    <a:pt x="4419" y="326"/>
                  </a:cubicBezTo>
                  <a:cubicBezTo>
                    <a:pt x="4419" y="144"/>
                    <a:pt x="4276" y="1"/>
                    <a:pt x="4102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6791850" y="3386250"/>
              <a:ext cx="458600" cy="16100"/>
            </a:xfrm>
            <a:custGeom>
              <a:avLst/>
              <a:gdLst/>
              <a:ahLst/>
              <a:cxnLst/>
              <a:rect l="l" t="t" r="r" b="b"/>
              <a:pathLst>
                <a:path w="18344" h="644" extrusionOk="0">
                  <a:moveTo>
                    <a:pt x="320" y="1"/>
                  </a:moveTo>
                  <a:cubicBezTo>
                    <a:pt x="146" y="1"/>
                    <a:pt x="1" y="144"/>
                    <a:pt x="1" y="326"/>
                  </a:cubicBezTo>
                  <a:cubicBezTo>
                    <a:pt x="1" y="500"/>
                    <a:pt x="146" y="644"/>
                    <a:pt x="320" y="644"/>
                  </a:cubicBezTo>
                  <a:lnTo>
                    <a:pt x="18017" y="644"/>
                  </a:lnTo>
                  <a:cubicBezTo>
                    <a:pt x="18198" y="644"/>
                    <a:pt x="18343" y="500"/>
                    <a:pt x="18343" y="326"/>
                  </a:cubicBezTo>
                  <a:cubicBezTo>
                    <a:pt x="18343" y="144"/>
                    <a:pt x="18198" y="1"/>
                    <a:pt x="18017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6384600" y="3502875"/>
              <a:ext cx="1672950" cy="253825"/>
            </a:xfrm>
            <a:custGeom>
              <a:avLst/>
              <a:gdLst/>
              <a:ahLst/>
              <a:cxnLst/>
              <a:rect l="l" t="t" r="r" b="b"/>
              <a:pathLst>
                <a:path w="66918" h="10153" extrusionOk="0">
                  <a:moveTo>
                    <a:pt x="13034" y="1"/>
                  </a:moveTo>
                  <a:lnTo>
                    <a:pt x="0" y="10153"/>
                  </a:lnTo>
                  <a:lnTo>
                    <a:pt x="66918" y="10153"/>
                  </a:lnTo>
                  <a:lnTo>
                    <a:pt x="53884" y="1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6759025" y="3510825"/>
              <a:ext cx="73500" cy="15925"/>
            </a:xfrm>
            <a:custGeom>
              <a:avLst/>
              <a:gdLst/>
              <a:ahLst/>
              <a:cxnLst/>
              <a:rect l="l" t="t" r="r" b="b"/>
              <a:pathLst>
                <a:path w="2940" h="637" extrusionOk="0">
                  <a:moveTo>
                    <a:pt x="816" y="0"/>
                  </a:moveTo>
                  <a:lnTo>
                    <a:pt x="0" y="636"/>
                  </a:lnTo>
                  <a:lnTo>
                    <a:pt x="2224" y="636"/>
                  </a:lnTo>
                  <a:lnTo>
                    <a:pt x="2939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6721275" y="3537725"/>
              <a:ext cx="82350" cy="18600"/>
            </a:xfrm>
            <a:custGeom>
              <a:avLst/>
              <a:gdLst/>
              <a:ahLst/>
              <a:cxnLst/>
              <a:rect l="l" t="t" r="r" b="b"/>
              <a:pathLst>
                <a:path w="3294" h="744" extrusionOk="0">
                  <a:moveTo>
                    <a:pt x="947" y="0"/>
                  </a:moveTo>
                  <a:lnTo>
                    <a:pt x="1" y="744"/>
                  </a:lnTo>
                  <a:lnTo>
                    <a:pt x="2463" y="744"/>
                  </a:lnTo>
                  <a:lnTo>
                    <a:pt x="3294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6815175" y="3537725"/>
              <a:ext cx="77825" cy="18600"/>
            </a:xfrm>
            <a:custGeom>
              <a:avLst/>
              <a:gdLst/>
              <a:ahLst/>
              <a:cxnLst/>
              <a:rect l="l" t="t" r="r" b="b"/>
              <a:pathLst>
                <a:path w="3113" h="744" extrusionOk="0">
                  <a:moveTo>
                    <a:pt x="766" y="0"/>
                  </a:moveTo>
                  <a:lnTo>
                    <a:pt x="0" y="744"/>
                  </a:lnTo>
                  <a:lnTo>
                    <a:pt x="2463" y="744"/>
                  </a:lnTo>
                  <a:lnTo>
                    <a:pt x="3113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6908850" y="3537725"/>
              <a:ext cx="73500" cy="18600"/>
            </a:xfrm>
            <a:custGeom>
              <a:avLst/>
              <a:gdLst/>
              <a:ahLst/>
              <a:cxnLst/>
              <a:rect l="l" t="t" r="r" b="b"/>
              <a:pathLst>
                <a:path w="2940" h="744" extrusionOk="0">
                  <a:moveTo>
                    <a:pt x="593" y="0"/>
                  </a:moveTo>
                  <a:lnTo>
                    <a:pt x="0" y="744"/>
                  </a:lnTo>
                  <a:lnTo>
                    <a:pt x="2463" y="744"/>
                  </a:lnTo>
                  <a:lnTo>
                    <a:pt x="2939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7002725" y="3537725"/>
              <a:ext cx="69000" cy="18600"/>
            </a:xfrm>
            <a:custGeom>
              <a:avLst/>
              <a:gdLst/>
              <a:ahLst/>
              <a:cxnLst/>
              <a:rect l="l" t="t" r="r" b="b"/>
              <a:pathLst>
                <a:path w="2760" h="744" extrusionOk="0">
                  <a:moveTo>
                    <a:pt x="413" y="0"/>
                  </a:moveTo>
                  <a:lnTo>
                    <a:pt x="0" y="744"/>
                  </a:lnTo>
                  <a:lnTo>
                    <a:pt x="2463" y="744"/>
                  </a:lnTo>
                  <a:lnTo>
                    <a:pt x="2759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7096450" y="3537725"/>
              <a:ext cx="64600" cy="18600"/>
            </a:xfrm>
            <a:custGeom>
              <a:avLst/>
              <a:gdLst/>
              <a:ahLst/>
              <a:cxnLst/>
              <a:rect l="l" t="t" r="r" b="b"/>
              <a:pathLst>
                <a:path w="2584" h="744" extrusionOk="0">
                  <a:moveTo>
                    <a:pt x="237" y="0"/>
                  </a:moveTo>
                  <a:lnTo>
                    <a:pt x="0" y="744"/>
                  </a:lnTo>
                  <a:lnTo>
                    <a:pt x="2461" y="744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7190275" y="3537725"/>
              <a:ext cx="61600" cy="18600"/>
            </a:xfrm>
            <a:custGeom>
              <a:avLst/>
              <a:gdLst/>
              <a:ahLst/>
              <a:cxnLst/>
              <a:rect l="l" t="t" r="r" b="b"/>
              <a:pathLst>
                <a:path w="2464" h="744" extrusionOk="0">
                  <a:moveTo>
                    <a:pt x="60" y="0"/>
                  </a:moveTo>
                  <a:lnTo>
                    <a:pt x="1" y="744"/>
                  </a:lnTo>
                  <a:lnTo>
                    <a:pt x="2463" y="744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7281100" y="3537725"/>
              <a:ext cx="64475" cy="18600"/>
            </a:xfrm>
            <a:custGeom>
              <a:avLst/>
              <a:gdLst/>
              <a:ahLst/>
              <a:cxnLst/>
              <a:rect l="l" t="t" r="r" b="b"/>
              <a:pathLst>
                <a:path w="2579" h="744" extrusionOk="0">
                  <a:moveTo>
                    <a:pt x="0" y="0"/>
                  </a:moveTo>
                  <a:lnTo>
                    <a:pt x="123" y="744"/>
                  </a:lnTo>
                  <a:lnTo>
                    <a:pt x="2579" y="744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7370475" y="3537725"/>
              <a:ext cx="68950" cy="18600"/>
            </a:xfrm>
            <a:custGeom>
              <a:avLst/>
              <a:gdLst/>
              <a:ahLst/>
              <a:cxnLst/>
              <a:rect l="l" t="t" r="r" b="b"/>
              <a:pathLst>
                <a:path w="2758" h="744" extrusionOk="0">
                  <a:moveTo>
                    <a:pt x="0" y="0"/>
                  </a:moveTo>
                  <a:lnTo>
                    <a:pt x="295" y="744"/>
                  </a:lnTo>
                  <a:lnTo>
                    <a:pt x="2758" y="744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7459800" y="3537725"/>
              <a:ext cx="73525" cy="18600"/>
            </a:xfrm>
            <a:custGeom>
              <a:avLst/>
              <a:gdLst/>
              <a:ahLst/>
              <a:cxnLst/>
              <a:rect l="l" t="t" r="r" b="b"/>
              <a:pathLst>
                <a:path w="2941" h="744" extrusionOk="0">
                  <a:moveTo>
                    <a:pt x="1" y="0"/>
                  </a:moveTo>
                  <a:lnTo>
                    <a:pt x="478" y="744"/>
                  </a:lnTo>
                  <a:lnTo>
                    <a:pt x="2940" y="744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7549200" y="3537725"/>
              <a:ext cx="77775" cy="18600"/>
            </a:xfrm>
            <a:custGeom>
              <a:avLst/>
              <a:gdLst/>
              <a:ahLst/>
              <a:cxnLst/>
              <a:rect l="l" t="t" r="r" b="b"/>
              <a:pathLst>
                <a:path w="3111" h="744" extrusionOk="0">
                  <a:moveTo>
                    <a:pt x="0" y="0"/>
                  </a:moveTo>
                  <a:lnTo>
                    <a:pt x="650" y="744"/>
                  </a:lnTo>
                  <a:lnTo>
                    <a:pt x="3111" y="744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7638525" y="3537725"/>
              <a:ext cx="82350" cy="18600"/>
            </a:xfrm>
            <a:custGeom>
              <a:avLst/>
              <a:gdLst/>
              <a:ahLst/>
              <a:cxnLst/>
              <a:rect l="l" t="t" r="r" b="b"/>
              <a:pathLst>
                <a:path w="3294" h="744" extrusionOk="0">
                  <a:moveTo>
                    <a:pt x="1" y="0"/>
                  </a:moveTo>
                  <a:lnTo>
                    <a:pt x="831" y="744"/>
                  </a:lnTo>
                  <a:lnTo>
                    <a:pt x="3293" y="744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6681775" y="3565700"/>
              <a:ext cx="90450" cy="21700"/>
            </a:xfrm>
            <a:custGeom>
              <a:avLst/>
              <a:gdLst/>
              <a:ahLst/>
              <a:cxnLst/>
              <a:rect l="l" t="t" r="r" b="b"/>
              <a:pathLst>
                <a:path w="3618" h="868" extrusionOk="0">
                  <a:moveTo>
                    <a:pt x="1097" y="1"/>
                  </a:moveTo>
                  <a:lnTo>
                    <a:pt x="0" y="867"/>
                  </a:lnTo>
                  <a:lnTo>
                    <a:pt x="2657" y="867"/>
                  </a:lnTo>
                  <a:lnTo>
                    <a:pt x="3617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6783025" y="3565700"/>
              <a:ext cx="85425" cy="21700"/>
            </a:xfrm>
            <a:custGeom>
              <a:avLst/>
              <a:gdLst/>
              <a:ahLst/>
              <a:cxnLst/>
              <a:rect l="l" t="t" r="r" b="b"/>
              <a:pathLst>
                <a:path w="3417" h="868" extrusionOk="0">
                  <a:moveTo>
                    <a:pt x="889" y="1"/>
                  </a:moveTo>
                  <a:lnTo>
                    <a:pt x="0" y="867"/>
                  </a:lnTo>
                  <a:lnTo>
                    <a:pt x="2659" y="867"/>
                  </a:lnTo>
                  <a:lnTo>
                    <a:pt x="3416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6884325" y="3565700"/>
              <a:ext cx="80175" cy="21700"/>
            </a:xfrm>
            <a:custGeom>
              <a:avLst/>
              <a:gdLst/>
              <a:ahLst/>
              <a:cxnLst/>
              <a:rect l="l" t="t" r="r" b="b"/>
              <a:pathLst>
                <a:path w="3207" h="868" extrusionOk="0">
                  <a:moveTo>
                    <a:pt x="678" y="1"/>
                  </a:moveTo>
                  <a:lnTo>
                    <a:pt x="0" y="867"/>
                  </a:lnTo>
                  <a:lnTo>
                    <a:pt x="2650" y="867"/>
                  </a:lnTo>
                  <a:lnTo>
                    <a:pt x="3206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6985400" y="3565700"/>
              <a:ext cx="75100" cy="21700"/>
            </a:xfrm>
            <a:custGeom>
              <a:avLst/>
              <a:gdLst/>
              <a:ahLst/>
              <a:cxnLst/>
              <a:rect l="l" t="t" r="r" b="b"/>
              <a:pathLst>
                <a:path w="3004" h="868" extrusionOk="0">
                  <a:moveTo>
                    <a:pt x="484" y="1"/>
                  </a:moveTo>
                  <a:lnTo>
                    <a:pt x="0" y="867"/>
                  </a:lnTo>
                  <a:lnTo>
                    <a:pt x="2657" y="867"/>
                  </a:lnTo>
                  <a:lnTo>
                    <a:pt x="3004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7086700" y="3565700"/>
              <a:ext cx="69850" cy="21700"/>
            </a:xfrm>
            <a:custGeom>
              <a:avLst/>
              <a:gdLst/>
              <a:ahLst/>
              <a:cxnLst/>
              <a:rect l="l" t="t" r="r" b="b"/>
              <a:pathLst>
                <a:path w="2794" h="868" extrusionOk="0">
                  <a:moveTo>
                    <a:pt x="274" y="1"/>
                  </a:moveTo>
                  <a:lnTo>
                    <a:pt x="0" y="867"/>
                  </a:lnTo>
                  <a:lnTo>
                    <a:pt x="2657" y="867"/>
                  </a:lnTo>
                  <a:lnTo>
                    <a:pt x="2794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7187775" y="3565700"/>
              <a:ext cx="66425" cy="21700"/>
            </a:xfrm>
            <a:custGeom>
              <a:avLst/>
              <a:gdLst/>
              <a:ahLst/>
              <a:cxnLst/>
              <a:rect l="l" t="t" r="r" b="b"/>
              <a:pathLst>
                <a:path w="2657" h="868" extrusionOk="0">
                  <a:moveTo>
                    <a:pt x="73" y="1"/>
                  </a:moveTo>
                  <a:lnTo>
                    <a:pt x="0" y="867"/>
                  </a:lnTo>
                  <a:lnTo>
                    <a:pt x="2657" y="867"/>
                  </a:lnTo>
                  <a:lnTo>
                    <a:pt x="2593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7285600" y="3565700"/>
              <a:ext cx="69900" cy="21700"/>
            </a:xfrm>
            <a:custGeom>
              <a:avLst/>
              <a:gdLst/>
              <a:ahLst/>
              <a:cxnLst/>
              <a:rect l="l" t="t" r="r" b="b"/>
              <a:pathLst>
                <a:path w="2796" h="868" extrusionOk="0">
                  <a:moveTo>
                    <a:pt x="0" y="1"/>
                  </a:moveTo>
                  <a:lnTo>
                    <a:pt x="137" y="867"/>
                  </a:lnTo>
                  <a:lnTo>
                    <a:pt x="2796" y="867"/>
                  </a:lnTo>
                  <a:lnTo>
                    <a:pt x="2520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7381650" y="3565700"/>
              <a:ext cx="75100" cy="21700"/>
            </a:xfrm>
            <a:custGeom>
              <a:avLst/>
              <a:gdLst/>
              <a:ahLst/>
              <a:cxnLst/>
              <a:rect l="l" t="t" r="r" b="b"/>
              <a:pathLst>
                <a:path w="3004" h="868" extrusionOk="0">
                  <a:moveTo>
                    <a:pt x="1" y="1"/>
                  </a:moveTo>
                  <a:lnTo>
                    <a:pt x="347" y="867"/>
                  </a:lnTo>
                  <a:lnTo>
                    <a:pt x="3004" y="867"/>
                  </a:lnTo>
                  <a:lnTo>
                    <a:pt x="2520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7477700" y="3565700"/>
              <a:ext cx="80175" cy="21700"/>
            </a:xfrm>
            <a:custGeom>
              <a:avLst/>
              <a:gdLst/>
              <a:ahLst/>
              <a:cxnLst/>
              <a:rect l="l" t="t" r="r" b="b"/>
              <a:pathLst>
                <a:path w="3207" h="868" extrusionOk="0">
                  <a:moveTo>
                    <a:pt x="1" y="1"/>
                  </a:moveTo>
                  <a:lnTo>
                    <a:pt x="548" y="867"/>
                  </a:lnTo>
                  <a:lnTo>
                    <a:pt x="3207" y="867"/>
                  </a:lnTo>
                  <a:lnTo>
                    <a:pt x="2520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7573725" y="3565700"/>
              <a:ext cx="85400" cy="21700"/>
            </a:xfrm>
            <a:custGeom>
              <a:avLst/>
              <a:gdLst/>
              <a:ahLst/>
              <a:cxnLst/>
              <a:rect l="l" t="t" r="r" b="b"/>
              <a:pathLst>
                <a:path w="3416" h="868" extrusionOk="0">
                  <a:moveTo>
                    <a:pt x="0" y="1"/>
                  </a:moveTo>
                  <a:lnTo>
                    <a:pt x="759" y="867"/>
                  </a:lnTo>
                  <a:lnTo>
                    <a:pt x="3416" y="867"/>
                  </a:lnTo>
                  <a:lnTo>
                    <a:pt x="2529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7669775" y="3565700"/>
              <a:ext cx="90650" cy="21700"/>
            </a:xfrm>
            <a:custGeom>
              <a:avLst/>
              <a:gdLst/>
              <a:ahLst/>
              <a:cxnLst/>
              <a:rect l="l" t="t" r="r" b="b"/>
              <a:pathLst>
                <a:path w="3626" h="868" extrusionOk="0">
                  <a:moveTo>
                    <a:pt x="0" y="1"/>
                  </a:moveTo>
                  <a:lnTo>
                    <a:pt x="967" y="867"/>
                  </a:lnTo>
                  <a:lnTo>
                    <a:pt x="3626" y="867"/>
                  </a:lnTo>
                  <a:lnTo>
                    <a:pt x="2527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6633025" y="3600200"/>
              <a:ext cx="100925" cy="25450"/>
            </a:xfrm>
            <a:custGeom>
              <a:avLst/>
              <a:gdLst/>
              <a:ahLst/>
              <a:cxnLst/>
              <a:rect l="l" t="t" r="r" b="b"/>
              <a:pathLst>
                <a:path w="4037" h="1018" extrusionOk="0">
                  <a:moveTo>
                    <a:pt x="1300" y="0"/>
                  </a:moveTo>
                  <a:lnTo>
                    <a:pt x="1" y="1018"/>
                  </a:lnTo>
                  <a:lnTo>
                    <a:pt x="2896" y="1018"/>
                  </a:lnTo>
                  <a:lnTo>
                    <a:pt x="403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6743325" y="3600200"/>
              <a:ext cx="94950" cy="25450"/>
            </a:xfrm>
            <a:custGeom>
              <a:avLst/>
              <a:gdLst/>
              <a:ahLst/>
              <a:cxnLst/>
              <a:rect l="l" t="t" r="r" b="b"/>
              <a:pathLst>
                <a:path w="3798" h="1018" extrusionOk="0">
                  <a:moveTo>
                    <a:pt x="1061" y="0"/>
                  </a:moveTo>
                  <a:lnTo>
                    <a:pt x="1" y="1018"/>
                  </a:lnTo>
                  <a:lnTo>
                    <a:pt x="2904" y="1018"/>
                  </a:lnTo>
                  <a:lnTo>
                    <a:pt x="3798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6853825" y="3600200"/>
              <a:ext cx="622425" cy="25450"/>
            </a:xfrm>
            <a:custGeom>
              <a:avLst/>
              <a:gdLst/>
              <a:ahLst/>
              <a:cxnLst/>
              <a:rect l="l" t="t" r="r" b="b"/>
              <a:pathLst>
                <a:path w="24897" h="1018" extrusionOk="0">
                  <a:moveTo>
                    <a:pt x="808" y="0"/>
                  </a:moveTo>
                  <a:lnTo>
                    <a:pt x="0" y="1018"/>
                  </a:lnTo>
                  <a:lnTo>
                    <a:pt x="24897" y="1018"/>
                  </a:lnTo>
                  <a:lnTo>
                    <a:pt x="24334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7499725" y="3600200"/>
              <a:ext cx="88650" cy="25450"/>
            </a:xfrm>
            <a:custGeom>
              <a:avLst/>
              <a:gdLst/>
              <a:ahLst/>
              <a:cxnLst/>
              <a:rect l="l" t="t" r="r" b="b"/>
              <a:pathLst>
                <a:path w="3546" h="1018" extrusionOk="0">
                  <a:moveTo>
                    <a:pt x="0" y="0"/>
                  </a:moveTo>
                  <a:lnTo>
                    <a:pt x="650" y="1018"/>
                  </a:lnTo>
                  <a:lnTo>
                    <a:pt x="3546" y="101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7603875" y="3600200"/>
              <a:ext cx="94825" cy="25450"/>
            </a:xfrm>
            <a:custGeom>
              <a:avLst/>
              <a:gdLst/>
              <a:ahLst/>
              <a:cxnLst/>
              <a:rect l="l" t="t" r="r" b="b"/>
              <a:pathLst>
                <a:path w="3793" h="1018" extrusionOk="0">
                  <a:moveTo>
                    <a:pt x="0" y="0"/>
                  </a:moveTo>
                  <a:lnTo>
                    <a:pt x="896" y="1018"/>
                  </a:lnTo>
                  <a:lnTo>
                    <a:pt x="3792" y="1018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7708200" y="3600200"/>
              <a:ext cx="100975" cy="25450"/>
            </a:xfrm>
            <a:custGeom>
              <a:avLst/>
              <a:gdLst/>
              <a:ahLst/>
              <a:cxnLst/>
              <a:rect l="l" t="t" r="r" b="b"/>
              <a:pathLst>
                <a:path w="4039" h="1018" extrusionOk="0">
                  <a:moveTo>
                    <a:pt x="0" y="0"/>
                  </a:moveTo>
                  <a:lnTo>
                    <a:pt x="1142" y="1018"/>
                  </a:lnTo>
                  <a:lnTo>
                    <a:pt x="4038" y="1018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6871500" y="3510825"/>
              <a:ext cx="68600" cy="15925"/>
            </a:xfrm>
            <a:custGeom>
              <a:avLst/>
              <a:gdLst/>
              <a:ahLst/>
              <a:cxnLst/>
              <a:rect l="l" t="t" r="r" b="b"/>
              <a:pathLst>
                <a:path w="2744" h="637" extrusionOk="0">
                  <a:moveTo>
                    <a:pt x="621" y="0"/>
                  </a:moveTo>
                  <a:lnTo>
                    <a:pt x="0" y="636"/>
                  </a:lnTo>
                  <a:lnTo>
                    <a:pt x="2224" y="636"/>
                  </a:lnTo>
                  <a:lnTo>
                    <a:pt x="2744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6950900" y="3510825"/>
              <a:ext cx="65200" cy="15925"/>
            </a:xfrm>
            <a:custGeom>
              <a:avLst/>
              <a:gdLst/>
              <a:ahLst/>
              <a:cxnLst/>
              <a:rect l="l" t="t" r="r" b="b"/>
              <a:pathLst>
                <a:path w="2608" h="637" extrusionOk="0">
                  <a:moveTo>
                    <a:pt x="477" y="0"/>
                  </a:moveTo>
                  <a:lnTo>
                    <a:pt x="1" y="636"/>
                  </a:lnTo>
                  <a:lnTo>
                    <a:pt x="2226" y="636"/>
                  </a:lnTo>
                  <a:lnTo>
                    <a:pt x="260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7030375" y="3510825"/>
              <a:ext cx="61550" cy="15925"/>
            </a:xfrm>
            <a:custGeom>
              <a:avLst/>
              <a:gdLst/>
              <a:ahLst/>
              <a:cxnLst/>
              <a:rect l="l" t="t" r="r" b="b"/>
              <a:pathLst>
                <a:path w="2462" h="637" extrusionOk="0">
                  <a:moveTo>
                    <a:pt x="338" y="0"/>
                  </a:moveTo>
                  <a:lnTo>
                    <a:pt x="0" y="636"/>
                  </a:lnTo>
                  <a:lnTo>
                    <a:pt x="2224" y="636"/>
                  </a:lnTo>
                  <a:lnTo>
                    <a:pt x="2461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7109775" y="3510825"/>
              <a:ext cx="58175" cy="15925"/>
            </a:xfrm>
            <a:custGeom>
              <a:avLst/>
              <a:gdLst/>
              <a:ahLst/>
              <a:cxnLst/>
              <a:rect l="l" t="t" r="r" b="b"/>
              <a:pathLst>
                <a:path w="2327" h="637" extrusionOk="0">
                  <a:moveTo>
                    <a:pt x="204" y="0"/>
                  </a:moveTo>
                  <a:lnTo>
                    <a:pt x="1" y="636"/>
                  </a:lnTo>
                  <a:lnTo>
                    <a:pt x="2224" y="63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7189200" y="3510825"/>
              <a:ext cx="55650" cy="15925"/>
            </a:xfrm>
            <a:custGeom>
              <a:avLst/>
              <a:gdLst/>
              <a:ahLst/>
              <a:cxnLst/>
              <a:rect l="l" t="t" r="r" b="b"/>
              <a:pathLst>
                <a:path w="2226" h="637" extrusionOk="0">
                  <a:moveTo>
                    <a:pt x="59" y="0"/>
                  </a:moveTo>
                  <a:lnTo>
                    <a:pt x="0" y="636"/>
                  </a:lnTo>
                  <a:lnTo>
                    <a:pt x="2226" y="636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7266675" y="3510825"/>
              <a:ext cx="57600" cy="15925"/>
            </a:xfrm>
            <a:custGeom>
              <a:avLst/>
              <a:gdLst/>
              <a:ahLst/>
              <a:cxnLst/>
              <a:rect l="l" t="t" r="r" b="b"/>
              <a:pathLst>
                <a:path w="2304" h="637" extrusionOk="0">
                  <a:moveTo>
                    <a:pt x="0" y="0"/>
                  </a:moveTo>
                  <a:lnTo>
                    <a:pt x="80" y="636"/>
                  </a:lnTo>
                  <a:lnTo>
                    <a:pt x="2303" y="636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7345175" y="3510825"/>
              <a:ext cx="61250" cy="15925"/>
            </a:xfrm>
            <a:custGeom>
              <a:avLst/>
              <a:gdLst/>
              <a:ahLst/>
              <a:cxnLst/>
              <a:rect l="l" t="t" r="r" b="b"/>
              <a:pathLst>
                <a:path w="2450" h="637" extrusionOk="0">
                  <a:moveTo>
                    <a:pt x="0" y="0"/>
                  </a:moveTo>
                  <a:lnTo>
                    <a:pt x="224" y="636"/>
                  </a:lnTo>
                  <a:lnTo>
                    <a:pt x="2449" y="636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7465400" y="3510825"/>
              <a:ext cx="66825" cy="15925"/>
            </a:xfrm>
            <a:custGeom>
              <a:avLst/>
              <a:gdLst/>
              <a:ahLst/>
              <a:cxnLst/>
              <a:rect l="l" t="t" r="r" b="b"/>
              <a:pathLst>
                <a:path w="2673" h="637" extrusionOk="0">
                  <a:moveTo>
                    <a:pt x="0" y="0"/>
                  </a:moveTo>
                  <a:lnTo>
                    <a:pt x="449" y="636"/>
                  </a:lnTo>
                  <a:lnTo>
                    <a:pt x="2673" y="636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7537450" y="3510825"/>
              <a:ext cx="70250" cy="15925"/>
            </a:xfrm>
            <a:custGeom>
              <a:avLst/>
              <a:gdLst/>
              <a:ahLst/>
              <a:cxnLst/>
              <a:rect l="l" t="t" r="r" b="b"/>
              <a:pathLst>
                <a:path w="2810" h="637" extrusionOk="0">
                  <a:moveTo>
                    <a:pt x="1" y="0"/>
                  </a:moveTo>
                  <a:lnTo>
                    <a:pt x="585" y="636"/>
                  </a:lnTo>
                  <a:lnTo>
                    <a:pt x="2810" y="63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7609625" y="3510825"/>
              <a:ext cx="73500" cy="15925"/>
            </a:xfrm>
            <a:custGeom>
              <a:avLst/>
              <a:gdLst/>
              <a:ahLst/>
              <a:cxnLst/>
              <a:rect l="l" t="t" r="r" b="b"/>
              <a:pathLst>
                <a:path w="2940" h="637" extrusionOk="0">
                  <a:moveTo>
                    <a:pt x="1" y="0"/>
                  </a:moveTo>
                  <a:lnTo>
                    <a:pt x="716" y="636"/>
                  </a:lnTo>
                  <a:lnTo>
                    <a:pt x="2940" y="636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7030375" y="3651275"/>
              <a:ext cx="381450" cy="70950"/>
            </a:xfrm>
            <a:custGeom>
              <a:avLst/>
              <a:gdLst/>
              <a:ahLst/>
              <a:cxnLst/>
              <a:rect l="l" t="t" r="r" b="b"/>
              <a:pathLst>
                <a:path w="15258" h="2838" extrusionOk="0">
                  <a:moveTo>
                    <a:pt x="1205" y="0"/>
                  </a:moveTo>
                  <a:lnTo>
                    <a:pt x="0" y="2837"/>
                  </a:lnTo>
                  <a:lnTo>
                    <a:pt x="15258" y="2837"/>
                  </a:lnTo>
                  <a:lnTo>
                    <a:pt x="14052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6384600" y="3756675"/>
              <a:ext cx="1672950" cy="27850"/>
            </a:xfrm>
            <a:custGeom>
              <a:avLst/>
              <a:gdLst/>
              <a:ahLst/>
              <a:cxnLst/>
              <a:rect l="l" t="t" r="r" b="b"/>
              <a:pathLst>
                <a:path w="66918" h="1114" extrusionOk="0">
                  <a:moveTo>
                    <a:pt x="0" y="1"/>
                  </a:moveTo>
                  <a:lnTo>
                    <a:pt x="0" y="124"/>
                  </a:lnTo>
                  <a:cubicBezTo>
                    <a:pt x="0" y="673"/>
                    <a:pt x="449" y="1114"/>
                    <a:pt x="997" y="1114"/>
                  </a:cubicBezTo>
                  <a:lnTo>
                    <a:pt x="65921" y="1114"/>
                  </a:lnTo>
                  <a:cubicBezTo>
                    <a:pt x="66471" y="1114"/>
                    <a:pt x="66918" y="673"/>
                    <a:pt x="66918" y="124"/>
                  </a:cubicBezTo>
                  <a:lnTo>
                    <a:pt x="66918" y="1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7012825" y="2590700"/>
              <a:ext cx="439600" cy="745025"/>
            </a:xfrm>
            <a:custGeom>
              <a:avLst/>
              <a:gdLst/>
              <a:ahLst/>
              <a:cxnLst/>
              <a:rect l="l" t="t" r="r" b="b"/>
              <a:pathLst>
                <a:path w="17584" h="29801" extrusionOk="0">
                  <a:moveTo>
                    <a:pt x="520" y="1"/>
                  </a:moveTo>
                  <a:cubicBezTo>
                    <a:pt x="233" y="1"/>
                    <a:pt x="0" y="238"/>
                    <a:pt x="0" y="528"/>
                  </a:cubicBezTo>
                  <a:lnTo>
                    <a:pt x="0" y="29280"/>
                  </a:lnTo>
                  <a:cubicBezTo>
                    <a:pt x="0" y="29570"/>
                    <a:pt x="233" y="29800"/>
                    <a:pt x="520" y="29800"/>
                  </a:cubicBezTo>
                  <a:lnTo>
                    <a:pt x="17064" y="29800"/>
                  </a:lnTo>
                  <a:cubicBezTo>
                    <a:pt x="17353" y="29800"/>
                    <a:pt x="17584" y="29570"/>
                    <a:pt x="17584" y="29280"/>
                  </a:cubicBezTo>
                  <a:lnTo>
                    <a:pt x="17584" y="528"/>
                  </a:lnTo>
                  <a:cubicBezTo>
                    <a:pt x="17584" y="238"/>
                    <a:pt x="17353" y="1"/>
                    <a:pt x="17064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7029625" y="2619400"/>
              <a:ext cx="405850" cy="623175"/>
            </a:xfrm>
            <a:custGeom>
              <a:avLst/>
              <a:gdLst/>
              <a:ahLst/>
              <a:cxnLst/>
              <a:rect l="l" t="t" r="r" b="b"/>
              <a:pathLst>
                <a:path w="16234" h="24927" extrusionOk="0">
                  <a:moveTo>
                    <a:pt x="1" y="0"/>
                  </a:moveTo>
                  <a:lnTo>
                    <a:pt x="1" y="24926"/>
                  </a:lnTo>
                  <a:lnTo>
                    <a:pt x="16234" y="24926"/>
                  </a:lnTo>
                  <a:lnTo>
                    <a:pt x="16234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7207775" y="3265850"/>
              <a:ext cx="49675" cy="49500"/>
            </a:xfrm>
            <a:custGeom>
              <a:avLst/>
              <a:gdLst/>
              <a:ahLst/>
              <a:cxnLst/>
              <a:rect l="l" t="t" r="r" b="b"/>
              <a:pathLst>
                <a:path w="1987" h="1980" extrusionOk="0">
                  <a:moveTo>
                    <a:pt x="990" y="1"/>
                  </a:moveTo>
                  <a:cubicBezTo>
                    <a:pt x="450" y="1"/>
                    <a:pt x="1" y="441"/>
                    <a:pt x="1" y="990"/>
                  </a:cubicBezTo>
                  <a:cubicBezTo>
                    <a:pt x="1" y="1538"/>
                    <a:pt x="450" y="1980"/>
                    <a:pt x="990" y="1980"/>
                  </a:cubicBezTo>
                  <a:cubicBezTo>
                    <a:pt x="1540" y="1980"/>
                    <a:pt x="1987" y="1538"/>
                    <a:pt x="1987" y="990"/>
                  </a:cubicBezTo>
                  <a:cubicBezTo>
                    <a:pt x="1987" y="441"/>
                    <a:pt x="1540" y="1"/>
                    <a:pt x="990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9" name="Google Shape;509;p26"/>
          <p:cNvCxnSpPr>
            <a:stCxn id="396" idx="3"/>
          </p:cNvCxnSpPr>
          <p:nvPr/>
        </p:nvCxnSpPr>
        <p:spPr>
          <a:xfrm>
            <a:off x="2645920" y="1533400"/>
            <a:ext cx="1263928" cy="56866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0" name="Google Shape;510;p26"/>
          <p:cNvCxnSpPr>
            <a:stCxn id="399" idx="3"/>
          </p:cNvCxnSpPr>
          <p:nvPr/>
        </p:nvCxnSpPr>
        <p:spPr>
          <a:xfrm flipV="1">
            <a:off x="2645920" y="2511972"/>
            <a:ext cx="780452" cy="8812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1" name="Google Shape;511;p26"/>
          <p:cNvCxnSpPr/>
          <p:nvPr/>
        </p:nvCxnSpPr>
        <p:spPr>
          <a:xfrm rot="10800000" flipH="1">
            <a:off x="2695500" y="3057425"/>
            <a:ext cx="1076400" cy="69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2" name="Google Shape;512;p26"/>
          <p:cNvCxnSpPr>
            <a:stCxn id="405" idx="1"/>
          </p:cNvCxnSpPr>
          <p:nvPr/>
        </p:nvCxnSpPr>
        <p:spPr>
          <a:xfrm flipH="1">
            <a:off x="4849841" y="1533400"/>
            <a:ext cx="1647900" cy="685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3" name="Google Shape;513;p26"/>
          <p:cNvCxnSpPr/>
          <p:nvPr/>
        </p:nvCxnSpPr>
        <p:spPr>
          <a:xfrm rot="10800000">
            <a:off x="5362494" y="2419425"/>
            <a:ext cx="1086000" cy="266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4" name="Google Shape;514;p26"/>
          <p:cNvCxnSpPr>
            <a:stCxn id="411" idx="1"/>
          </p:cNvCxnSpPr>
          <p:nvPr/>
        </p:nvCxnSpPr>
        <p:spPr>
          <a:xfrm rot="10800000">
            <a:off x="5688041" y="3276500"/>
            <a:ext cx="809700" cy="39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6" name="Google Shape;405;p26"/>
          <p:cNvSpPr txBox="1"/>
          <p:nvPr/>
        </p:nvSpPr>
        <p:spPr>
          <a:xfrm>
            <a:off x="3518061" y="4415452"/>
            <a:ext cx="192591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VERCEL</a:t>
            </a:r>
            <a:endParaRPr sz="1800" dirty="0">
              <a:solidFill>
                <a:schemeClr val="accent4">
                  <a:lumMod val="40000"/>
                  <a:lumOff val="60000"/>
                </a:schemeClr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7"/>
          <p:cNvSpPr txBox="1">
            <a:spLocks noGrp="1"/>
          </p:cNvSpPr>
          <p:nvPr>
            <p:ph type="title"/>
          </p:nvPr>
        </p:nvSpPr>
        <p:spPr>
          <a:xfrm>
            <a:off x="741020" y="434897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 smtClean="0">
                <a:latin typeface="Lucida Sans" pitchFamily="34" charset="0"/>
              </a:rPr>
              <a:t>Proposed System Architecture</a:t>
            </a:r>
            <a:endParaRPr dirty="0">
              <a:latin typeface="Lucida Sans" pitchFamily="34" charset="0"/>
            </a:endParaRPr>
          </a:p>
        </p:txBody>
      </p:sp>
      <p:graphicFrame>
        <p:nvGraphicFramePr>
          <p:cNvPr id="121" name="Diagram 120"/>
          <p:cNvGraphicFramePr/>
          <p:nvPr/>
        </p:nvGraphicFramePr>
        <p:xfrm>
          <a:off x="2217683" y="1439917"/>
          <a:ext cx="5475889" cy="316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3" name="Oval 122"/>
          <p:cNvSpPr/>
          <p:nvPr/>
        </p:nvSpPr>
        <p:spPr>
          <a:xfrm>
            <a:off x="4708634" y="1008993"/>
            <a:ext cx="472967" cy="4729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 descr="user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01409" y="1008993"/>
            <a:ext cx="480192" cy="480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Lucida Sans" pitchFamily="34" charset="0"/>
              </a:rPr>
              <a:t>Login or Signup</a:t>
            </a:r>
            <a:endParaRPr dirty="0">
              <a:latin typeface="Lucida Sans" pitchFamily="34" charset="0"/>
            </a:endParaRPr>
          </a:p>
        </p:txBody>
      </p:sp>
      <p:pic>
        <p:nvPicPr>
          <p:cNvPr id="32" name="Picture 31" descr="log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50423" y="1313791"/>
            <a:ext cx="4648857" cy="34966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Lucida Sans" pitchFamily="34" charset="0"/>
              </a:rPr>
              <a:t>Create Events</a:t>
            </a:r>
            <a:endParaRPr dirty="0">
              <a:latin typeface="Lucida Sans" pitchFamily="34" charset="0"/>
            </a:endParaRPr>
          </a:p>
        </p:txBody>
      </p:sp>
      <p:pic>
        <p:nvPicPr>
          <p:cNvPr id="42" name="Picture 41" descr="crea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119" y="1274484"/>
            <a:ext cx="6999890" cy="36482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ware Development Business Plan Infographics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344</Words>
  <Application>Microsoft Office PowerPoint</Application>
  <PresentationFormat>On-screen Show (16:9)</PresentationFormat>
  <Paragraphs>91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Software Development Business Plan Infographics by Slidesgo</vt:lpstr>
      <vt:lpstr>Slide 1</vt:lpstr>
      <vt:lpstr>Contents</vt:lpstr>
      <vt:lpstr>Project Overview</vt:lpstr>
      <vt:lpstr>Project Objective</vt:lpstr>
      <vt:lpstr>Project Domain</vt:lpstr>
      <vt:lpstr>Tech Stacks</vt:lpstr>
      <vt:lpstr>Proposed System Architecture</vt:lpstr>
      <vt:lpstr>Login or Signup</vt:lpstr>
      <vt:lpstr>Create Events</vt:lpstr>
      <vt:lpstr>Manage Events</vt:lpstr>
      <vt:lpstr>Certificate Distribution and Retrieval</vt:lpstr>
      <vt:lpstr>Future Scopes</vt:lpstr>
      <vt:lpstr>Benefits and Outcomes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Soumyadip Saha</cp:lastModifiedBy>
  <cp:revision>37</cp:revision>
  <dcterms:modified xsi:type="dcterms:W3CDTF">2023-08-14T18:45:11Z</dcterms:modified>
</cp:coreProperties>
</file>