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0" r:id="rId5"/>
    <p:sldId id="263" r:id="rId6"/>
    <p:sldId id="258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Covid</a:t>
            </a:r>
            <a:r>
              <a:rPr lang="en-US" dirty="0" smtClean="0"/>
              <a:t>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848600" cy="914400"/>
          </a:xfrm>
        </p:spPr>
        <p:txBody>
          <a:bodyPr/>
          <a:lstStyle/>
          <a:p>
            <a:r>
              <a:rPr lang="en-US" dirty="0" smtClean="0"/>
              <a:t>First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8153400" cy="281940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Set Color value for whole app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Set themes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Set Strings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App icon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8077200" cy="1371600"/>
          </a:xfrm>
        </p:spPr>
        <p:txBody>
          <a:bodyPr/>
          <a:lstStyle/>
          <a:p>
            <a:r>
              <a:rPr lang="en-US" sz="2400" dirty="0"/>
              <a:t>Set Color value for </a:t>
            </a:r>
            <a:r>
              <a:rPr lang="en-US" sz="2400" dirty="0" smtClean="0"/>
              <a:t>whole  </a:t>
            </a:r>
            <a:r>
              <a:rPr lang="en-US" sz="2400" dirty="0"/>
              <a:t>app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" y="1445169"/>
            <a:ext cx="8659091" cy="391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8077200" cy="1371600"/>
          </a:xfrm>
        </p:spPr>
        <p:txBody>
          <a:bodyPr/>
          <a:lstStyle/>
          <a:p>
            <a:r>
              <a:rPr lang="en-US" sz="2800" dirty="0" smtClean="0"/>
              <a:t>Set String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305800" cy="354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8077200" cy="1371600"/>
          </a:xfrm>
        </p:spPr>
        <p:txBody>
          <a:bodyPr/>
          <a:lstStyle/>
          <a:p>
            <a:r>
              <a:rPr lang="en-US" sz="2800" dirty="0" smtClean="0"/>
              <a:t>Set app icon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5073"/>
            <a:ext cx="7848600" cy="46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848600" cy="914400"/>
          </a:xfrm>
        </p:spPr>
        <p:txBody>
          <a:bodyPr/>
          <a:lstStyle/>
          <a:p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8153400" cy="281940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Build.gradle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manifest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8077200" cy="1371600"/>
          </a:xfrm>
        </p:spPr>
        <p:txBody>
          <a:bodyPr/>
          <a:lstStyle/>
          <a:p>
            <a:r>
              <a:rPr lang="en-US" sz="2800" dirty="0" smtClean="0"/>
              <a:t>Dependency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66110"/>
            <a:ext cx="8991600" cy="33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8077200" cy="1371600"/>
          </a:xfrm>
        </p:spPr>
        <p:txBody>
          <a:bodyPr/>
          <a:lstStyle/>
          <a:p>
            <a:r>
              <a:rPr lang="en-US" sz="2800" dirty="0" smtClean="0"/>
              <a:t>Permission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05526"/>
            <a:ext cx="8686800" cy="26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</TotalTime>
  <Words>33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Covid Tracker</vt:lpstr>
      <vt:lpstr>First work</vt:lpstr>
      <vt:lpstr>Set Color value for whole  app </vt:lpstr>
      <vt:lpstr>Set String </vt:lpstr>
      <vt:lpstr>Set app icon </vt:lpstr>
      <vt:lpstr>Dependency</vt:lpstr>
      <vt:lpstr>Dependency </vt:lpstr>
      <vt:lpstr>Permission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Tracker</dc:title>
  <dc:creator>rakibul</dc:creator>
  <cp:lastModifiedBy>rakibul</cp:lastModifiedBy>
  <cp:revision>3</cp:revision>
  <dcterms:created xsi:type="dcterms:W3CDTF">2006-08-16T00:00:00Z</dcterms:created>
  <dcterms:modified xsi:type="dcterms:W3CDTF">2020-11-25T14:54:16Z</dcterms:modified>
</cp:coreProperties>
</file>