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উন্নত</a:t>
            </a:r>
            <a:r>
              <a:rPr lang="en-US" dirty="0" smtClean="0"/>
              <a:t> </a:t>
            </a:r>
            <a:r>
              <a:rPr lang="en-US" dirty="0" err="1" smtClean="0"/>
              <a:t>নির্মাণ</a:t>
            </a:r>
            <a:r>
              <a:rPr lang="en-US" dirty="0" smtClean="0"/>
              <a:t> </a:t>
            </a:r>
            <a:r>
              <a:rPr lang="en-US" dirty="0" err="1" smtClean="0"/>
              <a:t>পদ্ধতি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(Advanced Construction Method)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6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7055" y="701964"/>
            <a:ext cx="517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3600" dirty="0" err="1" smtClean="0"/>
              <a:t>কাঠ</a:t>
            </a:r>
            <a:r>
              <a:rPr lang="en-US" sz="3600" dirty="0" smtClean="0"/>
              <a:t> </a:t>
            </a:r>
            <a:r>
              <a:rPr lang="en-US" sz="3600" dirty="0" err="1" smtClean="0"/>
              <a:t>এবং</a:t>
            </a:r>
            <a:r>
              <a:rPr lang="en-US" sz="3600" dirty="0" smtClean="0"/>
              <a:t> </a:t>
            </a:r>
            <a:r>
              <a:rPr lang="en-US" sz="3600" dirty="0" err="1" smtClean="0"/>
              <a:t>স্টিল</a:t>
            </a:r>
            <a:r>
              <a:rPr lang="en-US" sz="3600" dirty="0" smtClean="0"/>
              <a:t> </a:t>
            </a:r>
            <a:r>
              <a:rPr lang="en-US" sz="3600" dirty="0" err="1" smtClean="0"/>
              <a:t>ফর্মওয়ার্ক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059709" y="1625600"/>
            <a:ext cx="298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b="1" u="sng" dirty="0" err="1" smtClean="0"/>
              <a:t>কাঠের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ফর্মওয়ার্ক</a:t>
            </a:r>
            <a:endParaRPr lang="en-US" b="1" u="sng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225964" y="2152072"/>
            <a:ext cx="50615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কাঠের</a:t>
            </a:r>
            <a:r>
              <a:rPr lang="en-US" dirty="0" smtClean="0"/>
              <a:t> </a:t>
            </a:r>
            <a:r>
              <a:rPr lang="en-US" dirty="0" err="1" smtClean="0"/>
              <a:t>ফর্মওয়ার্কের</a:t>
            </a:r>
            <a:r>
              <a:rPr lang="en-US" dirty="0" smtClean="0"/>
              <a:t> </a:t>
            </a:r>
            <a:r>
              <a:rPr lang="en-US" dirty="0" err="1" smtClean="0"/>
              <a:t>প্রয়োজনীতাঃ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ওজনে</a:t>
            </a:r>
            <a:r>
              <a:rPr lang="en-US" dirty="0" smtClean="0"/>
              <a:t> </a:t>
            </a:r>
            <a:r>
              <a:rPr lang="en-US" dirty="0" err="1" smtClean="0"/>
              <a:t>হালকা</a:t>
            </a:r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বেশ</a:t>
            </a:r>
            <a:r>
              <a:rPr lang="en-US" dirty="0" smtClean="0"/>
              <a:t> </a:t>
            </a:r>
            <a:r>
              <a:rPr lang="en-US" dirty="0" err="1" smtClean="0"/>
              <a:t>পাকাপোক্ত</a:t>
            </a:r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যে</a:t>
            </a:r>
            <a:r>
              <a:rPr lang="en-US" dirty="0" smtClean="0"/>
              <a:t> </a:t>
            </a:r>
            <a:r>
              <a:rPr lang="en-US" dirty="0" err="1" smtClean="0"/>
              <a:t>কোনো</a:t>
            </a:r>
            <a:r>
              <a:rPr lang="en-US" dirty="0" smtClean="0"/>
              <a:t> </a:t>
            </a:r>
            <a:r>
              <a:rPr lang="en-US" dirty="0" err="1" smtClean="0"/>
              <a:t>উষ্ণ</a:t>
            </a:r>
            <a:r>
              <a:rPr lang="en-US" dirty="0" smtClean="0"/>
              <a:t> </a:t>
            </a:r>
            <a:r>
              <a:rPr lang="en-US" dirty="0" err="1" smtClean="0"/>
              <a:t>আক্রমণ</a:t>
            </a:r>
            <a:r>
              <a:rPr lang="en-US" dirty="0" smtClean="0"/>
              <a:t> </a:t>
            </a:r>
            <a:r>
              <a:rPr lang="en-US" dirty="0" err="1" smtClean="0"/>
              <a:t>থেকে</a:t>
            </a:r>
            <a:r>
              <a:rPr lang="en-US" dirty="0" smtClean="0"/>
              <a:t> </a:t>
            </a:r>
            <a:r>
              <a:rPr lang="en-US" dirty="0" err="1" smtClean="0"/>
              <a:t>মুক্ত</a:t>
            </a:r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সহজে</a:t>
            </a:r>
            <a:r>
              <a:rPr lang="en-US" dirty="0" smtClean="0"/>
              <a:t> </a:t>
            </a:r>
            <a:r>
              <a:rPr lang="en-US" dirty="0" err="1" smtClean="0"/>
              <a:t>ব্যবহারযোগ্য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কাঠের</a:t>
            </a:r>
            <a:r>
              <a:rPr lang="en-US" dirty="0" smtClean="0"/>
              <a:t> </a:t>
            </a:r>
            <a:r>
              <a:rPr lang="en-US" dirty="0" err="1" smtClean="0"/>
              <a:t>ফর্মওয়ার্কের</a:t>
            </a:r>
            <a:r>
              <a:rPr lang="en-US" dirty="0" smtClean="0"/>
              <a:t> </a:t>
            </a:r>
            <a:r>
              <a:rPr lang="en-US" dirty="0" err="1" smtClean="0"/>
              <a:t>সুবিধাসমূহঃ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টিম্বার</a:t>
            </a:r>
            <a:r>
              <a:rPr lang="en-US" dirty="0" smtClean="0"/>
              <a:t> </a:t>
            </a:r>
            <a:r>
              <a:rPr lang="en-US" dirty="0" err="1" smtClean="0"/>
              <a:t>ফর্মওয়ার্ক</a:t>
            </a:r>
            <a:r>
              <a:rPr lang="en-US" dirty="0" smtClean="0"/>
              <a:t> </a:t>
            </a:r>
            <a:r>
              <a:rPr lang="en-US" dirty="0" err="1" smtClean="0"/>
              <a:t>যেকোনো</a:t>
            </a:r>
            <a:r>
              <a:rPr lang="en-US" dirty="0" smtClean="0"/>
              <a:t> </a:t>
            </a:r>
            <a:r>
              <a:rPr lang="en-US" dirty="0" err="1" smtClean="0"/>
              <a:t>আকৃতি</a:t>
            </a:r>
            <a:r>
              <a:rPr lang="en-US" dirty="0" smtClean="0"/>
              <a:t>, </a:t>
            </a:r>
            <a:r>
              <a:rPr lang="en-US" dirty="0" err="1" smtClean="0"/>
              <a:t>আকৃতি</a:t>
            </a:r>
            <a:r>
              <a:rPr lang="en-US" dirty="0" smtClean="0"/>
              <a:t> , </a:t>
            </a:r>
            <a:r>
              <a:rPr lang="en-US" dirty="0" err="1" smtClean="0"/>
              <a:t>আকার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/>
              <a:t> </a:t>
            </a:r>
            <a:r>
              <a:rPr lang="en-US" dirty="0" err="1" smtClean="0"/>
              <a:t>উচ্চতায়</a:t>
            </a:r>
            <a:r>
              <a:rPr lang="en-US" dirty="0" smtClean="0"/>
              <a:t> </a:t>
            </a:r>
            <a:r>
              <a:rPr lang="en-US" dirty="0" err="1" smtClean="0"/>
              <a:t>গঠন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তৈরি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।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ছোটো</a:t>
            </a:r>
            <a:r>
              <a:rPr lang="en-US" dirty="0" smtClean="0"/>
              <a:t> </a:t>
            </a:r>
            <a:r>
              <a:rPr lang="en-US" dirty="0" err="1" smtClean="0"/>
              <a:t>প্রকল্পের</a:t>
            </a:r>
            <a:r>
              <a:rPr lang="en-US" dirty="0" smtClean="0"/>
              <a:t> </a:t>
            </a:r>
            <a:r>
              <a:rPr lang="en-US" dirty="0" err="1" smtClean="0"/>
              <a:t>জন্য</a:t>
            </a:r>
            <a:r>
              <a:rPr lang="en-US" dirty="0" smtClean="0"/>
              <a:t> </a:t>
            </a:r>
            <a:r>
              <a:rPr lang="en-US" dirty="0" err="1" smtClean="0"/>
              <a:t>লাভজনক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।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স্থানীয়ভাবে</a:t>
            </a:r>
            <a:r>
              <a:rPr lang="en-US" dirty="0" smtClean="0"/>
              <a:t> </a:t>
            </a:r>
            <a:r>
              <a:rPr lang="en-US" dirty="0" err="1" smtClean="0"/>
              <a:t>উপলব্ধ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প্রাপ্ত</a:t>
            </a:r>
            <a:r>
              <a:rPr lang="en-US" dirty="0" smtClean="0"/>
              <a:t> </a:t>
            </a:r>
            <a:r>
              <a:rPr lang="en-US" dirty="0" err="1" smtClean="0"/>
              <a:t>কাঠ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করেই</a:t>
            </a:r>
            <a:r>
              <a:rPr lang="en-US" dirty="0" smtClean="0"/>
              <a:t> </a:t>
            </a:r>
            <a:r>
              <a:rPr lang="en-US" dirty="0" err="1" smtClean="0"/>
              <a:t>তৈরি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r>
              <a:rPr lang="en-US" dirty="0" smtClean="0"/>
              <a:t>।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ইস্পাত</a:t>
            </a:r>
            <a:r>
              <a:rPr lang="en-US" dirty="0" smtClean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অ্যালুমিনিয়াম</a:t>
            </a:r>
            <a:r>
              <a:rPr lang="en-US" dirty="0" smtClean="0"/>
              <a:t> </a:t>
            </a:r>
            <a:r>
              <a:rPr lang="en-US" dirty="0" err="1" smtClean="0"/>
              <a:t>ফর্মওয়ার্ক</a:t>
            </a:r>
            <a:r>
              <a:rPr lang="en-US" dirty="0" smtClean="0"/>
              <a:t> </a:t>
            </a:r>
            <a:r>
              <a:rPr lang="en-US" dirty="0" err="1" smtClean="0"/>
              <a:t>এর</a:t>
            </a:r>
            <a:r>
              <a:rPr lang="en-US" dirty="0" smtClean="0"/>
              <a:t> </a:t>
            </a:r>
            <a:r>
              <a:rPr lang="en-US" dirty="0" err="1" smtClean="0"/>
              <a:t>তুলনায়</a:t>
            </a:r>
            <a:r>
              <a:rPr lang="en-US" dirty="0" smtClean="0"/>
              <a:t> </a:t>
            </a:r>
            <a:r>
              <a:rPr lang="en-US" dirty="0" err="1" smtClean="0"/>
              <a:t>কাঠ</a:t>
            </a:r>
            <a:r>
              <a:rPr lang="en-US" dirty="0" smtClean="0"/>
              <a:t> </a:t>
            </a:r>
            <a:r>
              <a:rPr lang="en-US" dirty="0" err="1" smtClean="0"/>
              <a:t>হালকা-ওজনযুক্ত</a:t>
            </a:r>
            <a:r>
              <a:rPr lang="en-US" dirty="0" smtClean="0"/>
              <a:t>।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9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12675" y="752440"/>
            <a:ext cx="3177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Cyrl-AZ" b="1" dirty="0" smtClean="0"/>
              <a:t>іі</a:t>
            </a:r>
            <a:r>
              <a:rPr lang="en-US" b="1" dirty="0" smtClean="0"/>
              <a:t>. </a:t>
            </a:r>
            <a:r>
              <a:rPr lang="en-US" b="1" dirty="0" err="1"/>
              <a:t>স্টিল</a:t>
            </a:r>
            <a:r>
              <a:rPr lang="en-US" b="1" dirty="0"/>
              <a:t> </a:t>
            </a:r>
            <a:r>
              <a:rPr lang="en-US" b="1" dirty="0" err="1"/>
              <a:t>বা</a:t>
            </a:r>
            <a:r>
              <a:rPr lang="en-US" b="1" dirty="0"/>
              <a:t> </a:t>
            </a:r>
            <a:r>
              <a:rPr lang="en-US" b="1" dirty="0" err="1"/>
              <a:t>ইস্পাত</a:t>
            </a:r>
            <a:r>
              <a:rPr lang="en-US" b="1" dirty="0" smtClean="0"/>
              <a:t> </a:t>
            </a:r>
            <a:r>
              <a:rPr lang="en-US" b="1" dirty="0" err="1" smtClean="0"/>
              <a:t>ফর্মওয়ার্ক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90618" y="1265381"/>
            <a:ext cx="44744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স্টিল</a:t>
            </a:r>
            <a:r>
              <a:rPr lang="en-US" dirty="0"/>
              <a:t> </a:t>
            </a:r>
            <a:r>
              <a:rPr lang="en-US" dirty="0" err="1" smtClean="0"/>
              <a:t>বা</a:t>
            </a:r>
            <a:r>
              <a:rPr lang="en-US" dirty="0" smtClean="0"/>
              <a:t> </a:t>
            </a:r>
            <a:r>
              <a:rPr lang="en-US" dirty="0" err="1" smtClean="0"/>
              <a:t>ইস্পাত</a:t>
            </a:r>
            <a:r>
              <a:rPr lang="en-US" dirty="0" smtClean="0"/>
              <a:t> </a:t>
            </a:r>
            <a:r>
              <a:rPr lang="en-US" dirty="0" err="1" smtClean="0"/>
              <a:t>ফর্মওয়ার্কের</a:t>
            </a:r>
            <a:r>
              <a:rPr lang="en-US" dirty="0" smtClean="0"/>
              <a:t> </a:t>
            </a:r>
            <a:r>
              <a:rPr lang="en-US" dirty="0" err="1" smtClean="0"/>
              <a:t>সুবিধাসমূহঃ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এটি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শক্তিশালী</a:t>
            </a:r>
            <a:r>
              <a:rPr lang="en-US" dirty="0" smtClean="0"/>
              <a:t> , </a:t>
            </a:r>
            <a:r>
              <a:rPr lang="en-US" dirty="0" err="1" smtClean="0"/>
              <a:t>মজবুত</a:t>
            </a:r>
            <a:r>
              <a:rPr lang="en-US" dirty="0" smtClean="0"/>
              <a:t>, </a:t>
            </a:r>
            <a:r>
              <a:rPr lang="en-US" dirty="0" err="1" smtClean="0"/>
              <a:t>টেকসই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এটা</a:t>
            </a:r>
            <a:r>
              <a:rPr lang="en-US" dirty="0" smtClean="0"/>
              <a:t> </a:t>
            </a:r>
            <a:r>
              <a:rPr lang="en-US" dirty="0" err="1" smtClean="0"/>
              <a:t>ইনস্টলেশন</a:t>
            </a:r>
            <a:r>
              <a:rPr lang="en-US" dirty="0" smtClean="0"/>
              <a:t> </a:t>
            </a:r>
            <a:r>
              <a:rPr lang="en-US" dirty="0" err="1" smtClean="0"/>
              <a:t>সহজ</a:t>
            </a:r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এটা</a:t>
            </a:r>
            <a:r>
              <a:rPr lang="en-US" dirty="0" smtClean="0"/>
              <a:t> </a:t>
            </a:r>
            <a:r>
              <a:rPr lang="en-US" dirty="0" err="1" smtClean="0"/>
              <a:t>বেশ</a:t>
            </a:r>
            <a:r>
              <a:rPr lang="en-US" dirty="0" smtClean="0"/>
              <a:t> </a:t>
            </a:r>
            <a:r>
              <a:rPr lang="en-US" dirty="0" err="1" smtClean="0"/>
              <a:t>কয়েকবার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যায়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চিমনি,কলাম</a:t>
            </a:r>
            <a:r>
              <a:rPr lang="en-US" dirty="0" err="1"/>
              <a:t>,</a:t>
            </a:r>
            <a:r>
              <a:rPr lang="en-US" dirty="0" err="1" smtClean="0"/>
              <a:t>ট্যাঙ্ক</a:t>
            </a:r>
            <a:r>
              <a:rPr lang="en-US" dirty="0" smtClean="0"/>
              <a:t> </a:t>
            </a:r>
            <a:r>
              <a:rPr lang="en-US" dirty="0" err="1" smtClean="0"/>
              <a:t>ইত্যাদি</a:t>
            </a:r>
            <a:r>
              <a:rPr lang="en-US" dirty="0" smtClean="0"/>
              <a:t> </a:t>
            </a:r>
            <a:r>
              <a:rPr lang="en-US" dirty="0" err="1" smtClean="0"/>
              <a:t>বাকা</a:t>
            </a:r>
            <a:r>
              <a:rPr lang="en-US" dirty="0" smtClean="0"/>
              <a:t> </a:t>
            </a:r>
            <a:r>
              <a:rPr lang="en-US" dirty="0" err="1" smtClean="0"/>
              <a:t>আকৃতির</a:t>
            </a:r>
            <a:r>
              <a:rPr lang="en-US" dirty="0" smtClean="0"/>
              <a:t> </a:t>
            </a:r>
            <a:r>
              <a:rPr lang="en-US" dirty="0" err="1" smtClean="0"/>
              <a:t>কাঠামোর</a:t>
            </a:r>
            <a:r>
              <a:rPr lang="en-US" dirty="0" smtClean="0"/>
              <a:t> </a:t>
            </a:r>
            <a:r>
              <a:rPr lang="en-US" dirty="0" err="1" smtClean="0"/>
              <a:t>ক্ষেত্রে</a:t>
            </a:r>
            <a:r>
              <a:rPr lang="en-US" dirty="0" smtClean="0"/>
              <a:t> </a:t>
            </a:r>
            <a:r>
              <a:rPr lang="en-US" dirty="0" err="1" smtClean="0"/>
              <a:t>প্রয়োজনীয়</a:t>
            </a:r>
            <a:r>
              <a:rPr lang="en-US" dirty="0" smtClean="0"/>
              <a:t>  </a:t>
            </a:r>
            <a:r>
              <a:rPr lang="en-US" dirty="0" err="1" smtClean="0"/>
              <a:t>আকার</a:t>
            </a:r>
            <a:r>
              <a:rPr lang="en-US" dirty="0" smtClean="0"/>
              <a:t> </a:t>
            </a:r>
            <a:r>
              <a:rPr lang="en-US" dirty="0" err="1" smtClean="0"/>
              <a:t>দিতে</a:t>
            </a:r>
            <a:r>
              <a:rPr lang="en-US" dirty="0" smtClean="0"/>
              <a:t> </a:t>
            </a:r>
            <a:r>
              <a:rPr lang="en-US" dirty="0" err="1" smtClean="0"/>
              <a:t>ইস্পাত</a:t>
            </a:r>
            <a:r>
              <a:rPr lang="en-US" dirty="0" smtClean="0"/>
              <a:t> </a:t>
            </a:r>
            <a:r>
              <a:rPr lang="en-US" dirty="0" err="1" smtClean="0"/>
              <a:t>ফর্মওয়ার্ক</a:t>
            </a:r>
            <a:r>
              <a:rPr lang="en-US" dirty="0" smtClean="0"/>
              <a:t> </a:t>
            </a:r>
            <a:r>
              <a:rPr lang="en-US" dirty="0" err="1" smtClean="0"/>
              <a:t>অপরিহার্য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56873" y="5560291"/>
            <a:ext cx="8820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এছাড়াও</a:t>
            </a:r>
            <a:r>
              <a:rPr lang="en-US" dirty="0" smtClean="0"/>
              <a:t> </a:t>
            </a:r>
            <a:r>
              <a:rPr lang="en-US" dirty="0" err="1" smtClean="0"/>
              <a:t>আরো</a:t>
            </a:r>
            <a:r>
              <a:rPr lang="en-US" dirty="0" smtClean="0"/>
              <a:t> </a:t>
            </a:r>
            <a:r>
              <a:rPr lang="en-US" dirty="0" err="1" smtClean="0"/>
              <a:t>অনেক</a:t>
            </a:r>
            <a:r>
              <a:rPr lang="en-US" dirty="0" smtClean="0"/>
              <a:t> </a:t>
            </a:r>
            <a:r>
              <a:rPr lang="en-US" dirty="0" err="1" smtClean="0"/>
              <a:t>ধরণের</a:t>
            </a:r>
            <a:r>
              <a:rPr lang="en-US" dirty="0" smtClean="0"/>
              <a:t> </a:t>
            </a:r>
            <a:r>
              <a:rPr lang="en-US" u="sng" dirty="0" err="1" smtClean="0"/>
              <a:t>ফর্মওয়ার্ক</a:t>
            </a:r>
            <a:r>
              <a:rPr lang="en-US" dirty="0" smtClean="0"/>
              <a:t> </a:t>
            </a:r>
            <a:r>
              <a:rPr lang="en-US" dirty="0" err="1" smtClean="0"/>
              <a:t>ব্যবহার</a:t>
            </a:r>
            <a:r>
              <a:rPr lang="en-US" dirty="0" smtClean="0"/>
              <a:t> </a:t>
            </a:r>
            <a:r>
              <a:rPr lang="en-US" dirty="0" err="1" smtClean="0"/>
              <a:t>করা</a:t>
            </a:r>
            <a:r>
              <a:rPr lang="en-US" dirty="0" smtClean="0"/>
              <a:t> </a:t>
            </a:r>
            <a:r>
              <a:rPr lang="en-US" dirty="0" err="1" smtClean="0"/>
              <a:t>হয়</a:t>
            </a:r>
            <a:r>
              <a:rPr lang="en-US" dirty="0" smtClean="0"/>
              <a:t>। </a:t>
            </a:r>
            <a:r>
              <a:rPr lang="en-US" dirty="0" err="1" smtClean="0"/>
              <a:t>যেমনঃ</a:t>
            </a:r>
            <a:r>
              <a:rPr lang="en-US" dirty="0" smtClean="0"/>
              <a:t> </a:t>
            </a:r>
            <a:r>
              <a:rPr lang="en-US" dirty="0" err="1" smtClean="0"/>
              <a:t>অ্যালুমিনিয়াম</a:t>
            </a:r>
            <a:r>
              <a:rPr lang="en-US" dirty="0" smtClean="0"/>
              <a:t> </a:t>
            </a:r>
            <a:r>
              <a:rPr lang="en-US" u="sng" dirty="0" err="1" smtClean="0"/>
              <a:t>ফর্মওয়ার্ক</a:t>
            </a:r>
            <a:r>
              <a:rPr lang="en-US" dirty="0" err="1" smtClean="0"/>
              <a:t>,প্লাইউড</a:t>
            </a:r>
            <a:r>
              <a:rPr lang="en-US" dirty="0" smtClean="0"/>
              <a:t> </a:t>
            </a:r>
            <a:r>
              <a:rPr lang="en-US" u="sng" dirty="0" err="1" smtClean="0"/>
              <a:t>ফর্মওয়ার্ক</a:t>
            </a:r>
            <a:r>
              <a:rPr lang="en-US" dirty="0" smtClean="0"/>
              <a:t>, </a:t>
            </a:r>
            <a:r>
              <a:rPr lang="en-US" dirty="0" err="1" smtClean="0"/>
              <a:t>ফেব্রিক</a:t>
            </a:r>
            <a:r>
              <a:rPr lang="en-US" dirty="0" smtClean="0"/>
              <a:t> </a:t>
            </a:r>
            <a:r>
              <a:rPr lang="en-US" u="sng" dirty="0" err="1" smtClean="0"/>
              <a:t>ফর্মওয়ার্ক</a:t>
            </a:r>
            <a:r>
              <a:rPr lang="en-US" dirty="0" smtClean="0"/>
              <a:t> ,</a:t>
            </a:r>
            <a:r>
              <a:rPr lang="en-US" dirty="0" err="1" smtClean="0"/>
              <a:t>প্লাস্টিকের</a:t>
            </a:r>
            <a:r>
              <a:rPr lang="en-US" dirty="0" smtClean="0"/>
              <a:t> </a:t>
            </a:r>
            <a:r>
              <a:rPr lang="en-US" u="sng" dirty="0" err="1" smtClean="0"/>
              <a:t>ফর্মওয়ার্ক</a:t>
            </a:r>
            <a:r>
              <a:rPr lang="en-US" dirty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45498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9782" y="720438"/>
            <a:ext cx="976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লিফট</a:t>
            </a:r>
            <a:r>
              <a:rPr lang="en-US" sz="3600" dirty="0" smtClean="0"/>
              <a:t>, </a:t>
            </a:r>
            <a:r>
              <a:rPr lang="en-US" sz="3600" dirty="0" err="1" smtClean="0"/>
              <a:t>বেল্ট</a:t>
            </a:r>
            <a:r>
              <a:rPr lang="en-US" sz="3600" dirty="0" smtClean="0"/>
              <a:t> </a:t>
            </a:r>
            <a:r>
              <a:rPr lang="en-US" sz="3600" dirty="0" err="1" smtClean="0"/>
              <a:t>কনভেয়ার</a:t>
            </a:r>
            <a:r>
              <a:rPr lang="en-US" sz="3600" dirty="0" smtClean="0"/>
              <a:t>, </a:t>
            </a:r>
            <a:r>
              <a:rPr lang="en-US" sz="3600" dirty="0" err="1" smtClean="0"/>
              <a:t>পাম্প</a:t>
            </a:r>
            <a:r>
              <a:rPr lang="en-US" sz="3600" dirty="0" smtClean="0"/>
              <a:t> </a:t>
            </a:r>
            <a:r>
              <a:rPr lang="en-US" sz="3600" dirty="0" err="1" smtClean="0"/>
              <a:t>কংক্রিটের</a:t>
            </a:r>
            <a:r>
              <a:rPr lang="en-US" sz="3600" dirty="0" smtClean="0"/>
              <a:t> </a:t>
            </a:r>
            <a:r>
              <a:rPr lang="en-US" sz="3600" dirty="0" err="1" smtClean="0"/>
              <a:t>ব্যবহার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801091" y="1930400"/>
            <a:ext cx="4608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b="1" dirty="0" smtClean="0"/>
              <a:t>і</a:t>
            </a:r>
            <a:r>
              <a:rPr lang="en-US" b="1" dirty="0" smtClean="0"/>
              <a:t>.</a:t>
            </a:r>
            <a:r>
              <a:rPr lang="en-US" dirty="0" smtClean="0"/>
              <a:t>  </a:t>
            </a:r>
            <a:r>
              <a:rPr lang="en-US" b="1" dirty="0" err="1" smtClean="0"/>
              <a:t>লিফট</a:t>
            </a:r>
            <a:endParaRPr lang="en-US" b="1" dirty="0" smtClean="0"/>
          </a:p>
          <a:p>
            <a:r>
              <a:rPr lang="en-US" b="1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113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58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98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107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150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উন্নত নির্মাণ পদ্ধতি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উন্নত নির্মাণ পদ্ধতি </dc:title>
  <dc:creator>Tahmid</dc:creator>
  <cp:lastModifiedBy>Tahmid</cp:lastModifiedBy>
  <cp:revision>7</cp:revision>
  <dcterms:created xsi:type="dcterms:W3CDTF">2024-08-25T09:17:38Z</dcterms:created>
  <dcterms:modified xsi:type="dcterms:W3CDTF">2024-08-25T10:35:29Z</dcterms:modified>
</cp:coreProperties>
</file>