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</p:sldIdLst>
  <p:sldSz cx="18580100" cy="13906500"/>
  <p:notesSz cx="18580100" cy="1390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158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93507" y="4311015"/>
            <a:ext cx="15793085" cy="2920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87015" y="7787640"/>
            <a:ext cx="13006070" cy="3476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29005" y="3198495"/>
            <a:ext cx="8082343" cy="917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568751" y="3198495"/>
            <a:ext cx="8082343" cy="917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9005" y="556260"/>
            <a:ext cx="16722090" cy="222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9005" y="3198495"/>
            <a:ext cx="16722090" cy="917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317234" y="12933045"/>
            <a:ext cx="5945632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29005" y="12933045"/>
            <a:ext cx="4273423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377673" y="12933045"/>
            <a:ext cx="4273423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580100" cy="13906500"/>
          </a:xfrm>
          <a:custGeom>
            <a:avLst/>
            <a:gdLst/>
            <a:ahLst/>
            <a:cxnLst/>
            <a:rect l="l" t="t" r="r" b="b"/>
            <a:pathLst>
              <a:path w="18580100" h="13906500">
                <a:moveTo>
                  <a:pt x="18580100" y="0"/>
                </a:moveTo>
                <a:lnTo>
                  <a:pt x="0" y="0"/>
                </a:lnTo>
                <a:lnTo>
                  <a:pt x="0" y="13906500"/>
                </a:lnTo>
                <a:lnTo>
                  <a:pt x="18580100" y="13906500"/>
                </a:lnTo>
                <a:lnTo>
                  <a:pt x="18580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580100" cy="2133731"/>
            <a:chOff x="0" y="0"/>
            <a:chExt cx="18580100" cy="20447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580100" cy="20447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8580100" cy="1943100"/>
            </a:xfrm>
            <a:custGeom>
              <a:avLst/>
              <a:gdLst/>
              <a:ahLst/>
              <a:cxnLst/>
              <a:rect l="l" t="t" r="r" b="b"/>
              <a:pathLst>
                <a:path w="18580100" h="1943100">
                  <a:moveTo>
                    <a:pt x="0" y="0"/>
                  </a:moveTo>
                  <a:lnTo>
                    <a:pt x="18580100" y="0"/>
                  </a:lnTo>
                  <a:lnTo>
                    <a:pt x="18580100" y="1943100"/>
                  </a:lnTo>
                  <a:lnTo>
                    <a:pt x="0" y="1943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4975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200000"/>
                </a:lnSpc>
              </a:pPr>
              <a:endParaRPr lang="en-US" sz="6000" dirty="0">
                <a:solidFill>
                  <a:schemeClr val="bg1"/>
                </a:solidFill>
                <a:latin typeface="Algerian" panose="04020705040A02060702" pitchFamily="82" charset="0"/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34119" y="2133731"/>
            <a:ext cx="18389034" cy="11401268"/>
            <a:chOff x="101600" y="2108199"/>
            <a:chExt cx="18351500" cy="11125201"/>
          </a:xfrm>
        </p:grpSpPr>
        <p:sp>
          <p:nvSpPr>
            <p:cNvPr id="7" name="object 7"/>
            <p:cNvSpPr/>
            <p:nvPr/>
          </p:nvSpPr>
          <p:spPr>
            <a:xfrm>
              <a:off x="101600" y="2108200"/>
              <a:ext cx="6070600" cy="11125200"/>
            </a:xfrm>
            <a:custGeom>
              <a:avLst/>
              <a:gdLst/>
              <a:ahLst/>
              <a:cxnLst/>
              <a:rect l="l" t="t" r="r" b="b"/>
              <a:pathLst>
                <a:path w="6070600" h="11125200">
                  <a:moveTo>
                    <a:pt x="6070600" y="0"/>
                  </a:moveTo>
                  <a:lnTo>
                    <a:pt x="0" y="0"/>
                  </a:lnTo>
                  <a:lnTo>
                    <a:pt x="0" y="11125200"/>
                  </a:lnTo>
                  <a:lnTo>
                    <a:pt x="6070600" y="11125200"/>
                  </a:lnTo>
                  <a:lnTo>
                    <a:pt x="60706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193923" y="2193534"/>
              <a:ext cx="2387600" cy="7086600"/>
            </a:xfrm>
            <a:custGeom>
              <a:avLst/>
              <a:gdLst/>
              <a:ahLst/>
              <a:cxnLst/>
              <a:rect l="l" t="t" r="r" b="b"/>
              <a:pathLst>
                <a:path w="2387600" h="7086600">
                  <a:moveTo>
                    <a:pt x="2057400" y="2235200"/>
                  </a:moveTo>
                  <a:lnTo>
                    <a:pt x="0" y="2235200"/>
                  </a:lnTo>
                  <a:lnTo>
                    <a:pt x="0" y="2755900"/>
                  </a:lnTo>
                  <a:lnTo>
                    <a:pt x="2057400" y="2755900"/>
                  </a:lnTo>
                  <a:lnTo>
                    <a:pt x="2057400" y="2235200"/>
                  </a:lnTo>
                  <a:close/>
                </a:path>
                <a:path w="2387600" h="7086600">
                  <a:moveTo>
                    <a:pt x="2209800" y="6565900"/>
                  </a:moveTo>
                  <a:lnTo>
                    <a:pt x="0" y="6565900"/>
                  </a:lnTo>
                  <a:lnTo>
                    <a:pt x="0" y="7086600"/>
                  </a:lnTo>
                  <a:lnTo>
                    <a:pt x="2209800" y="7086600"/>
                  </a:lnTo>
                  <a:lnTo>
                    <a:pt x="2209800" y="6565900"/>
                  </a:lnTo>
                  <a:close/>
                </a:path>
                <a:path w="2387600" h="7086600">
                  <a:moveTo>
                    <a:pt x="2387600" y="0"/>
                  </a:moveTo>
                  <a:lnTo>
                    <a:pt x="0" y="0"/>
                  </a:lnTo>
                  <a:lnTo>
                    <a:pt x="0" y="520700"/>
                  </a:lnTo>
                  <a:lnTo>
                    <a:pt x="2387600" y="520700"/>
                  </a:lnTo>
                  <a:lnTo>
                    <a:pt x="2387600" y="0"/>
                  </a:lnTo>
                  <a:close/>
                </a:path>
              </a:pathLst>
            </a:custGeom>
            <a:solidFill>
              <a:srgbClr val="34586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210300" y="2108199"/>
              <a:ext cx="12242800" cy="11125200"/>
            </a:xfrm>
            <a:custGeom>
              <a:avLst/>
              <a:gdLst/>
              <a:ahLst/>
              <a:cxnLst/>
              <a:rect l="l" t="t" r="r" b="b"/>
              <a:pathLst>
                <a:path w="12242800" h="11125200">
                  <a:moveTo>
                    <a:pt x="6070600" y="0"/>
                  </a:moveTo>
                  <a:lnTo>
                    <a:pt x="0" y="0"/>
                  </a:lnTo>
                  <a:lnTo>
                    <a:pt x="0" y="11125200"/>
                  </a:lnTo>
                  <a:lnTo>
                    <a:pt x="6070600" y="11125200"/>
                  </a:lnTo>
                  <a:lnTo>
                    <a:pt x="6070600" y="0"/>
                  </a:lnTo>
                  <a:close/>
                </a:path>
                <a:path w="12242800" h="11125200">
                  <a:moveTo>
                    <a:pt x="12242800" y="0"/>
                  </a:moveTo>
                  <a:lnTo>
                    <a:pt x="6108700" y="0"/>
                  </a:lnTo>
                  <a:lnTo>
                    <a:pt x="6108700" y="11125200"/>
                  </a:lnTo>
                  <a:lnTo>
                    <a:pt x="12242800" y="11125200"/>
                  </a:lnTo>
                  <a:lnTo>
                    <a:pt x="122428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7606" y="4625165"/>
            <a:ext cx="1265515" cy="33021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7606" y="2389061"/>
            <a:ext cx="1479988" cy="280492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6316572" y="8767158"/>
            <a:ext cx="2665503" cy="520700"/>
          </a:xfrm>
          <a:custGeom>
            <a:avLst/>
            <a:gdLst/>
            <a:ahLst/>
            <a:cxnLst/>
            <a:rect l="l" t="t" r="r" b="b"/>
            <a:pathLst>
              <a:path w="3429000" h="520700">
                <a:moveTo>
                  <a:pt x="3429000" y="0"/>
                </a:moveTo>
                <a:lnTo>
                  <a:pt x="0" y="0"/>
                </a:lnTo>
                <a:lnTo>
                  <a:pt x="0" y="520700"/>
                </a:lnTo>
                <a:lnTo>
                  <a:pt x="3429000" y="520700"/>
                </a:lnTo>
                <a:lnTo>
                  <a:pt x="3429000" y="0"/>
                </a:lnTo>
                <a:close/>
              </a:path>
            </a:pathLst>
          </a:custGeom>
          <a:solidFill>
            <a:srgbClr val="34577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2520310" y="7799325"/>
            <a:ext cx="2317750" cy="544079"/>
          </a:xfrm>
          <a:custGeom>
            <a:avLst/>
            <a:gdLst/>
            <a:ahLst/>
            <a:cxnLst/>
            <a:rect l="l" t="t" r="r" b="b"/>
            <a:pathLst>
              <a:path w="2489200" h="520700">
                <a:moveTo>
                  <a:pt x="2489200" y="0"/>
                </a:moveTo>
                <a:lnTo>
                  <a:pt x="0" y="0"/>
                </a:lnTo>
                <a:lnTo>
                  <a:pt x="0" y="520700"/>
                </a:lnTo>
                <a:lnTo>
                  <a:pt x="2489200" y="520700"/>
                </a:lnTo>
                <a:lnTo>
                  <a:pt x="2489200" y="0"/>
                </a:lnTo>
                <a:close/>
              </a:path>
            </a:pathLst>
          </a:custGeom>
          <a:solidFill>
            <a:srgbClr val="34577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2520310" y="2196533"/>
            <a:ext cx="3035300" cy="520700"/>
          </a:xfrm>
          <a:custGeom>
            <a:avLst/>
            <a:gdLst/>
            <a:ahLst/>
            <a:cxnLst/>
            <a:rect l="l" t="t" r="r" b="b"/>
            <a:pathLst>
              <a:path w="3035300" h="520700">
                <a:moveTo>
                  <a:pt x="3035300" y="0"/>
                </a:moveTo>
                <a:lnTo>
                  <a:pt x="0" y="0"/>
                </a:lnTo>
                <a:lnTo>
                  <a:pt x="0" y="520700"/>
                </a:lnTo>
                <a:lnTo>
                  <a:pt x="3035300" y="520700"/>
                </a:lnTo>
                <a:lnTo>
                  <a:pt x="3035300" y="0"/>
                </a:lnTo>
                <a:close/>
              </a:path>
            </a:pathLst>
          </a:custGeom>
          <a:solidFill>
            <a:srgbClr val="3458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1F675E-37EE-C6B5-5F60-3D94EC3DA318}"/>
              </a:ext>
            </a:extLst>
          </p:cNvPr>
          <p:cNvSpPr txBox="1"/>
          <p:nvPr/>
        </p:nvSpPr>
        <p:spPr>
          <a:xfrm>
            <a:off x="176716" y="4454282"/>
            <a:ext cx="585146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GB" sz="19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accessing store sale’s history and analytics in one place, we need point of sale system.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provide instant pricing and faster checkout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 use of Point-of-sale systems will save you time that you can use in others area for growing another business.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tracking operator sales report easily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can register new staff</a:t>
            </a:r>
          </a:p>
          <a:p>
            <a:endParaRPr lang="en-GB" dirty="0"/>
          </a:p>
        </p:txBody>
      </p:sp>
      <p:pic>
        <p:nvPicPr>
          <p:cNvPr id="52" name="Picture 5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1A207C3-EE79-83B7-056A-18A3B09C6EB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6" b="20358"/>
          <a:stretch/>
        </p:blipFill>
        <p:spPr>
          <a:xfrm>
            <a:off x="12520311" y="8468167"/>
            <a:ext cx="5752064" cy="2796273"/>
          </a:xfrm>
          <a:prstGeom prst="rect">
            <a:avLst/>
          </a:prstGeom>
          <a:ln>
            <a:noFill/>
          </a:ln>
        </p:spPr>
      </p:pic>
      <p:pic>
        <p:nvPicPr>
          <p:cNvPr id="53" name="Picture 52" descr="Diagram&#10;&#10;Description automatically generated">
            <a:extLst>
              <a:ext uri="{FF2B5EF4-FFF2-40B4-BE49-F238E27FC236}">
                <a16:creationId xmlns:a16="http://schemas.microsoft.com/office/drawing/2014/main" id="{BA68DADB-2AC5-5F38-503A-113542E443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571" y="2922689"/>
            <a:ext cx="5879977" cy="5759494"/>
          </a:xfrm>
          <a:prstGeom prst="rect">
            <a:avLst/>
          </a:prstGeom>
          <a:ln>
            <a:noFill/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FE0C944-3E92-18DC-E446-01FCD8C51119}"/>
              </a:ext>
            </a:extLst>
          </p:cNvPr>
          <p:cNvSpPr txBox="1"/>
          <p:nvPr/>
        </p:nvSpPr>
        <p:spPr>
          <a:xfrm>
            <a:off x="6309647" y="2243399"/>
            <a:ext cx="3434581" cy="523220"/>
          </a:xfrm>
          <a:prstGeom prst="rect">
            <a:avLst/>
          </a:prstGeom>
          <a:solidFill>
            <a:srgbClr val="34586F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hnschrift SemiBold SemiConden" panose="020B0502040204020203" pitchFamily="34" charset="0"/>
                <a:cs typeface="Arial" panose="020B0604020202020204" pitchFamily="34" charset="0"/>
              </a:rPr>
              <a:t>Use Case Diagram</a:t>
            </a:r>
            <a:endParaRPr lang="en-GB" sz="2800" dirty="0">
              <a:solidFill>
                <a:schemeClr val="bg1"/>
              </a:solidFill>
              <a:latin typeface="Bahnschrift SemiBold SemiConden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55" name="Picture 3">
            <a:extLst>
              <a:ext uri="{FF2B5EF4-FFF2-40B4-BE49-F238E27FC236}">
                <a16:creationId xmlns:a16="http://schemas.microsoft.com/office/drawing/2014/main" id="{36C340A1-B60F-F41C-4F7C-C3B90184C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0310" y="2922689"/>
            <a:ext cx="5912906" cy="470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B42EA713-C815-0BC4-BF23-906D05024376}"/>
              </a:ext>
            </a:extLst>
          </p:cNvPr>
          <p:cNvSpPr txBox="1"/>
          <p:nvPr/>
        </p:nvSpPr>
        <p:spPr>
          <a:xfrm>
            <a:off x="12743762" y="2156178"/>
            <a:ext cx="3007179" cy="523220"/>
          </a:xfrm>
          <a:prstGeom prst="rect">
            <a:avLst/>
          </a:prstGeom>
          <a:solidFill>
            <a:srgbClr val="34586F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Activity Diagram</a:t>
            </a:r>
            <a:endParaRPr lang="en-GB" sz="28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F82289-808F-8291-4A84-B19D026089FB}"/>
              </a:ext>
            </a:extLst>
          </p:cNvPr>
          <p:cNvSpPr txBox="1"/>
          <p:nvPr/>
        </p:nvSpPr>
        <p:spPr>
          <a:xfrm>
            <a:off x="6424257" y="8764638"/>
            <a:ext cx="2557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User Flow</a:t>
            </a:r>
            <a:endParaRPr lang="en-GB" sz="28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83" name="Picture 82" descr="Diagram&#10;&#10;Description automatically generated">
            <a:extLst>
              <a:ext uri="{FF2B5EF4-FFF2-40B4-BE49-F238E27FC236}">
                <a16:creationId xmlns:a16="http://schemas.microsoft.com/office/drawing/2014/main" id="{EEF51F37-D3F9-7D8C-60ED-A381E52622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471" y="9705538"/>
            <a:ext cx="5820453" cy="3529097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731CB14E-F4C9-9D93-413F-EDF4359A9E62}"/>
              </a:ext>
            </a:extLst>
          </p:cNvPr>
          <p:cNvSpPr txBox="1"/>
          <p:nvPr/>
        </p:nvSpPr>
        <p:spPr>
          <a:xfrm>
            <a:off x="12443107" y="11915613"/>
            <a:ext cx="6108520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system has some benefits to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staffs. Currently they are keeping every records by written down in memo manually. At least this system will give them relieve from exhausted life.</a:t>
            </a:r>
            <a:endParaRPr lang="en-GB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D4618E4-6D52-510A-187D-135F39A03EE9}"/>
              </a:ext>
            </a:extLst>
          </p:cNvPr>
          <p:cNvSpPr txBox="1"/>
          <p:nvPr/>
        </p:nvSpPr>
        <p:spPr>
          <a:xfrm>
            <a:off x="-82347" y="77866"/>
            <a:ext cx="185801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lgerian" panose="04020705040A02060702" pitchFamily="82" charset="0"/>
              </a:rPr>
              <a:t>Point Of Sale System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Amasis MT Pro Light" panose="020B0604020202020204" pitchFamily="18" charset="0"/>
              </a:rPr>
              <a:t>Instructor: </a:t>
            </a:r>
            <a:r>
              <a:rPr lang="en-GB" sz="2800" dirty="0" err="1">
                <a:solidFill>
                  <a:schemeClr val="bg1"/>
                </a:solidFill>
                <a:latin typeface="Amasis MT Pro Light" panose="020B0604020202020204" pitchFamily="18" charset="0"/>
              </a:rPr>
              <a:t>Dr.</a:t>
            </a:r>
            <a:r>
              <a:rPr lang="en-GB" sz="2800" dirty="0">
                <a:solidFill>
                  <a:schemeClr val="bg1"/>
                </a:solidFill>
                <a:latin typeface="Amasis MT Pro Light" panose="020B0604020202020204" pitchFamily="18" charset="0"/>
              </a:rPr>
              <a:t> Shamim H Ripon</a:t>
            </a:r>
          </a:p>
          <a:p>
            <a:pPr algn="ctr"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  <a:latin typeface="Corbel Light" panose="020B0303020204020204" pitchFamily="34" charset="0"/>
              </a:rPr>
              <a:t>Group Member: Md. Jusef(2017-2-60-160)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Corbel Light" panose="020B0303020204020204" pitchFamily="34" charset="0"/>
              </a:rPr>
              <a:t>Md. </a:t>
            </a:r>
            <a:r>
              <a:rPr lang="en-GB" sz="2000" dirty="0" err="1">
                <a:solidFill>
                  <a:schemeClr val="bg1"/>
                </a:solidFill>
                <a:latin typeface="Corbel Light" panose="020B0303020204020204" pitchFamily="34" charset="0"/>
              </a:rPr>
              <a:t>Salauddin</a:t>
            </a:r>
            <a:r>
              <a:rPr lang="en-GB" sz="2000" dirty="0">
                <a:solidFill>
                  <a:schemeClr val="bg1"/>
                </a:solidFill>
                <a:latin typeface="Corbel Light" panose="020B0303020204020204" pitchFamily="34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Corbel Light" panose="020B0303020204020204" pitchFamily="34" charset="0"/>
              </a:rPr>
              <a:t>Mozumder</a:t>
            </a:r>
            <a:r>
              <a:rPr lang="en-GB" sz="2000" dirty="0">
                <a:solidFill>
                  <a:schemeClr val="bg1"/>
                </a:solidFill>
                <a:latin typeface="Corbel Light" panose="020B0303020204020204" pitchFamily="34" charset="0"/>
              </a:rPr>
              <a:t>(2017-2-60-167)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275D3B-8A23-B31D-6D31-AADF7DE2CD3C}"/>
              </a:ext>
            </a:extLst>
          </p:cNvPr>
          <p:cNvSpPr txBox="1"/>
          <p:nvPr/>
        </p:nvSpPr>
        <p:spPr>
          <a:xfrm>
            <a:off x="179696" y="2472714"/>
            <a:ext cx="6037439" cy="198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that is going to be developed is POS 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has two panels (Admin &amp; Staff)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documentation </a:t>
            </a:r>
            <a:r>
              <a:rPr lang="en-GB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</a:t>
            </a:r>
            <a:r>
              <a:rPr lang="en-GB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shows how the system work along with diagrams (UC,WF,AD,UF) for clear</a:t>
            </a:r>
            <a:r>
              <a:rPr lang="en-GB" spc="7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image9.jpeg">
            <a:extLst>
              <a:ext uri="{FF2B5EF4-FFF2-40B4-BE49-F238E27FC236}">
                <a16:creationId xmlns:a16="http://schemas.microsoft.com/office/drawing/2014/main" id="{B8984AF0-B4FB-2EC7-2609-578697171AAA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9592" y="9705538"/>
            <a:ext cx="5932678" cy="35290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0604CA-06A6-B430-3649-95D9FF0927B6}"/>
              </a:ext>
            </a:extLst>
          </p:cNvPr>
          <p:cNvSpPr txBox="1"/>
          <p:nvPr/>
        </p:nvSpPr>
        <p:spPr>
          <a:xfrm>
            <a:off x="307725" y="8949626"/>
            <a:ext cx="194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Admin Panel</a:t>
            </a:r>
            <a:endParaRPr lang="en-GB" sz="28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1" name="object 35">
            <a:extLst>
              <a:ext uri="{FF2B5EF4-FFF2-40B4-BE49-F238E27FC236}">
                <a16:creationId xmlns:a16="http://schemas.microsoft.com/office/drawing/2014/main" id="{8AB56440-03C2-1131-3212-4E7950B032BB}"/>
              </a:ext>
            </a:extLst>
          </p:cNvPr>
          <p:cNvSpPr/>
          <p:nvPr/>
        </p:nvSpPr>
        <p:spPr>
          <a:xfrm>
            <a:off x="12472448" y="11458023"/>
            <a:ext cx="2317750" cy="464460"/>
          </a:xfrm>
          <a:custGeom>
            <a:avLst/>
            <a:gdLst/>
            <a:ahLst/>
            <a:cxnLst/>
            <a:rect l="l" t="t" r="r" b="b"/>
            <a:pathLst>
              <a:path w="2489200" h="520700">
                <a:moveTo>
                  <a:pt x="2489200" y="0"/>
                </a:moveTo>
                <a:lnTo>
                  <a:pt x="0" y="0"/>
                </a:lnTo>
                <a:lnTo>
                  <a:pt x="0" y="520700"/>
                </a:lnTo>
                <a:lnTo>
                  <a:pt x="2489200" y="520700"/>
                </a:lnTo>
                <a:lnTo>
                  <a:pt x="2489200" y="0"/>
                </a:lnTo>
                <a:close/>
              </a:path>
            </a:pathLst>
          </a:custGeom>
          <a:solidFill>
            <a:srgbClr val="3457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EE3202-2E97-ADBA-F2CA-65513C8FAF91}"/>
              </a:ext>
            </a:extLst>
          </p:cNvPr>
          <p:cNvSpPr txBox="1"/>
          <p:nvPr/>
        </p:nvSpPr>
        <p:spPr>
          <a:xfrm>
            <a:off x="12660063" y="7788438"/>
            <a:ext cx="1654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Wireframe</a:t>
            </a:r>
            <a:endParaRPr lang="en-GB" sz="28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372110-8060-3374-C9CF-69874E789636}"/>
              </a:ext>
            </a:extLst>
          </p:cNvPr>
          <p:cNvSpPr txBox="1"/>
          <p:nvPr/>
        </p:nvSpPr>
        <p:spPr>
          <a:xfrm>
            <a:off x="12573334" y="11391271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Conclusion</a:t>
            </a:r>
            <a:endParaRPr lang="en-GB" sz="28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Words>176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Algerian</vt:lpstr>
      <vt:lpstr>Amasis MT Pro Light</vt:lpstr>
      <vt:lpstr>Arial</vt:lpstr>
      <vt:lpstr>Bahnschrift SemiBold SemiConden</vt:lpstr>
      <vt:lpstr>Calibri</vt:lpstr>
      <vt:lpstr>Corbel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Jashedul Islam Jusef</dc:creator>
  <cp:lastModifiedBy>Md. Jusef</cp:lastModifiedBy>
  <cp:revision>4</cp:revision>
  <dcterms:created xsi:type="dcterms:W3CDTF">2022-05-13T08:46:09Z</dcterms:created>
  <dcterms:modified xsi:type="dcterms:W3CDTF">2022-05-31T04:44:06Z</dcterms:modified>
</cp:coreProperties>
</file>