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1" r:id="rId3"/>
    <p:sldId id="256" r:id="rId4"/>
    <p:sldId id="257" r:id="rId5"/>
    <p:sldId id="260" r:id="rId6"/>
    <p:sldId id="258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1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5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76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4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6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20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7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6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5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8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5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8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9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89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21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CE0CB3-453B-4CD1-BAD3-23829235F32B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E70E1D-C72D-44F0-8330-5FCC00DEE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3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5EF7F-7BDD-48F7-83DE-5145D81538A5}"/>
              </a:ext>
            </a:extLst>
          </p:cNvPr>
          <p:cNvSpPr txBox="1"/>
          <p:nvPr/>
        </p:nvSpPr>
        <p:spPr>
          <a:xfrm>
            <a:off x="2526890" y="3013501"/>
            <a:ext cx="771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Welcome To Our Presentation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16363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5F53AB-063F-46C2-AFCB-28477D736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75542"/>
              </p:ext>
            </p:extLst>
          </p:nvPr>
        </p:nvGraphicFramePr>
        <p:xfrm>
          <a:off x="2189317" y="417871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33544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7716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4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Md. Jusef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2017-2-60-160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64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Md. </a:t>
                      </a:r>
                      <a:r>
                        <a:rPr lang="en-US" dirty="0" err="1"/>
                        <a:t>Salauddin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Mozumder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2017-2-60-167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8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78C76D-9C80-45C9-AC86-2611D8A504B2}"/>
              </a:ext>
            </a:extLst>
          </p:cNvPr>
          <p:cNvSpPr txBox="1"/>
          <p:nvPr/>
        </p:nvSpPr>
        <p:spPr>
          <a:xfrm flipH="1">
            <a:off x="2189317" y="3665521"/>
            <a:ext cx="31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Group Member: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8CBB3-D1E3-45B2-8C5A-959E171D8C4F}"/>
              </a:ext>
            </a:extLst>
          </p:cNvPr>
          <p:cNvSpPr txBox="1"/>
          <p:nvPr/>
        </p:nvSpPr>
        <p:spPr>
          <a:xfrm>
            <a:off x="2888308" y="1370086"/>
            <a:ext cx="6415383" cy="130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Project Title: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Point Of Sale System</a:t>
            </a:r>
            <a:endParaRPr lang="en-GB" sz="2800" dirty="0">
              <a:solidFill>
                <a:schemeClr val="accent1">
                  <a:lumMod val="7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3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134EA8-F394-455F-9131-D008541C4BDF}"/>
              </a:ext>
            </a:extLst>
          </p:cNvPr>
          <p:cNvSpPr/>
          <p:nvPr/>
        </p:nvSpPr>
        <p:spPr>
          <a:xfrm>
            <a:off x="2870728" y="1375612"/>
            <a:ext cx="1816359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username and password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9600DF-BE58-417C-8DCD-CD658CC31F78}"/>
              </a:ext>
            </a:extLst>
          </p:cNvPr>
          <p:cNvSpPr/>
          <p:nvPr/>
        </p:nvSpPr>
        <p:spPr>
          <a:xfrm>
            <a:off x="8067898" y="1375612"/>
            <a:ext cx="1399592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6CAAF9-87AC-4021-9857-AC58AC647FB9}"/>
              </a:ext>
            </a:extLst>
          </p:cNvPr>
          <p:cNvSpPr/>
          <p:nvPr/>
        </p:nvSpPr>
        <p:spPr>
          <a:xfrm>
            <a:off x="9818937" y="1375612"/>
            <a:ext cx="2102498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 product for customer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E70851-32BE-43CA-8AE5-8203DD5664B9}"/>
              </a:ext>
            </a:extLst>
          </p:cNvPr>
          <p:cNvSpPr/>
          <p:nvPr/>
        </p:nvSpPr>
        <p:spPr>
          <a:xfrm>
            <a:off x="1618356" y="1332068"/>
            <a:ext cx="930982" cy="71534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F598F94-2B54-4DBF-8C73-E0CBCBDE88A1}"/>
              </a:ext>
            </a:extLst>
          </p:cNvPr>
          <p:cNvSpPr/>
          <p:nvPr/>
        </p:nvSpPr>
        <p:spPr>
          <a:xfrm>
            <a:off x="9831354" y="2835853"/>
            <a:ext cx="2102498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Calculate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182193-768C-4547-AAC2-6963DC980B9E}"/>
              </a:ext>
            </a:extLst>
          </p:cNvPr>
          <p:cNvSpPr/>
          <p:nvPr/>
        </p:nvSpPr>
        <p:spPr>
          <a:xfrm>
            <a:off x="9843771" y="4296094"/>
            <a:ext cx="2102498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A199DC-56C7-43B2-8E10-3B7024F20DD2}"/>
              </a:ext>
            </a:extLst>
          </p:cNvPr>
          <p:cNvSpPr/>
          <p:nvPr/>
        </p:nvSpPr>
        <p:spPr>
          <a:xfrm>
            <a:off x="9843771" y="5593049"/>
            <a:ext cx="2102498" cy="681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Receipt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AC43F50-891A-4C42-BE71-EDED66D11DB3}"/>
              </a:ext>
            </a:extLst>
          </p:cNvPr>
          <p:cNvSpPr/>
          <p:nvPr/>
        </p:nvSpPr>
        <p:spPr>
          <a:xfrm>
            <a:off x="5439768" y="1366282"/>
            <a:ext cx="1751039" cy="690465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Yes/no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50AAC1-08EE-4152-9403-245B024A1764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7190807" y="1711515"/>
            <a:ext cx="877091" cy="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B9D153-AD09-4024-9E7B-DA2886ADC6B8}"/>
              </a:ext>
            </a:extLst>
          </p:cNvPr>
          <p:cNvSpPr txBox="1"/>
          <p:nvPr/>
        </p:nvSpPr>
        <p:spPr>
          <a:xfrm>
            <a:off x="7383739" y="1606151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466691E-E12F-464A-9A96-8933DB6A108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778907" y="591842"/>
            <a:ext cx="2536381" cy="7744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B8E9C97-7373-49F1-A395-5015F761842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778907" y="591842"/>
            <a:ext cx="1" cy="78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436537-CEFE-4C7B-B148-31FC2AF5F680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687087" y="1711515"/>
            <a:ext cx="752681" cy="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9A5467-DADF-4A3C-9B99-FF15A869889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549338" y="1689743"/>
            <a:ext cx="321390" cy="4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601C8D-4084-4C23-A34F-39335EF4D6E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467490" y="1716180"/>
            <a:ext cx="3514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BA6EAB-38FE-4BCF-BC09-8E61B0DCFC4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0870186" y="2056747"/>
            <a:ext cx="12417" cy="7791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A54E23-11ED-476F-8604-A30D3F8B3C15}"/>
              </a:ext>
            </a:extLst>
          </p:cNvPr>
          <p:cNvCxnSpPr>
            <a:cxnSpLocks/>
          </p:cNvCxnSpPr>
          <p:nvPr/>
        </p:nvCxnSpPr>
        <p:spPr>
          <a:xfrm>
            <a:off x="10882603" y="3516988"/>
            <a:ext cx="12417" cy="77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70E464-272F-4AA9-819B-9964F4EFA785}"/>
              </a:ext>
            </a:extLst>
          </p:cNvPr>
          <p:cNvCxnSpPr>
            <a:cxnSpLocks/>
          </p:cNvCxnSpPr>
          <p:nvPr/>
        </p:nvCxnSpPr>
        <p:spPr>
          <a:xfrm>
            <a:off x="10895020" y="4977229"/>
            <a:ext cx="0" cy="615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E26B58D-1E24-42FC-9E62-85DF396DF283}"/>
              </a:ext>
            </a:extLst>
          </p:cNvPr>
          <p:cNvSpPr txBox="1"/>
          <p:nvPr/>
        </p:nvSpPr>
        <p:spPr>
          <a:xfrm>
            <a:off x="5645455" y="6359804"/>
            <a:ext cx="484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masis MT Pro Black" panose="020B0604020202020204" pitchFamily="18" charset="0"/>
              </a:rPr>
              <a:t>Figure: User Flow/Flow Chart Diagram</a:t>
            </a:r>
            <a:endParaRPr lang="en-GB" b="1" dirty="0">
              <a:latin typeface="Amasis MT Pro Black" panose="020B060402020202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F07ED9-236E-46C1-BC0A-E322B7A7107D}"/>
              </a:ext>
            </a:extLst>
          </p:cNvPr>
          <p:cNvSpPr txBox="1"/>
          <p:nvPr/>
        </p:nvSpPr>
        <p:spPr>
          <a:xfrm>
            <a:off x="4266757" y="591842"/>
            <a:ext cx="143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Wrong Password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4881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24613F-BADF-40D2-8ADA-A21E6E8130BD}"/>
              </a:ext>
            </a:extLst>
          </p:cNvPr>
          <p:cNvSpPr/>
          <p:nvPr/>
        </p:nvSpPr>
        <p:spPr>
          <a:xfrm>
            <a:off x="1506479" y="1914833"/>
            <a:ext cx="1288026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984542-F114-4DDA-BC98-6E896D91E814}"/>
              </a:ext>
            </a:extLst>
          </p:cNvPr>
          <p:cNvSpPr/>
          <p:nvPr/>
        </p:nvSpPr>
        <p:spPr>
          <a:xfrm>
            <a:off x="5717143" y="1250709"/>
            <a:ext cx="1995949" cy="195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SYSTEM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FF8F2-2FEF-466F-BADE-D45B168D1317}"/>
              </a:ext>
            </a:extLst>
          </p:cNvPr>
          <p:cNvSpPr/>
          <p:nvPr/>
        </p:nvSpPr>
        <p:spPr>
          <a:xfrm>
            <a:off x="10635730" y="1914832"/>
            <a:ext cx="1288026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0139C1-4D9A-4624-82A0-8FC955EF901B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2794505" y="2225873"/>
            <a:ext cx="2922638" cy="4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D50032-0628-41A8-BC1C-BBB48DA6B467}"/>
              </a:ext>
            </a:extLst>
          </p:cNvPr>
          <p:cNvSpPr txBox="1"/>
          <p:nvPr/>
        </p:nvSpPr>
        <p:spPr>
          <a:xfrm>
            <a:off x="3367963" y="1922916"/>
            <a:ext cx="2006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 REGISTRATION</a:t>
            </a:r>
            <a:endParaRPr lang="en-GB" sz="14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5FE627-E307-43BA-9A4A-28984C7C6051}"/>
              </a:ext>
            </a:extLst>
          </p:cNvPr>
          <p:cNvCxnSpPr>
            <a:cxnSpLocks/>
          </p:cNvCxnSpPr>
          <p:nvPr/>
        </p:nvCxnSpPr>
        <p:spPr>
          <a:xfrm flipV="1">
            <a:off x="2149106" y="2232298"/>
            <a:ext cx="9129251" cy="1176183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228288-6D6C-4B5A-9852-A198A6EACE7C}"/>
              </a:ext>
            </a:extLst>
          </p:cNvPr>
          <p:cNvCxnSpPr>
            <a:cxnSpLocks/>
          </p:cNvCxnSpPr>
          <p:nvPr/>
        </p:nvCxnSpPr>
        <p:spPr>
          <a:xfrm>
            <a:off x="2160009" y="2240383"/>
            <a:ext cx="0" cy="117618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93FA26-E825-4F2A-B1F5-2D554A497B6A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6715118" y="3201037"/>
            <a:ext cx="9516" cy="215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BA10D2-ADC3-4079-9A07-85F00C023C53}"/>
              </a:ext>
            </a:extLst>
          </p:cNvPr>
          <p:cNvCxnSpPr>
            <a:cxnSpLocks/>
            <a:stCxn id="6" idx="1"/>
            <a:endCxn id="4" idx="6"/>
          </p:cNvCxnSpPr>
          <p:nvPr/>
        </p:nvCxnSpPr>
        <p:spPr>
          <a:xfrm flipH="1" flipV="1">
            <a:off x="7713092" y="2225873"/>
            <a:ext cx="2922638" cy="4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DB282-DBF9-4BEA-A7DC-5E81525044B1}"/>
              </a:ext>
            </a:extLst>
          </p:cNvPr>
          <p:cNvSpPr txBox="1"/>
          <p:nvPr/>
        </p:nvSpPr>
        <p:spPr>
          <a:xfrm>
            <a:off x="3366578" y="763426"/>
            <a:ext cx="170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RECEIPT</a:t>
            </a:r>
            <a:endParaRPr lang="en-GB" sz="14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80DEB7D-D2E1-4E91-8729-2ED8C2D68AC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713731" y="1050369"/>
            <a:ext cx="1387" cy="2003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251939-25F4-4CE2-9FE4-AB0BBFC1F9E2}"/>
              </a:ext>
            </a:extLst>
          </p:cNvPr>
          <p:cNvSpPr txBox="1"/>
          <p:nvPr/>
        </p:nvSpPr>
        <p:spPr>
          <a:xfrm>
            <a:off x="8564045" y="1944166"/>
            <a:ext cx="12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 LOG IN</a:t>
            </a:r>
            <a:endParaRPr lang="en-GB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319A64-5FA5-4C71-8310-A21436FC5227}"/>
              </a:ext>
            </a:extLst>
          </p:cNvPr>
          <p:cNvSpPr txBox="1"/>
          <p:nvPr/>
        </p:nvSpPr>
        <p:spPr>
          <a:xfrm>
            <a:off x="8115611" y="753009"/>
            <a:ext cx="233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SALES &amp; SERVICE RECEIPT</a:t>
            </a:r>
            <a:endParaRPr lang="en-GB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10946D6-460D-4EED-BDFF-97585A9ED55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138203" y="1050369"/>
            <a:ext cx="9141540" cy="8644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FE8ABD4-2219-499A-BA72-86055C6617C3}"/>
              </a:ext>
            </a:extLst>
          </p:cNvPr>
          <p:cNvSpPr/>
          <p:nvPr/>
        </p:nvSpPr>
        <p:spPr>
          <a:xfrm>
            <a:off x="6060201" y="4441920"/>
            <a:ext cx="1288026" cy="631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GB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76CFBF4-018C-43E6-8882-2B190F4CE897}"/>
              </a:ext>
            </a:extLst>
          </p:cNvPr>
          <p:cNvCxnSpPr>
            <a:cxnSpLocks/>
            <a:stCxn id="6" idx="3"/>
            <a:endCxn id="71" idx="3"/>
          </p:cNvCxnSpPr>
          <p:nvPr/>
        </p:nvCxnSpPr>
        <p:spPr>
          <a:xfrm flipH="1">
            <a:off x="7348227" y="2230694"/>
            <a:ext cx="4575529" cy="2527088"/>
          </a:xfrm>
          <a:prstGeom prst="bentConnector3">
            <a:avLst>
              <a:gd name="adj1" fmla="val -499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643889D-3316-4788-A048-7682F8ACAF8F}"/>
              </a:ext>
            </a:extLst>
          </p:cNvPr>
          <p:cNvCxnSpPr>
            <a:cxnSpLocks/>
            <a:stCxn id="3" idx="1"/>
            <a:endCxn id="71" idx="1"/>
          </p:cNvCxnSpPr>
          <p:nvPr/>
        </p:nvCxnSpPr>
        <p:spPr>
          <a:xfrm rot="10800000" flipH="1" flipV="1">
            <a:off x="1506479" y="2230694"/>
            <a:ext cx="4553722" cy="2527087"/>
          </a:xfrm>
          <a:prstGeom prst="bentConnector3">
            <a:avLst>
              <a:gd name="adj1" fmla="val -50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C91B0F-0C71-4173-A935-0324823356FE}"/>
              </a:ext>
            </a:extLst>
          </p:cNvPr>
          <p:cNvSpPr txBox="1"/>
          <p:nvPr/>
        </p:nvSpPr>
        <p:spPr>
          <a:xfrm>
            <a:off x="1310420" y="4441920"/>
            <a:ext cx="1599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RECEIPT</a:t>
            </a:r>
            <a:endParaRPr lang="en-GB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3A7C80-58A8-4754-AE35-255FC08916E5}"/>
              </a:ext>
            </a:extLst>
          </p:cNvPr>
          <p:cNvSpPr txBox="1"/>
          <p:nvPr/>
        </p:nvSpPr>
        <p:spPr>
          <a:xfrm>
            <a:off x="9696008" y="4454047"/>
            <a:ext cx="260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SALES AND SERVICE RECEIPT</a:t>
            </a:r>
            <a:endParaRPr lang="en-GB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4B828F-C2F3-40F9-A367-9FC8B9437E09}"/>
              </a:ext>
            </a:extLst>
          </p:cNvPr>
          <p:cNvSpPr txBox="1"/>
          <p:nvPr/>
        </p:nvSpPr>
        <p:spPr>
          <a:xfrm>
            <a:off x="3275047" y="3116516"/>
            <a:ext cx="181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PROUCT PURCHASE</a:t>
            </a:r>
            <a:endParaRPr lang="en-GB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68DCCF-2F87-4950-9FC5-C4C1E7C74252}"/>
              </a:ext>
            </a:extLst>
          </p:cNvPr>
          <p:cNvSpPr txBox="1"/>
          <p:nvPr/>
        </p:nvSpPr>
        <p:spPr>
          <a:xfrm>
            <a:off x="7884302" y="3100704"/>
            <a:ext cx="275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PRODUCT PURCHASE &amp; SERVICE</a:t>
            </a:r>
            <a:endParaRPr lang="en-GB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66FD1CA-9941-4DC6-9915-167D86D75934}"/>
              </a:ext>
            </a:extLst>
          </p:cNvPr>
          <p:cNvSpPr txBox="1"/>
          <p:nvPr/>
        </p:nvSpPr>
        <p:spPr>
          <a:xfrm>
            <a:off x="4886374" y="6011984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masis MT Pro Black" panose="02040A04050005020304" pitchFamily="18" charset="0"/>
                <a:cs typeface="Arial" panose="020B0604020202020204" pitchFamily="34" charset="0"/>
              </a:rPr>
              <a:t>Figure: Context Diagram</a:t>
            </a:r>
            <a:endParaRPr lang="en-GB" i="1" dirty="0">
              <a:latin typeface="Amasis MT Pro Black" panose="02040A040500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C5ECCE-805B-4493-9569-609DC0310A6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49106" y="1060786"/>
            <a:ext cx="1386" cy="854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4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DADD30-8FE4-4CD2-8A47-9046F95211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6" b="20358"/>
          <a:stretch/>
        </p:blipFill>
        <p:spPr>
          <a:xfrm>
            <a:off x="1797578" y="806244"/>
            <a:ext cx="9367583" cy="526831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F14F4-6416-4F00-B6D9-554E78A645B4}"/>
              </a:ext>
            </a:extLst>
          </p:cNvPr>
          <p:cNvSpPr txBox="1"/>
          <p:nvPr/>
        </p:nvSpPr>
        <p:spPr>
          <a:xfrm>
            <a:off x="4618025" y="6321664"/>
            <a:ext cx="32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masis MT Pro Black" panose="02040A04050005020304" pitchFamily="18" charset="0"/>
              </a:rPr>
              <a:t>Figure: Wireframe Diagram</a:t>
            </a:r>
            <a:endParaRPr lang="en-GB" b="1" i="1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57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4FD1A6-6847-49C2-BAFC-E6802F9E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056" y="242721"/>
            <a:ext cx="7737590" cy="557106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A9F76-DD6A-4F4C-972F-9A84FAF2BB3E}"/>
              </a:ext>
            </a:extLst>
          </p:cNvPr>
          <p:cNvSpPr txBox="1"/>
          <p:nvPr/>
        </p:nvSpPr>
        <p:spPr>
          <a:xfrm>
            <a:off x="4100052" y="6112961"/>
            <a:ext cx="335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masis MT Pro Black" panose="02040A04050005020304" pitchFamily="18" charset="0"/>
                <a:cs typeface="Arial" panose="020B0604020202020204" pitchFamily="34" charset="0"/>
              </a:rPr>
              <a:t>Figure: USE CASE DIAGRAM</a:t>
            </a:r>
            <a:endParaRPr lang="en-GB" i="1" dirty="0">
              <a:latin typeface="Amasis MT Pro Black" panose="02040A040500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99DC6-F893-4267-B3E9-C64B405A2FC5}"/>
              </a:ext>
            </a:extLst>
          </p:cNvPr>
          <p:cNvSpPr txBox="1"/>
          <p:nvPr/>
        </p:nvSpPr>
        <p:spPr>
          <a:xfrm>
            <a:off x="3932413" y="6212251"/>
            <a:ext cx="43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masis MT Pro Black" panose="02040A04050005020304" pitchFamily="18" charset="0"/>
              </a:rPr>
              <a:t>Figure: Activity Diagram for Purchase</a:t>
            </a:r>
            <a:endParaRPr lang="en-GB" b="1" i="1" dirty="0">
              <a:latin typeface="Amasis MT Pro Black" panose="02040A040500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B629014-72D1-4A54-A421-7755FCEF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43" y="60167"/>
            <a:ext cx="5231440" cy="61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42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D02E8E-8712-49F2-9E81-593277ECB493}"/>
              </a:ext>
            </a:extLst>
          </p:cNvPr>
          <p:cNvSpPr txBox="1"/>
          <p:nvPr/>
        </p:nvSpPr>
        <p:spPr>
          <a:xfrm>
            <a:off x="4821248" y="2505670"/>
            <a:ext cx="403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GB" sz="5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6C79865E-851C-40C9-A5A2-AE4BE6BFD7FB}"/>
              </a:ext>
            </a:extLst>
          </p:cNvPr>
          <p:cNvSpPr/>
          <p:nvPr/>
        </p:nvSpPr>
        <p:spPr>
          <a:xfrm>
            <a:off x="6299281" y="3810902"/>
            <a:ext cx="1081549" cy="63909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01232-D91B-40D2-8779-531FA52ED996}"/>
              </a:ext>
            </a:extLst>
          </p:cNvPr>
          <p:cNvCxnSpPr>
            <a:cxnSpLocks/>
          </p:cNvCxnSpPr>
          <p:nvPr/>
        </p:nvCxnSpPr>
        <p:spPr>
          <a:xfrm flipH="1">
            <a:off x="2687648" y="4150114"/>
            <a:ext cx="32643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6061F6-7C1A-4D00-99CF-FF932FC837CD}"/>
              </a:ext>
            </a:extLst>
          </p:cNvPr>
          <p:cNvCxnSpPr>
            <a:cxnSpLocks/>
          </p:cNvCxnSpPr>
          <p:nvPr/>
        </p:nvCxnSpPr>
        <p:spPr>
          <a:xfrm flipH="1">
            <a:off x="7546258" y="4135366"/>
            <a:ext cx="32643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43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400</TotalTime>
  <Words>102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Amasis MT Pro Black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Jusef</dc:creator>
  <cp:lastModifiedBy>Md. Jusef</cp:lastModifiedBy>
  <cp:revision>4</cp:revision>
  <dcterms:created xsi:type="dcterms:W3CDTF">2022-04-11T16:31:01Z</dcterms:created>
  <dcterms:modified xsi:type="dcterms:W3CDTF">2022-04-12T06:58:05Z</dcterms:modified>
</cp:coreProperties>
</file>