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4" r:id="rId1"/>
  </p:sldMasterIdLst>
  <p:sldIdLst>
    <p:sldId id="256" r:id="rId2"/>
    <p:sldId id="257" r:id="rId3"/>
    <p:sldId id="258" r:id="rId4"/>
    <p:sldId id="259" r:id="rId5"/>
    <p:sldId id="261" r:id="rId6"/>
    <p:sldId id="260" r:id="rId7"/>
    <p:sldId id="265" r:id="rId8"/>
    <p:sldId id="264" r:id="rId9"/>
    <p:sldId id="268" r:id="rId10"/>
    <p:sldId id="262" r:id="rId11"/>
    <p:sldId id="263" r:id="rId12"/>
    <p:sldId id="266" r:id="rId13"/>
    <p:sldId id="267" r:id="rId14"/>
    <p:sldId id="269"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CE7B36F-BBFC-4E38-A040-D7A4583F3A99}" v="17" dt="2025-01-29T11:54:00.43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padhyaya, Sumit (Cognizant)" userId="4227f138-a880-459f-9583-677db576662f" providerId="ADAL" clId="{ECE7B36F-BBFC-4E38-A040-D7A4583F3A99}"/>
    <pc:docChg chg="undo custSel addSld modSld sldOrd">
      <pc:chgData name="Upadhyaya, Sumit (Cognizant)" userId="4227f138-a880-459f-9583-677db576662f" providerId="ADAL" clId="{ECE7B36F-BBFC-4E38-A040-D7A4583F3A99}" dt="2025-01-29T11:54:00.431" v="532"/>
      <pc:docMkLst>
        <pc:docMk/>
      </pc:docMkLst>
      <pc:sldChg chg="addSp delSp modSp mod delDesignElem">
        <pc:chgData name="Upadhyaya, Sumit (Cognizant)" userId="4227f138-a880-459f-9583-677db576662f" providerId="ADAL" clId="{ECE7B36F-BBFC-4E38-A040-D7A4583F3A99}" dt="2025-01-29T11:51:46.640" v="523"/>
        <pc:sldMkLst>
          <pc:docMk/>
          <pc:sldMk cId="769750066" sldId="256"/>
        </pc:sldMkLst>
        <pc:spChg chg="mod">
          <ac:chgData name="Upadhyaya, Sumit (Cognizant)" userId="4227f138-a880-459f-9583-677db576662f" providerId="ADAL" clId="{ECE7B36F-BBFC-4E38-A040-D7A4583F3A99}" dt="2025-01-29T11:51:46.640" v="523"/>
          <ac:spMkLst>
            <pc:docMk/>
            <pc:sldMk cId="769750066" sldId="256"/>
            <ac:spMk id="2" creationId="{2DEB5B0D-EF6F-9A99-8F28-3208118FFC31}"/>
          </ac:spMkLst>
        </pc:spChg>
        <pc:spChg chg="add mod">
          <ac:chgData name="Upadhyaya, Sumit (Cognizant)" userId="4227f138-a880-459f-9583-677db576662f" providerId="ADAL" clId="{ECE7B36F-BBFC-4E38-A040-D7A4583F3A99}" dt="2025-01-29T10:18:55.397" v="21" actId="1076"/>
          <ac:spMkLst>
            <pc:docMk/>
            <pc:sldMk cId="769750066" sldId="256"/>
            <ac:spMk id="7" creationId="{31307546-E628-785E-102C-9698DCC60473}"/>
          </ac:spMkLst>
        </pc:spChg>
        <pc:spChg chg="del">
          <ac:chgData name="Upadhyaya, Sumit (Cognizant)" userId="4227f138-a880-459f-9583-677db576662f" providerId="ADAL" clId="{ECE7B36F-BBFC-4E38-A040-D7A4583F3A99}" dt="2025-01-29T10:47:51.689" v="320"/>
          <ac:spMkLst>
            <pc:docMk/>
            <pc:sldMk cId="769750066" sldId="256"/>
            <ac:spMk id="14" creationId="{7C7E1896-2992-48D4-85AC-95AB8AB147EA}"/>
          </ac:spMkLst>
        </pc:spChg>
        <pc:spChg chg="del">
          <ac:chgData name="Upadhyaya, Sumit (Cognizant)" userId="4227f138-a880-459f-9583-677db576662f" providerId="ADAL" clId="{ECE7B36F-BBFC-4E38-A040-D7A4583F3A99}" dt="2025-01-29T10:47:51.689" v="320"/>
          <ac:spMkLst>
            <pc:docMk/>
            <pc:sldMk cId="769750066" sldId="256"/>
            <ac:spMk id="15" creationId="{2808B93E-0C39-407B-943D-71F2BAFB4CB4}"/>
          </ac:spMkLst>
        </pc:spChg>
      </pc:sldChg>
      <pc:sldChg chg="modSp mod setBg">
        <pc:chgData name="Upadhyaya, Sumit (Cognizant)" userId="4227f138-a880-459f-9583-677db576662f" providerId="ADAL" clId="{ECE7B36F-BBFC-4E38-A040-D7A4583F3A99}" dt="2025-01-29T11:54:00.431" v="532"/>
        <pc:sldMkLst>
          <pc:docMk/>
          <pc:sldMk cId="1117781023" sldId="257"/>
        </pc:sldMkLst>
        <pc:spChg chg="mod">
          <ac:chgData name="Upadhyaya, Sumit (Cognizant)" userId="4227f138-a880-459f-9583-677db576662f" providerId="ADAL" clId="{ECE7B36F-BBFC-4E38-A040-D7A4583F3A99}" dt="2025-01-29T11:53:59.913" v="531" actId="207"/>
          <ac:spMkLst>
            <pc:docMk/>
            <pc:sldMk cId="1117781023" sldId="257"/>
            <ac:spMk id="2" creationId="{25AA92F2-D856-984D-9BAC-3ECDE75D1620}"/>
          </ac:spMkLst>
        </pc:spChg>
        <pc:spChg chg="mod">
          <ac:chgData name="Upadhyaya, Sumit (Cognizant)" userId="4227f138-a880-459f-9583-677db576662f" providerId="ADAL" clId="{ECE7B36F-BBFC-4E38-A040-D7A4583F3A99}" dt="2025-01-29T11:53:07.212" v="528"/>
          <ac:spMkLst>
            <pc:docMk/>
            <pc:sldMk cId="1117781023" sldId="257"/>
            <ac:spMk id="3" creationId="{A80A952D-2114-30D3-53BB-04DAC392608F}"/>
          </ac:spMkLst>
        </pc:spChg>
      </pc:sldChg>
      <pc:sldChg chg="addSp delSp modSp mod setBg setClrOvrMap">
        <pc:chgData name="Upadhyaya, Sumit (Cognizant)" userId="4227f138-a880-459f-9583-677db576662f" providerId="ADAL" clId="{ECE7B36F-BBFC-4E38-A040-D7A4583F3A99}" dt="2025-01-29T10:50:21.905" v="351" actId="14100"/>
        <pc:sldMkLst>
          <pc:docMk/>
          <pc:sldMk cId="1152103381" sldId="258"/>
        </pc:sldMkLst>
        <pc:spChg chg="mod">
          <ac:chgData name="Upadhyaya, Sumit (Cognizant)" userId="4227f138-a880-459f-9583-677db576662f" providerId="ADAL" clId="{ECE7B36F-BBFC-4E38-A040-D7A4583F3A99}" dt="2025-01-29T10:50:21.905" v="351" actId="14100"/>
          <ac:spMkLst>
            <pc:docMk/>
            <pc:sldMk cId="1152103381" sldId="258"/>
            <ac:spMk id="2" creationId="{FAF7B87F-1D39-F4E9-AC00-E20CD73BBFE4}"/>
          </ac:spMkLst>
        </pc:spChg>
        <pc:spChg chg="add del mod">
          <ac:chgData name="Upadhyaya, Sumit (Cognizant)" userId="4227f138-a880-459f-9583-677db576662f" providerId="ADAL" clId="{ECE7B36F-BBFC-4E38-A040-D7A4583F3A99}" dt="2025-01-29T10:50:01.970" v="350" actId="26606"/>
          <ac:spMkLst>
            <pc:docMk/>
            <pc:sldMk cId="1152103381" sldId="258"/>
            <ac:spMk id="3" creationId="{A33440E9-A2CA-1A05-8223-91BD21549D9E}"/>
          </ac:spMkLst>
        </pc:spChg>
        <pc:spChg chg="add del">
          <ac:chgData name="Upadhyaya, Sumit (Cognizant)" userId="4227f138-a880-459f-9583-677db576662f" providerId="ADAL" clId="{ECE7B36F-BBFC-4E38-A040-D7A4583F3A99}" dt="2025-01-29T10:49:50.962" v="348" actId="26606"/>
          <ac:spMkLst>
            <pc:docMk/>
            <pc:sldMk cId="1152103381" sldId="258"/>
            <ac:spMk id="7" creationId="{AD6F6937-3B5A-4391-9F37-58A571B362A9}"/>
          </ac:spMkLst>
        </pc:spChg>
        <pc:spChg chg="add del">
          <ac:chgData name="Upadhyaya, Sumit (Cognizant)" userId="4227f138-a880-459f-9583-677db576662f" providerId="ADAL" clId="{ECE7B36F-BBFC-4E38-A040-D7A4583F3A99}" dt="2025-01-29T10:49:02.998" v="340" actId="26606"/>
          <ac:spMkLst>
            <pc:docMk/>
            <pc:sldMk cId="1152103381" sldId="258"/>
            <ac:spMk id="8" creationId="{B1CCD5EF-766D-43B9-A25D-19122E5FB181}"/>
          </ac:spMkLst>
        </pc:spChg>
        <pc:spChg chg="add del">
          <ac:chgData name="Upadhyaya, Sumit (Cognizant)" userId="4227f138-a880-459f-9583-677db576662f" providerId="ADAL" clId="{ECE7B36F-BBFC-4E38-A040-D7A4583F3A99}" dt="2025-01-29T10:49:50.962" v="348" actId="26606"/>
          <ac:spMkLst>
            <pc:docMk/>
            <pc:sldMk cId="1152103381" sldId="258"/>
            <ac:spMk id="9" creationId="{A33440E9-A2CA-1A05-8223-91BD21549D9E}"/>
          </ac:spMkLst>
        </pc:spChg>
        <pc:spChg chg="add del">
          <ac:chgData name="Upadhyaya, Sumit (Cognizant)" userId="4227f138-a880-459f-9583-677db576662f" providerId="ADAL" clId="{ECE7B36F-BBFC-4E38-A040-D7A4583F3A99}" dt="2025-01-29T10:49:02.998" v="340" actId="26606"/>
          <ac:spMkLst>
            <pc:docMk/>
            <pc:sldMk cId="1152103381" sldId="258"/>
            <ac:spMk id="10" creationId="{FD9699C9-77F1-4E33-A750-CB78C7EA29E6}"/>
          </ac:spMkLst>
        </pc:spChg>
        <pc:spChg chg="add del">
          <ac:chgData name="Upadhyaya, Sumit (Cognizant)" userId="4227f138-a880-459f-9583-677db576662f" providerId="ADAL" clId="{ECE7B36F-BBFC-4E38-A040-D7A4583F3A99}" dt="2025-01-29T10:50:01.970" v="350" actId="26606"/>
          <ac:spMkLst>
            <pc:docMk/>
            <pc:sldMk cId="1152103381" sldId="258"/>
            <ac:spMk id="11" creationId="{B1CCD5EF-766D-43B9-A25D-19122E5FB181}"/>
          </ac:spMkLst>
        </pc:spChg>
        <pc:spChg chg="add del">
          <ac:chgData name="Upadhyaya, Sumit (Cognizant)" userId="4227f138-a880-459f-9583-677db576662f" providerId="ADAL" clId="{ECE7B36F-BBFC-4E38-A040-D7A4583F3A99}" dt="2025-01-29T10:49:06.776" v="342" actId="26606"/>
          <ac:spMkLst>
            <pc:docMk/>
            <pc:sldMk cId="1152103381" sldId="258"/>
            <ac:spMk id="12" creationId="{8E7CFAA6-1DBB-43B0-BD82-2FB83CF4E4A4}"/>
          </ac:spMkLst>
        </pc:spChg>
        <pc:spChg chg="add del">
          <ac:chgData name="Upadhyaya, Sumit (Cognizant)" userId="4227f138-a880-459f-9583-677db576662f" providerId="ADAL" clId="{ECE7B36F-BBFC-4E38-A040-D7A4583F3A99}" dt="2025-01-29T10:50:01.970" v="350" actId="26606"/>
          <ac:spMkLst>
            <pc:docMk/>
            <pc:sldMk cId="1152103381" sldId="258"/>
            <ac:spMk id="14" creationId="{FD9699C9-77F1-4E33-A750-CB78C7EA29E6}"/>
          </ac:spMkLst>
        </pc:spChg>
        <pc:spChg chg="add del">
          <ac:chgData name="Upadhyaya, Sumit (Cognizant)" userId="4227f138-a880-459f-9583-677db576662f" providerId="ADAL" clId="{ECE7B36F-BBFC-4E38-A040-D7A4583F3A99}" dt="2025-01-29T10:49:21.718" v="344" actId="26606"/>
          <ac:spMkLst>
            <pc:docMk/>
            <pc:sldMk cId="1152103381" sldId="258"/>
            <ac:spMk id="15" creationId="{AD6F6937-3B5A-4391-9F37-58A571B362A9}"/>
          </ac:spMkLst>
        </pc:spChg>
        <pc:spChg chg="add del">
          <ac:chgData name="Upadhyaya, Sumit (Cognizant)" userId="4227f138-a880-459f-9583-677db576662f" providerId="ADAL" clId="{ECE7B36F-BBFC-4E38-A040-D7A4583F3A99}" dt="2025-01-29T10:50:01.970" v="350" actId="26606"/>
          <ac:spMkLst>
            <pc:docMk/>
            <pc:sldMk cId="1152103381" sldId="258"/>
            <ac:spMk id="16" creationId="{A33440E9-A2CA-1A05-8223-91BD21549D9E}"/>
          </ac:spMkLst>
        </pc:spChg>
        <pc:graphicFrameChg chg="add del">
          <ac:chgData name="Upadhyaya, Sumit (Cognizant)" userId="4227f138-a880-459f-9583-677db576662f" providerId="ADAL" clId="{ECE7B36F-BBFC-4E38-A040-D7A4583F3A99}" dt="2025-01-29T10:49:31.209" v="346" actId="26606"/>
          <ac:graphicFrameMkLst>
            <pc:docMk/>
            <pc:sldMk cId="1152103381" sldId="258"/>
            <ac:graphicFrameMk id="5" creationId="{25A68141-E29F-3CEA-021C-0D24600C2144}"/>
          </ac:graphicFrameMkLst>
        </pc:graphicFrameChg>
        <pc:cxnChg chg="add del">
          <ac:chgData name="Upadhyaya, Sumit (Cognizant)" userId="4227f138-a880-459f-9583-677db576662f" providerId="ADAL" clId="{ECE7B36F-BBFC-4E38-A040-D7A4583F3A99}" dt="2025-01-29T10:49:06.776" v="342" actId="26606"/>
          <ac:cxnSpMkLst>
            <pc:docMk/>
            <pc:sldMk cId="1152103381" sldId="258"/>
            <ac:cxnSpMk id="13" creationId="{9E13708B-D2E3-41E3-BD49-F910056473ED}"/>
          </ac:cxnSpMkLst>
        </pc:cxnChg>
      </pc:sldChg>
      <pc:sldChg chg="modSp mod">
        <pc:chgData name="Upadhyaya, Sumit (Cognizant)" userId="4227f138-a880-459f-9583-677db576662f" providerId="ADAL" clId="{ECE7B36F-BBFC-4E38-A040-D7A4583F3A99}" dt="2025-01-29T11:53:07.212" v="528"/>
        <pc:sldMkLst>
          <pc:docMk/>
          <pc:sldMk cId="2229751822" sldId="259"/>
        </pc:sldMkLst>
        <pc:spChg chg="mod">
          <ac:chgData name="Upadhyaya, Sumit (Cognizant)" userId="4227f138-a880-459f-9583-677db576662f" providerId="ADAL" clId="{ECE7B36F-BBFC-4E38-A040-D7A4583F3A99}" dt="2025-01-29T11:53:07.212" v="528"/>
          <ac:spMkLst>
            <pc:docMk/>
            <pc:sldMk cId="2229751822" sldId="259"/>
            <ac:spMk id="2" creationId="{1E465F4B-63FB-9BF7-4AEC-9F4817822991}"/>
          </ac:spMkLst>
        </pc:spChg>
        <pc:spChg chg="mod">
          <ac:chgData name="Upadhyaya, Sumit (Cognizant)" userId="4227f138-a880-459f-9583-677db576662f" providerId="ADAL" clId="{ECE7B36F-BBFC-4E38-A040-D7A4583F3A99}" dt="2025-01-29T11:53:07.212" v="528"/>
          <ac:spMkLst>
            <pc:docMk/>
            <pc:sldMk cId="2229751822" sldId="259"/>
            <ac:spMk id="3" creationId="{BDCBA96B-D863-703E-BBF3-104236A3BF5D}"/>
          </ac:spMkLst>
        </pc:spChg>
      </pc:sldChg>
      <pc:sldChg chg="modSp mod">
        <pc:chgData name="Upadhyaya, Sumit (Cognizant)" userId="4227f138-a880-459f-9583-677db576662f" providerId="ADAL" clId="{ECE7B36F-BBFC-4E38-A040-D7A4583F3A99}" dt="2025-01-29T11:53:07.212" v="528"/>
        <pc:sldMkLst>
          <pc:docMk/>
          <pc:sldMk cId="3028039372" sldId="260"/>
        </pc:sldMkLst>
        <pc:spChg chg="mod">
          <ac:chgData name="Upadhyaya, Sumit (Cognizant)" userId="4227f138-a880-459f-9583-677db576662f" providerId="ADAL" clId="{ECE7B36F-BBFC-4E38-A040-D7A4583F3A99}" dt="2025-01-29T11:53:07.212" v="528"/>
          <ac:spMkLst>
            <pc:docMk/>
            <pc:sldMk cId="3028039372" sldId="260"/>
            <ac:spMk id="2" creationId="{CA290EFA-56F5-A874-EEEF-B506464AE93F}"/>
          </ac:spMkLst>
        </pc:spChg>
        <pc:spChg chg="mod">
          <ac:chgData name="Upadhyaya, Sumit (Cognizant)" userId="4227f138-a880-459f-9583-677db576662f" providerId="ADAL" clId="{ECE7B36F-BBFC-4E38-A040-D7A4583F3A99}" dt="2025-01-29T11:53:07.212" v="528"/>
          <ac:spMkLst>
            <pc:docMk/>
            <pc:sldMk cId="3028039372" sldId="260"/>
            <ac:spMk id="3" creationId="{19C40D80-EB25-B13F-39E2-97D87C948EBD}"/>
          </ac:spMkLst>
        </pc:spChg>
      </pc:sldChg>
      <pc:sldChg chg="modSp add mod">
        <pc:chgData name="Upadhyaya, Sumit (Cognizant)" userId="4227f138-a880-459f-9583-677db576662f" providerId="ADAL" clId="{ECE7B36F-BBFC-4E38-A040-D7A4583F3A99}" dt="2025-01-29T11:53:07.212" v="528"/>
        <pc:sldMkLst>
          <pc:docMk/>
          <pc:sldMk cId="3084582786" sldId="261"/>
        </pc:sldMkLst>
        <pc:spChg chg="mod">
          <ac:chgData name="Upadhyaya, Sumit (Cognizant)" userId="4227f138-a880-459f-9583-677db576662f" providerId="ADAL" clId="{ECE7B36F-BBFC-4E38-A040-D7A4583F3A99}" dt="2025-01-29T11:53:07.212" v="528"/>
          <ac:spMkLst>
            <pc:docMk/>
            <pc:sldMk cId="3084582786" sldId="261"/>
            <ac:spMk id="2" creationId="{C600A297-CE43-F293-6851-0EFCCE08B151}"/>
          </ac:spMkLst>
        </pc:spChg>
        <pc:spChg chg="mod">
          <ac:chgData name="Upadhyaya, Sumit (Cognizant)" userId="4227f138-a880-459f-9583-677db576662f" providerId="ADAL" clId="{ECE7B36F-BBFC-4E38-A040-D7A4583F3A99}" dt="2025-01-29T11:53:07.212" v="528"/>
          <ac:spMkLst>
            <pc:docMk/>
            <pc:sldMk cId="3084582786" sldId="261"/>
            <ac:spMk id="3" creationId="{EEE2F23F-00C0-8868-8729-4DBBB5A26E64}"/>
          </ac:spMkLst>
        </pc:spChg>
      </pc:sldChg>
      <pc:sldChg chg="modSp add mod">
        <pc:chgData name="Upadhyaya, Sumit (Cognizant)" userId="4227f138-a880-459f-9583-677db576662f" providerId="ADAL" clId="{ECE7B36F-BBFC-4E38-A040-D7A4583F3A99}" dt="2025-01-29T11:53:07.212" v="528"/>
        <pc:sldMkLst>
          <pc:docMk/>
          <pc:sldMk cId="25097989" sldId="262"/>
        </pc:sldMkLst>
        <pc:spChg chg="mod">
          <ac:chgData name="Upadhyaya, Sumit (Cognizant)" userId="4227f138-a880-459f-9583-677db576662f" providerId="ADAL" clId="{ECE7B36F-BBFC-4E38-A040-D7A4583F3A99}" dt="2025-01-29T11:53:07.212" v="528"/>
          <ac:spMkLst>
            <pc:docMk/>
            <pc:sldMk cId="25097989" sldId="262"/>
            <ac:spMk id="2" creationId="{AB0C28D5-7F42-0235-7115-9C02E561C635}"/>
          </ac:spMkLst>
        </pc:spChg>
        <pc:spChg chg="mod">
          <ac:chgData name="Upadhyaya, Sumit (Cognizant)" userId="4227f138-a880-459f-9583-677db576662f" providerId="ADAL" clId="{ECE7B36F-BBFC-4E38-A040-D7A4583F3A99}" dt="2025-01-29T11:53:07.212" v="528"/>
          <ac:spMkLst>
            <pc:docMk/>
            <pc:sldMk cId="25097989" sldId="262"/>
            <ac:spMk id="3" creationId="{203DEEC0-2893-9886-3AA1-C8952EEB8BDB}"/>
          </ac:spMkLst>
        </pc:spChg>
      </pc:sldChg>
      <pc:sldChg chg="modSp add mod">
        <pc:chgData name="Upadhyaya, Sumit (Cognizant)" userId="4227f138-a880-459f-9583-677db576662f" providerId="ADAL" clId="{ECE7B36F-BBFC-4E38-A040-D7A4583F3A99}" dt="2025-01-29T11:53:07.212" v="528"/>
        <pc:sldMkLst>
          <pc:docMk/>
          <pc:sldMk cId="582442681" sldId="263"/>
        </pc:sldMkLst>
        <pc:spChg chg="mod">
          <ac:chgData name="Upadhyaya, Sumit (Cognizant)" userId="4227f138-a880-459f-9583-677db576662f" providerId="ADAL" clId="{ECE7B36F-BBFC-4E38-A040-D7A4583F3A99}" dt="2025-01-29T11:53:07.212" v="528"/>
          <ac:spMkLst>
            <pc:docMk/>
            <pc:sldMk cId="582442681" sldId="263"/>
            <ac:spMk id="2" creationId="{3882856F-695C-C03E-ECC8-59554C64DF9D}"/>
          </ac:spMkLst>
        </pc:spChg>
        <pc:spChg chg="mod">
          <ac:chgData name="Upadhyaya, Sumit (Cognizant)" userId="4227f138-a880-459f-9583-677db576662f" providerId="ADAL" clId="{ECE7B36F-BBFC-4E38-A040-D7A4583F3A99}" dt="2025-01-29T11:53:07.212" v="528"/>
          <ac:spMkLst>
            <pc:docMk/>
            <pc:sldMk cId="582442681" sldId="263"/>
            <ac:spMk id="3" creationId="{F6A7220C-39E7-8290-8147-06C24384FCD4}"/>
          </ac:spMkLst>
        </pc:spChg>
      </pc:sldChg>
      <pc:sldChg chg="modSp add mod">
        <pc:chgData name="Upadhyaya, Sumit (Cognizant)" userId="4227f138-a880-459f-9583-677db576662f" providerId="ADAL" clId="{ECE7B36F-BBFC-4E38-A040-D7A4583F3A99}" dt="2025-01-29T11:53:07.212" v="528"/>
        <pc:sldMkLst>
          <pc:docMk/>
          <pc:sldMk cId="3901517535" sldId="264"/>
        </pc:sldMkLst>
        <pc:spChg chg="mod">
          <ac:chgData name="Upadhyaya, Sumit (Cognizant)" userId="4227f138-a880-459f-9583-677db576662f" providerId="ADAL" clId="{ECE7B36F-BBFC-4E38-A040-D7A4583F3A99}" dt="2025-01-29T11:53:07.212" v="528"/>
          <ac:spMkLst>
            <pc:docMk/>
            <pc:sldMk cId="3901517535" sldId="264"/>
            <ac:spMk id="2" creationId="{AA621090-7484-A09C-EFD1-954599A88112}"/>
          </ac:spMkLst>
        </pc:spChg>
        <pc:spChg chg="mod">
          <ac:chgData name="Upadhyaya, Sumit (Cognizant)" userId="4227f138-a880-459f-9583-677db576662f" providerId="ADAL" clId="{ECE7B36F-BBFC-4E38-A040-D7A4583F3A99}" dt="2025-01-29T11:53:07.212" v="528"/>
          <ac:spMkLst>
            <pc:docMk/>
            <pc:sldMk cId="3901517535" sldId="264"/>
            <ac:spMk id="3" creationId="{54DD817D-8202-D72B-E911-86662CBAA776}"/>
          </ac:spMkLst>
        </pc:spChg>
      </pc:sldChg>
      <pc:sldChg chg="modSp add mod">
        <pc:chgData name="Upadhyaya, Sumit (Cognizant)" userId="4227f138-a880-459f-9583-677db576662f" providerId="ADAL" clId="{ECE7B36F-BBFC-4E38-A040-D7A4583F3A99}" dt="2025-01-29T11:53:07.212" v="528"/>
        <pc:sldMkLst>
          <pc:docMk/>
          <pc:sldMk cId="35032036" sldId="265"/>
        </pc:sldMkLst>
        <pc:spChg chg="mod">
          <ac:chgData name="Upadhyaya, Sumit (Cognizant)" userId="4227f138-a880-459f-9583-677db576662f" providerId="ADAL" clId="{ECE7B36F-BBFC-4E38-A040-D7A4583F3A99}" dt="2025-01-29T11:53:07.212" v="528"/>
          <ac:spMkLst>
            <pc:docMk/>
            <pc:sldMk cId="35032036" sldId="265"/>
            <ac:spMk id="2" creationId="{F851336E-6A62-2A35-34B5-0330A81489A6}"/>
          </ac:spMkLst>
        </pc:spChg>
        <pc:spChg chg="mod">
          <ac:chgData name="Upadhyaya, Sumit (Cognizant)" userId="4227f138-a880-459f-9583-677db576662f" providerId="ADAL" clId="{ECE7B36F-BBFC-4E38-A040-D7A4583F3A99}" dt="2025-01-29T11:53:07.212" v="528"/>
          <ac:spMkLst>
            <pc:docMk/>
            <pc:sldMk cId="35032036" sldId="265"/>
            <ac:spMk id="3" creationId="{29949F00-155D-3E05-8205-28E2FCE33FF9}"/>
          </ac:spMkLst>
        </pc:spChg>
      </pc:sldChg>
      <pc:sldChg chg="modSp add mod ord">
        <pc:chgData name="Upadhyaya, Sumit (Cognizant)" userId="4227f138-a880-459f-9583-677db576662f" providerId="ADAL" clId="{ECE7B36F-BBFC-4E38-A040-D7A4583F3A99}" dt="2025-01-29T11:53:07.212" v="528"/>
        <pc:sldMkLst>
          <pc:docMk/>
          <pc:sldMk cId="887579907" sldId="266"/>
        </pc:sldMkLst>
        <pc:spChg chg="mod">
          <ac:chgData name="Upadhyaya, Sumit (Cognizant)" userId="4227f138-a880-459f-9583-677db576662f" providerId="ADAL" clId="{ECE7B36F-BBFC-4E38-A040-D7A4583F3A99}" dt="2025-01-29T11:53:07.212" v="528"/>
          <ac:spMkLst>
            <pc:docMk/>
            <pc:sldMk cId="887579907" sldId="266"/>
            <ac:spMk id="2" creationId="{72589678-188D-2A5B-32AC-B7C0300BF1DE}"/>
          </ac:spMkLst>
        </pc:spChg>
        <pc:spChg chg="mod">
          <ac:chgData name="Upadhyaya, Sumit (Cognizant)" userId="4227f138-a880-459f-9583-677db576662f" providerId="ADAL" clId="{ECE7B36F-BBFC-4E38-A040-D7A4583F3A99}" dt="2025-01-29T11:53:07.212" v="528"/>
          <ac:spMkLst>
            <pc:docMk/>
            <pc:sldMk cId="887579907" sldId="266"/>
            <ac:spMk id="3" creationId="{1E1284D4-5734-E6F2-3C03-D9F361CD87F9}"/>
          </ac:spMkLst>
        </pc:spChg>
      </pc:sldChg>
      <pc:sldChg chg="modSp add mod">
        <pc:chgData name="Upadhyaya, Sumit (Cognizant)" userId="4227f138-a880-459f-9583-677db576662f" providerId="ADAL" clId="{ECE7B36F-BBFC-4E38-A040-D7A4583F3A99}" dt="2025-01-29T11:53:07.212" v="528"/>
        <pc:sldMkLst>
          <pc:docMk/>
          <pc:sldMk cId="4080377536" sldId="267"/>
        </pc:sldMkLst>
        <pc:spChg chg="mod">
          <ac:chgData name="Upadhyaya, Sumit (Cognizant)" userId="4227f138-a880-459f-9583-677db576662f" providerId="ADAL" clId="{ECE7B36F-BBFC-4E38-A040-D7A4583F3A99}" dt="2025-01-29T11:53:07.212" v="528"/>
          <ac:spMkLst>
            <pc:docMk/>
            <pc:sldMk cId="4080377536" sldId="267"/>
            <ac:spMk id="2" creationId="{E3BCDD5E-D8AD-7AD9-025B-9FFC8FFDC2D2}"/>
          </ac:spMkLst>
        </pc:spChg>
        <pc:spChg chg="mod">
          <ac:chgData name="Upadhyaya, Sumit (Cognizant)" userId="4227f138-a880-459f-9583-677db576662f" providerId="ADAL" clId="{ECE7B36F-BBFC-4E38-A040-D7A4583F3A99}" dt="2025-01-29T11:53:07.212" v="528"/>
          <ac:spMkLst>
            <pc:docMk/>
            <pc:sldMk cId="4080377536" sldId="267"/>
            <ac:spMk id="3" creationId="{A1197278-4EEB-5511-B6A4-BA429BA7A647}"/>
          </ac:spMkLst>
        </pc:spChg>
      </pc:sldChg>
      <pc:sldChg chg="modSp add mod">
        <pc:chgData name="Upadhyaya, Sumit (Cognizant)" userId="4227f138-a880-459f-9583-677db576662f" providerId="ADAL" clId="{ECE7B36F-BBFC-4E38-A040-D7A4583F3A99}" dt="2025-01-29T11:53:07.212" v="528"/>
        <pc:sldMkLst>
          <pc:docMk/>
          <pc:sldMk cId="1029216603" sldId="268"/>
        </pc:sldMkLst>
        <pc:spChg chg="mod">
          <ac:chgData name="Upadhyaya, Sumit (Cognizant)" userId="4227f138-a880-459f-9583-677db576662f" providerId="ADAL" clId="{ECE7B36F-BBFC-4E38-A040-D7A4583F3A99}" dt="2025-01-29T11:53:07.212" v="528"/>
          <ac:spMkLst>
            <pc:docMk/>
            <pc:sldMk cId="1029216603" sldId="268"/>
            <ac:spMk id="2" creationId="{38781AC7-4419-A2D6-2E25-3C06F1A0AB2F}"/>
          </ac:spMkLst>
        </pc:spChg>
        <pc:spChg chg="mod">
          <ac:chgData name="Upadhyaya, Sumit (Cognizant)" userId="4227f138-a880-459f-9583-677db576662f" providerId="ADAL" clId="{ECE7B36F-BBFC-4E38-A040-D7A4583F3A99}" dt="2025-01-29T11:53:07.212" v="528"/>
          <ac:spMkLst>
            <pc:docMk/>
            <pc:sldMk cId="1029216603" sldId="268"/>
            <ac:spMk id="3" creationId="{D74E4324-7187-85A2-B669-325B2463E238}"/>
          </ac:spMkLst>
        </pc:spChg>
      </pc:sldChg>
      <pc:sldChg chg="modSp add mod">
        <pc:chgData name="Upadhyaya, Sumit (Cognizant)" userId="4227f138-a880-459f-9583-677db576662f" providerId="ADAL" clId="{ECE7B36F-BBFC-4E38-A040-D7A4583F3A99}" dt="2025-01-29T11:53:07.212" v="528"/>
        <pc:sldMkLst>
          <pc:docMk/>
          <pc:sldMk cId="295619747" sldId="269"/>
        </pc:sldMkLst>
        <pc:spChg chg="mod">
          <ac:chgData name="Upadhyaya, Sumit (Cognizant)" userId="4227f138-a880-459f-9583-677db576662f" providerId="ADAL" clId="{ECE7B36F-BBFC-4E38-A040-D7A4583F3A99}" dt="2025-01-29T11:53:07.212" v="528"/>
          <ac:spMkLst>
            <pc:docMk/>
            <pc:sldMk cId="295619747" sldId="269"/>
            <ac:spMk id="2" creationId="{F77F8734-56F4-B90F-4831-C62F0C9E14E7}"/>
          </ac:spMkLst>
        </pc:spChg>
        <pc:spChg chg="mod">
          <ac:chgData name="Upadhyaya, Sumit (Cognizant)" userId="4227f138-a880-459f-9583-677db576662f" providerId="ADAL" clId="{ECE7B36F-BBFC-4E38-A040-D7A4583F3A99}" dt="2025-01-29T11:53:07.212" v="528"/>
          <ac:spMkLst>
            <pc:docMk/>
            <pc:sldMk cId="295619747" sldId="269"/>
            <ac:spMk id="3" creationId="{385E6C21-B718-6720-0585-9DB030F661F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4" name="Rectangle 3"/>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03504" y="770467"/>
            <a:ext cx="10782300" cy="3352800"/>
          </a:xfrm>
        </p:spPr>
        <p:txBody>
          <a:bodyPr anchor="b">
            <a:noAutofit/>
          </a:bodyPr>
          <a:lstStyle>
            <a:lvl1pPr algn="l">
              <a:lnSpc>
                <a:spcPct val="80000"/>
              </a:lnSpc>
              <a:defRPr sz="8800" spc="-12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667512" y="4206876"/>
            <a:ext cx="9228201" cy="1645920"/>
          </a:xfrm>
        </p:spPr>
        <p:txBody>
          <a:bodyPr>
            <a:normAutofit/>
          </a:bodyPr>
          <a:lstStyle>
            <a:lvl1pPr marL="0" indent="0" algn="l">
              <a:buNone/>
              <a:defRPr sz="3200">
                <a:solidFill>
                  <a:schemeClr val="bg1"/>
                </a:solidFill>
                <a:latin typeface="+mj-lt"/>
              </a:defRPr>
            </a:lvl1pPr>
            <a:lvl2pPr marL="457200" indent="0" algn="ctr">
              <a:buNone/>
              <a:defRPr sz="28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lvl1pPr>
              <a:defRPr>
                <a:solidFill>
                  <a:srgbClr val="FFFFFF">
                    <a:alpha val="80000"/>
                  </a:srgbClr>
                </a:solidFill>
              </a:defRPr>
            </a:lvl1pPr>
          </a:lstStyle>
          <a:p>
            <a:fld id="{7C9EDB4C-7DFF-4C84-874D-29D0BED8FA66}" type="datetimeFigureOut">
              <a:rPr lang="en-IN" smtClean="0"/>
              <a:t>29-01-2025</a:t>
            </a:fld>
            <a:endParaRPr lang="en-IN"/>
          </a:p>
        </p:txBody>
      </p:sp>
      <p:sp>
        <p:nvSpPr>
          <p:cNvPr id="8" name="Footer Placeholder 7"/>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9" name="Slide Number Placeholder 8"/>
          <p:cNvSpPr>
            <a:spLocks noGrp="1"/>
          </p:cNvSpPr>
          <p:nvPr>
            <p:ph type="sldNum" sz="quarter" idx="12"/>
          </p:nvPr>
        </p:nvSpPr>
        <p:spPr/>
        <p:txBody>
          <a:bodyPr/>
          <a:lstStyle>
            <a:lvl1pPr>
              <a:defRPr>
                <a:solidFill>
                  <a:srgbClr val="FFFFFF">
                    <a:alpha val="25000"/>
                  </a:srgbClr>
                </a:solidFill>
              </a:defRPr>
            </a:lvl1pPr>
          </a:lstStyle>
          <a:p>
            <a:fld id="{F7ECD49A-EA87-4142-B1CD-57540D0563E4}" type="slidenum">
              <a:rPr lang="en-IN" smtClean="0"/>
              <a:t>‹#›</a:t>
            </a:fld>
            <a:endParaRPr lang="en-IN"/>
          </a:p>
        </p:txBody>
      </p:sp>
    </p:spTree>
    <p:extLst>
      <p:ext uri="{BB962C8B-B14F-4D97-AF65-F5344CB8AC3E}">
        <p14:creationId xmlns:p14="http://schemas.microsoft.com/office/powerpoint/2010/main" val="352919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9EDB4C-7DFF-4C84-874D-29D0BED8FA6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3938475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43950" y="695325"/>
            <a:ext cx="2628900" cy="48006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1525" y="714375"/>
            <a:ext cx="7734300" cy="54006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9EDB4C-7DFF-4C84-874D-29D0BED8FA6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142791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9EDB4C-7DFF-4C84-874D-29D0BED8FA6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3151998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03504" y="767419"/>
            <a:ext cx="10780776" cy="3355848"/>
          </a:xfrm>
        </p:spPr>
        <p:txBody>
          <a:bodyPr anchor="b">
            <a:normAutofit/>
          </a:bodyPr>
          <a:lstStyle>
            <a:lvl1pPr>
              <a:lnSpc>
                <a:spcPct val="80000"/>
              </a:lnSpc>
              <a:defRPr sz="8800" b="0" baseline="0">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667512" y="4204209"/>
            <a:ext cx="9226296" cy="1645920"/>
          </a:xfrm>
        </p:spPr>
        <p:txBody>
          <a:bodyPr anchor="t">
            <a:normAutofit/>
          </a:bodyPr>
          <a:lstStyle>
            <a:lvl1pPr marL="0" indent="0">
              <a:buNone/>
              <a:defRPr sz="3200">
                <a:solidFill>
                  <a:schemeClr val="tx1"/>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9EDB4C-7DFF-4C84-874D-29D0BED8FA66}" type="datetimeFigureOut">
              <a:rPr lang="en-IN" smtClean="0"/>
              <a:t>29-01-2025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11594691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6656"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11330" y="1998134"/>
            <a:ext cx="4663440" cy="376732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9EDB4C-7DFF-4C84-874D-29D0BED8FA66}"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3347564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676656" y="2040467"/>
            <a:ext cx="4663440" cy="723400"/>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6656" y="2753084"/>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07608" y="2038435"/>
            <a:ext cx="4663440" cy="722376"/>
          </a:xfrm>
        </p:spPr>
        <p:txBody>
          <a:bodyPr anchor="ctr">
            <a:normAutofit/>
          </a:bodyPr>
          <a:lstStyle>
            <a:lvl1pPr marL="0" indent="0">
              <a:buNone/>
              <a:defRPr sz="2200" b="0" cap="all" baseline="0">
                <a:solidFill>
                  <a:schemeClr val="tx1">
                    <a:lumMod val="85000"/>
                    <a:lumOff val="15000"/>
                  </a:schemeClr>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07608" y="2750990"/>
            <a:ext cx="4663440" cy="32004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9EDB4C-7DFF-4C84-874D-29D0BED8FA66}" type="datetimeFigureOut">
              <a:rPr lang="en-IN" smtClean="0"/>
              <a:t>29-01-2025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877064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9EDB4C-7DFF-4C84-874D-29D0BED8FA66}" type="datetimeFigureOut">
              <a:rPr lang="en-IN" smtClean="0"/>
              <a:t>29-01-2025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25252583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9EDB4C-7DFF-4C84-874D-29D0BED8FA66}" type="datetimeFigureOut">
              <a:rPr lang="en-IN" smtClean="0"/>
              <a:t>29-01-2025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7ECD49A-EA87-4142-B1CD-57540D0563E4}" type="slidenum">
              <a:rPr lang="en-IN" smtClean="0"/>
              <a:t>‹#›</a:t>
            </a:fld>
            <a:endParaRPr lang="en-IN"/>
          </a:p>
        </p:txBody>
      </p:sp>
    </p:spTree>
    <p:extLst>
      <p:ext uri="{BB962C8B-B14F-4D97-AF65-F5344CB8AC3E}">
        <p14:creationId xmlns:p14="http://schemas.microsoft.com/office/powerpoint/2010/main" val="2107790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Rectangle 1"/>
          <p:cNvSpPr/>
          <p:nvPr/>
        </p:nvSpPr>
        <p:spPr>
          <a:xfrm>
            <a:off x="7620000" y="0"/>
            <a:ext cx="457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9" name="Title 8"/>
          <p:cNvSpPr>
            <a:spLocks noGrp="1"/>
          </p:cNvSpPr>
          <p:nvPr>
            <p:ph type="title"/>
          </p:nvPr>
        </p:nvSpPr>
        <p:spPr>
          <a:xfrm>
            <a:off x="8261404" y="542282"/>
            <a:ext cx="3383280" cy="1920240"/>
          </a:xfrm>
        </p:spPr>
        <p:txBody>
          <a:bodyPr anchor="b">
            <a:noAutofit/>
          </a:bodyPr>
          <a:lstStyle>
            <a:lvl1pPr>
              <a:lnSpc>
                <a:spcPct val="85000"/>
              </a:lnSpc>
              <a:defRPr sz="400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762000" y="762000"/>
            <a:ext cx="6096000" cy="45720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275982" y="2511813"/>
            <a:ext cx="3398520" cy="3126987"/>
          </a:xfrm>
        </p:spPr>
        <p:txBody>
          <a:bodyPr>
            <a:normAutofit/>
          </a:bodyPr>
          <a:lstStyle>
            <a:lvl1pPr marL="0" marR="0" indent="0" algn="l" defTabSz="914400" rtl="0" eaLnBrk="1" fontAlgn="auto" latinLnBrk="0" hangingPunct="1">
              <a:lnSpc>
                <a:spcPct val="100000"/>
              </a:lnSpc>
              <a:spcBef>
                <a:spcPts val="1200"/>
              </a:spcBef>
              <a:spcAft>
                <a:spcPts val="0"/>
              </a:spcAft>
              <a:buClrTx/>
              <a:buSzTx/>
              <a:buFontTx/>
              <a:buNone/>
              <a:tabLst/>
              <a:defRPr sz="18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ts val="1400"/>
              </a:spcBef>
              <a:spcAft>
                <a:spcPts val="0"/>
              </a:spcAft>
              <a:buClrTx/>
              <a:buSzTx/>
              <a:buFontTx/>
              <a:buNone/>
              <a:tabLst/>
              <a:defRPr/>
            </a:pPr>
            <a:r>
              <a:rPr lang="en-US"/>
              <a:t>Click to edit Master text styles</a:t>
            </a:r>
          </a:p>
        </p:txBody>
      </p:sp>
      <p:sp>
        <p:nvSpPr>
          <p:cNvPr id="5" name="Date Placeholder 4"/>
          <p:cNvSpPr>
            <a:spLocks noGrp="1"/>
          </p:cNvSpPr>
          <p:nvPr>
            <p:ph type="dt" sz="half" idx="10"/>
          </p:nvPr>
        </p:nvSpPr>
        <p:spPr/>
        <p:txBody>
          <a:bodyPr/>
          <a:lstStyle/>
          <a:p>
            <a:fld id="{7C9EDB4C-7DFF-4C84-874D-29D0BED8FA66}" type="datetimeFigureOut">
              <a:rPr lang="en-IN" smtClean="0"/>
              <a:t>29-01-2025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lvl1pPr>
              <a:defRPr>
                <a:solidFill>
                  <a:srgbClr val="FFFFFF">
                    <a:alpha val="20000"/>
                  </a:srgbClr>
                </a:solidFill>
              </a:defRPr>
            </a:lvl1pPr>
          </a:lstStyle>
          <a:p>
            <a:fld id="{F7ECD49A-EA87-4142-B1CD-57540D0563E4}" type="slidenum">
              <a:rPr lang="en-IN" smtClean="0"/>
              <a:t>‹#›</a:t>
            </a:fld>
            <a:endParaRPr lang="en-IN"/>
          </a:p>
        </p:txBody>
      </p:sp>
    </p:spTree>
    <p:extLst>
      <p:ext uri="{BB962C8B-B14F-4D97-AF65-F5344CB8AC3E}">
        <p14:creationId xmlns:p14="http://schemas.microsoft.com/office/powerpoint/2010/main" val="113750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49224" y="5418667"/>
            <a:ext cx="10780776" cy="613283"/>
          </a:xfrm>
        </p:spPr>
        <p:txBody>
          <a:bodyPr anchor="b">
            <a:normAutofit/>
          </a:bodyPr>
          <a:lstStyle>
            <a:lvl1pPr>
              <a:defRPr sz="32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2192000" cy="5330952"/>
          </a:xfrm>
          <a:solidFill>
            <a:schemeClr val="accent1">
              <a:lumMod val="40000"/>
              <a:lumOff val="60000"/>
            </a:schemeClr>
          </a:solidFill>
        </p:spPr>
        <p:txBody>
          <a:bodyPr anchor="t"/>
          <a:lstStyle>
            <a:lvl1pPr marL="0" indent="0" algn="ctr">
              <a:spcBef>
                <a:spcPts val="800"/>
              </a:spcBef>
              <a:buNone/>
              <a:defRPr sz="3200">
                <a:solidFill>
                  <a:schemeClr val="tx1">
                    <a:lumMod val="75000"/>
                    <a:lumOff val="2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76656" y="5909735"/>
            <a:ext cx="9229344" cy="533400"/>
          </a:xfrm>
        </p:spPr>
        <p:txBody>
          <a:bodyPr>
            <a:normAutofit/>
          </a:bodyPr>
          <a:lstStyle>
            <a:lvl1pPr marL="0" indent="0">
              <a:lnSpc>
                <a:spcPct val="90000"/>
              </a:lnSpc>
              <a:buNone/>
              <a:defRPr sz="1400">
                <a:solidFill>
                  <a:srgbClr val="262626"/>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2" name="Date Placeholder 11"/>
          <p:cNvSpPr>
            <a:spLocks noGrp="1"/>
          </p:cNvSpPr>
          <p:nvPr>
            <p:ph type="dt" sz="half" idx="10"/>
          </p:nvPr>
        </p:nvSpPr>
        <p:spPr/>
        <p:txBody>
          <a:bodyPr/>
          <a:lstStyle>
            <a:lvl1pPr>
              <a:defRPr>
                <a:solidFill>
                  <a:srgbClr val="FFFFFF">
                    <a:alpha val="80000"/>
                  </a:srgbClr>
                </a:solidFill>
              </a:defRPr>
            </a:lvl1pPr>
          </a:lstStyle>
          <a:p>
            <a:fld id="{7C9EDB4C-7DFF-4C84-874D-29D0BED8FA66}" type="datetimeFigureOut">
              <a:rPr lang="en-IN" smtClean="0"/>
              <a:t>29-01-2025</a:t>
            </a:fld>
            <a:endParaRPr lang="en-IN"/>
          </a:p>
        </p:txBody>
      </p:sp>
      <p:sp>
        <p:nvSpPr>
          <p:cNvPr id="13" name="Footer Placeholder 12"/>
          <p:cNvSpPr>
            <a:spLocks noGrp="1"/>
          </p:cNvSpPr>
          <p:nvPr>
            <p:ph type="ftr" sz="quarter" idx="11"/>
          </p:nvPr>
        </p:nvSpPr>
        <p:spPr/>
        <p:txBody>
          <a:bodyPr/>
          <a:lstStyle>
            <a:lvl1pPr>
              <a:defRPr>
                <a:solidFill>
                  <a:srgbClr val="FFFFFF">
                    <a:alpha val="80000"/>
                  </a:srgbClr>
                </a:solidFill>
              </a:defRPr>
            </a:lvl1pPr>
          </a:lstStyle>
          <a:p>
            <a:endParaRPr lang="en-IN"/>
          </a:p>
        </p:txBody>
      </p:sp>
      <p:sp>
        <p:nvSpPr>
          <p:cNvPr id="14" name="Slide Number Placeholder 13"/>
          <p:cNvSpPr>
            <a:spLocks noGrp="1"/>
          </p:cNvSpPr>
          <p:nvPr>
            <p:ph type="sldNum" sz="quarter" idx="12"/>
          </p:nvPr>
        </p:nvSpPr>
        <p:spPr/>
        <p:txBody>
          <a:bodyPr/>
          <a:lstStyle>
            <a:lvl1pPr>
              <a:defRPr>
                <a:solidFill>
                  <a:srgbClr val="FFFFFF">
                    <a:alpha val="25000"/>
                  </a:srgbClr>
                </a:solidFill>
              </a:defRPr>
            </a:lvl1pPr>
          </a:lstStyle>
          <a:p>
            <a:fld id="{F7ECD49A-EA87-4142-B1CD-57540D0563E4}" type="slidenum">
              <a:rPr lang="en-IN" smtClean="0"/>
              <a:t>‹#›</a:t>
            </a:fld>
            <a:endParaRPr lang="en-IN"/>
          </a:p>
        </p:txBody>
      </p:sp>
    </p:spTree>
    <p:extLst>
      <p:ext uri="{BB962C8B-B14F-4D97-AF65-F5344CB8AC3E}">
        <p14:creationId xmlns:p14="http://schemas.microsoft.com/office/powerpoint/2010/main" val="1064149442"/>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57224" y="499533"/>
            <a:ext cx="10772775" cy="165819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76656" y="2011680"/>
            <a:ext cx="10753725" cy="376618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85800" y="6412447"/>
            <a:ext cx="4114800" cy="228600"/>
          </a:xfrm>
          <a:prstGeom prst="rect">
            <a:avLst/>
          </a:prstGeom>
        </p:spPr>
        <p:txBody>
          <a:bodyPr vert="horz" lIns="91440" tIns="45720" rIns="91440" bIns="45720" rtlCol="0" anchor="ctr"/>
          <a:lstStyle>
            <a:lvl1pPr algn="l">
              <a:defRPr sz="950">
                <a:solidFill>
                  <a:schemeClr val="tx1">
                    <a:alpha val="80000"/>
                  </a:schemeClr>
                </a:solidFill>
              </a:defRPr>
            </a:lvl1pPr>
          </a:lstStyle>
          <a:p>
            <a:fld id="{7C9EDB4C-7DFF-4C84-874D-29D0BED8FA66}" type="datetimeFigureOut">
              <a:rPr lang="en-IN" smtClean="0"/>
              <a:t>29-01-2025</a:t>
            </a:fld>
            <a:endParaRPr lang="en-IN"/>
          </a:p>
        </p:txBody>
      </p:sp>
      <p:sp>
        <p:nvSpPr>
          <p:cNvPr id="5" name="Footer Placeholder 4"/>
          <p:cNvSpPr>
            <a:spLocks noGrp="1"/>
          </p:cNvSpPr>
          <p:nvPr>
            <p:ph type="ftr" sz="quarter" idx="3"/>
          </p:nvPr>
        </p:nvSpPr>
        <p:spPr>
          <a:xfrm>
            <a:off x="685800" y="6554697"/>
            <a:ext cx="5029200" cy="228600"/>
          </a:xfrm>
          <a:prstGeom prst="rect">
            <a:avLst/>
          </a:prstGeom>
        </p:spPr>
        <p:txBody>
          <a:bodyPr vert="horz" lIns="91440" tIns="45720" rIns="91440" bIns="45720" rtlCol="0" anchor="ctr"/>
          <a:lstStyle>
            <a:lvl1pPr algn="l">
              <a:defRPr sz="950" cap="all" baseline="0">
                <a:solidFill>
                  <a:schemeClr val="tx1">
                    <a:alpha val="80000"/>
                  </a:schemeClr>
                </a:solidFill>
              </a:defRPr>
            </a:lvl1pPr>
          </a:lstStyle>
          <a:p>
            <a:endParaRPr lang="en-IN"/>
          </a:p>
        </p:txBody>
      </p:sp>
      <p:sp>
        <p:nvSpPr>
          <p:cNvPr id="6" name="Slide Number Placeholder 5"/>
          <p:cNvSpPr>
            <a:spLocks noGrp="1"/>
          </p:cNvSpPr>
          <p:nvPr>
            <p:ph type="sldNum" sz="quarter" idx="4"/>
          </p:nvPr>
        </p:nvSpPr>
        <p:spPr>
          <a:xfrm>
            <a:off x="8763926" y="5876412"/>
            <a:ext cx="2926080" cy="1397039"/>
          </a:xfrm>
          <a:prstGeom prst="rect">
            <a:avLst/>
          </a:prstGeom>
        </p:spPr>
        <p:txBody>
          <a:bodyPr vert="horz" lIns="91440" tIns="45720" rIns="91440" bIns="45720" rtlCol="0" anchor="b"/>
          <a:lstStyle>
            <a:lvl1pPr algn="r">
              <a:defRPr sz="10300" b="0">
                <a:ln>
                  <a:noFill/>
                </a:ln>
                <a:solidFill>
                  <a:schemeClr val="accent1">
                    <a:alpha val="25000"/>
                  </a:schemeClr>
                </a:solidFill>
                <a:latin typeface="+mj-lt"/>
              </a:defRPr>
            </a:lvl1pPr>
          </a:lstStyle>
          <a:p>
            <a:fld id="{F7ECD49A-EA87-4142-B1CD-57540D0563E4}" type="slidenum">
              <a:rPr lang="en-IN" smtClean="0"/>
              <a:t>‹#›</a:t>
            </a:fld>
            <a:endParaRPr lang="en-IN"/>
          </a:p>
        </p:txBody>
      </p:sp>
    </p:spTree>
    <p:extLst>
      <p:ext uri="{BB962C8B-B14F-4D97-AF65-F5344CB8AC3E}">
        <p14:creationId xmlns:p14="http://schemas.microsoft.com/office/powerpoint/2010/main" val="2009051407"/>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Lst>
  <p:txStyles>
    <p:titleStyle>
      <a:lvl1pPr algn="l" defTabSz="914400" rtl="0" eaLnBrk="1" latinLnBrk="0" hangingPunct="1">
        <a:lnSpc>
          <a:spcPct val="85000"/>
        </a:lnSpc>
        <a:spcBef>
          <a:spcPct val="0"/>
        </a:spcBef>
        <a:buNone/>
        <a:defRPr sz="5400" kern="1200" spc="-120" baseline="0">
          <a:solidFill>
            <a:schemeClr val="accent1"/>
          </a:solidFill>
          <a:latin typeface="+mj-lt"/>
          <a:ea typeface="+mj-ea"/>
          <a:cs typeface="+mj-cs"/>
        </a:defRPr>
      </a:lvl1pPr>
    </p:titleStyle>
    <p:bodyStyle>
      <a:lvl1pPr marL="91440" indent="-91440" algn="l" defTabSz="914400" rtl="0" eaLnBrk="1" latinLnBrk="0" hangingPunct="1">
        <a:lnSpc>
          <a:spcPct val="85000"/>
        </a:lnSpc>
        <a:spcBef>
          <a:spcPts val="1300"/>
        </a:spcBef>
        <a:buFont typeface="Arial" pitchFamily="34" charset="0"/>
        <a:buChar char=" "/>
        <a:defRPr sz="2400" kern="1200">
          <a:solidFill>
            <a:schemeClr val="tx1">
              <a:lumMod val="85000"/>
              <a:lumOff val="15000"/>
            </a:schemeClr>
          </a:solidFill>
          <a:latin typeface="+mn-lt"/>
          <a:ea typeface="+mn-ea"/>
          <a:cs typeface="+mn-cs"/>
        </a:defRPr>
      </a:lvl1pPr>
      <a:lvl2pPr marL="347472" indent="-342900" algn="l" defTabSz="914400" rtl="0" eaLnBrk="1" latinLnBrk="0" hangingPunct="1">
        <a:lnSpc>
          <a:spcPct val="85000"/>
        </a:lnSpc>
        <a:spcBef>
          <a:spcPts val="600"/>
        </a:spcBef>
        <a:buFont typeface="Arial" pitchFamily="34" charset="0"/>
        <a:buChar char=" "/>
        <a:defRPr sz="2400" kern="1200">
          <a:solidFill>
            <a:schemeClr val="tx1">
              <a:lumMod val="85000"/>
              <a:lumOff val="15000"/>
            </a:schemeClr>
          </a:solidFill>
          <a:latin typeface="+mn-lt"/>
          <a:ea typeface="+mn-ea"/>
          <a:cs typeface="+mn-cs"/>
        </a:defRPr>
      </a:lvl2pPr>
      <a:lvl3pPr marL="548640" indent="-548640" algn="l" defTabSz="914400" rtl="0" eaLnBrk="1" latinLnBrk="0" hangingPunct="1">
        <a:lnSpc>
          <a:spcPct val="85000"/>
        </a:lnSpc>
        <a:spcBef>
          <a:spcPts val="600"/>
        </a:spcBef>
        <a:buFont typeface="Arial" pitchFamily="34" charset="0"/>
        <a:buChar char=" "/>
        <a:defRPr sz="2000" i="1" kern="1200">
          <a:solidFill>
            <a:schemeClr val="tx1">
              <a:lumMod val="85000"/>
              <a:lumOff val="15000"/>
            </a:schemeClr>
          </a:solidFill>
          <a:latin typeface="+mn-lt"/>
          <a:ea typeface="+mn-ea"/>
          <a:cs typeface="+mn-cs"/>
        </a:defRPr>
      </a:lvl3pPr>
      <a:lvl4pPr marL="822960" indent="-82296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4pPr>
      <a:lvl5pPr marL="1097280" indent="-109728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5pPr>
      <a:lvl6pPr marL="12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6pPr>
      <a:lvl7pPr marL="14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7pPr>
      <a:lvl8pPr marL="16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8pPr>
      <a:lvl9pPr marL="1800000" indent="-228600" algn="l" defTabSz="914400" rtl="0" eaLnBrk="1" latinLnBrk="0" hangingPunct="1">
        <a:lnSpc>
          <a:spcPct val="85000"/>
        </a:lnSpc>
        <a:spcBef>
          <a:spcPts val="600"/>
        </a:spcBef>
        <a:buFont typeface="Arial" pitchFamily="34" charset="0"/>
        <a:buChar char=" "/>
        <a:defRPr sz="18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kostya.blog/blog/github-copilot-cert-study-guide/#linkedin-learning" TargetMode="External"/><Relationship Id="rId2" Type="http://schemas.openxmlformats.org/officeDocument/2006/relationships/hyperlink" Target="https://assets.ctfassets.net/wfutmusr1t3h/3i7ISEUsTLBgOGrWrML07y/dd586e2b2b607988e2679ed8cce36a76/github-copilot-exam-preparation-study-guide.pdf"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ghcertified.com/practice_tests/" TargetMode="External"/><Relationship Id="rId2" Type="http://schemas.openxmlformats.org/officeDocument/2006/relationships/hyperlink" Target="https://www.udemy.com/course/practice-exams-github-copilot-certificate/?utm_source=adwords&amp;utm_medium=udemyads&amp;utm_campaign=Search_DSA_GammaCatchall_NonP_la.EN_cc.India&amp;campaigntype=Search&amp;portfolio=India&amp;language=EN&amp;product=Course&amp;test=&amp;audience=DSA&amp;topic=&amp;priority=Gamma&amp;utm_content=deal4584&amp;utm_term=_._ag_166578677881_._ad_700948726520_._kw__._de_c_._dm__._pl__._ti_dsa-1456167871416_._li_9062078_._pd__._&amp;matchtype=&amp;gad_source=1&amp;gclid=CjwKCAiAneK8BhAVEiwAoy2HYeu3NkJGvWktKfBOq4cIGXWQzrrudBPIvBE8cjfey6vMhUV9w1GkBhoC0O4QAvD_BwE&amp;couponCode=IND21PM"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onecognizant.cognizant.com/SAMLSSO/AuthServices/SignIn?ReturnUrl=/Home?GlobalAppID%3D1738%26URL%3Dhttps://onecognizantazrapps.cognizant.com/1738/MLSApp/Pathway/viewpathway?page%3D91050760"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ocs.github.com/en/copilot"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learn.microsoft.com/en-us/training/paths/accelerate-app-development-using-github-copilot/" TargetMode="External"/><Relationship Id="rId2" Type="http://schemas.openxmlformats.org/officeDocument/2006/relationships/hyperlink" Target="https://learn.microsoft.com/en-us/training/paths/copilot/?wt.mc_id=github_inproduct_copilotfoundations_mslearn_ghcertregistration"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linkedin.com/learning/paths/prepare-for-the-github-foundations-certification?dApp=59033956&amp;leis=LAA"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orgs/community/discussions/145544" TargetMode="External"/><Relationship Id="rId2" Type="http://schemas.openxmlformats.org/officeDocument/2006/relationships/hyperlink" Target="https://github.com/orgs/community/discussions/144939" TargetMode="External"/><Relationship Id="rId1" Type="http://schemas.openxmlformats.org/officeDocument/2006/relationships/slideLayout" Target="../slideLayouts/slideLayout2.xml"/><Relationship Id="rId5" Type="http://schemas.openxmlformats.org/officeDocument/2006/relationships/hyperlink" Target="https://github.com/orgs/community/discussions/146689" TargetMode="External"/><Relationship Id="rId4" Type="http://schemas.openxmlformats.org/officeDocument/2006/relationships/hyperlink" Target="https://github.com/orgs/community/discussions/146049" TargetMode="Externa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AvaMZAT/GitHubCopilotExamPrep"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hade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5B0D-EF6F-9A99-8F28-3208118FFC31}"/>
              </a:ext>
            </a:extLst>
          </p:cNvPr>
          <p:cNvSpPr>
            <a:spLocks noGrp="1"/>
          </p:cNvSpPr>
          <p:nvPr>
            <p:ph type="ctrTitle"/>
          </p:nvPr>
        </p:nvSpPr>
        <p:spPr>
          <a:xfrm>
            <a:off x="489858" y="770466"/>
            <a:ext cx="6803572" cy="5325533"/>
          </a:xfrm>
        </p:spPr>
        <p:txBody>
          <a:bodyPr anchor="ctr">
            <a:normAutofit/>
          </a:bodyPr>
          <a:lstStyle/>
          <a:p>
            <a:r>
              <a:rPr lang="en-IN" sz="7400" u="sng" dirty="0">
                <a:solidFill>
                  <a:schemeClr val="bg1"/>
                </a:solidFill>
              </a:rPr>
              <a:t>Exam Preparation for GitHub Copilot Certification Exam</a:t>
            </a:r>
          </a:p>
        </p:txBody>
      </p:sp>
      <p:pic>
        <p:nvPicPr>
          <p:cNvPr id="5" name="Picture 4" descr="A black square with white text&#10;&#10;Description automatically generated">
            <a:extLst>
              <a:ext uri="{FF2B5EF4-FFF2-40B4-BE49-F238E27FC236}">
                <a16:creationId xmlns:a16="http://schemas.microsoft.com/office/drawing/2014/main" id="{204199C0-8839-D6F0-34EB-F82B228654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5172" y="1883229"/>
            <a:ext cx="3374572" cy="3374572"/>
          </a:xfrm>
          <a:prstGeom prst="rect">
            <a:avLst/>
          </a:prstGeom>
        </p:spPr>
      </p:pic>
      <p:sp>
        <p:nvSpPr>
          <p:cNvPr id="6" name="TextBox 5">
            <a:extLst>
              <a:ext uri="{FF2B5EF4-FFF2-40B4-BE49-F238E27FC236}">
                <a16:creationId xmlns:a16="http://schemas.microsoft.com/office/drawing/2014/main" id="{95E9B957-1B35-C1E7-5C25-818455C79ECC}"/>
              </a:ext>
            </a:extLst>
          </p:cNvPr>
          <p:cNvSpPr txBox="1"/>
          <p:nvPr/>
        </p:nvSpPr>
        <p:spPr>
          <a:xfrm>
            <a:off x="592568" y="5441203"/>
            <a:ext cx="4842544" cy="646331"/>
          </a:xfrm>
          <a:prstGeom prst="rect">
            <a:avLst/>
          </a:prstGeom>
          <a:noFill/>
        </p:spPr>
        <p:txBody>
          <a:bodyPr wrap="none" rtlCol="0">
            <a:spAutoFit/>
          </a:bodyPr>
          <a:lstStyle/>
          <a:p>
            <a:r>
              <a:rPr lang="en-IN" sz="1800" u="sng" dirty="0">
                <a:solidFill>
                  <a:schemeClr val="bg1"/>
                </a:solidFill>
                <a:effectLst/>
                <a:latin typeface="Aptos" panose="020B0004020202020204" pitchFamily="34" charset="0"/>
                <a:ea typeface="Aptos" panose="020B0004020202020204" pitchFamily="34" charset="0"/>
                <a:cs typeface="Times New Roman" panose="02020603050405020304" pitchFamily="18" charset="0"/>
              </a:rPr>
              <a:t>Useful Learning Resources and Practice Exams</a:t>
            </a:r>
            <a:endParaRPr lang="en-IN" u="sng" dirty="0">
              <a:solidFill>
                <a:schemeClr val="bg1"/>
              </a:solidFill>
            </a:endParaRPr>
          </a:p>
          <a:p>
            <a:endParaRPr lang="en-IN" u="sng" dirty="0">
              <a:solidFill>
                <a:schemeClr val="bg1"/>
              </a:solidFill>
            </a:endParaRPr>
          </a:p>
        </p:txBody>
      </p:sp>
      <p:sp>
        <p:nvSpPr>
          <p:cNvPr id="7" name="TextBox 6">
            <a:extLst>
              <a:ext uri="{FF2B5EF4-FFF2-40B4-BE49-F238E27FC236}">
                <a16:creationId xmlns:a16="http://schemas.microsoft.com/office/drawing/2014/main" id="{31307546-E628-785E-102C-9698DCC60473}"/>
              </a:ext>
            </a:extLst>
          </p:cNvPr>
          <p:cNvSpPr txBox="1"/>
          <p:nvPr/>
        </p:nvSpPr>
        <p:spPr>
          <a:xfrm>
            <a:off x="8535600" y="5873234"/>
            <a:ext cx="2333716" cy="369332"/>
          </a:xfrm>
          <a:prstGeom prst="rect">
            <a:avLst/>
          </a:prstGeom>
          <a:noFill/>
        </p:spPr>
        <p:txBody>
          <a:bodyPr wrap="none" rtlCol="0">
            <a:spAutoFit/>
          </a:bodyPr>
          <a:lstStyle/>
          <a:p>
            <a:r>
              <a:rPr lang="en-IN" dirty="0"/>
              <a:t>Sumit Prem Upadhyaya</a:t>
            </a:r>
          </a:p>
        </p:txBody>
      </p:sp>
    </p:spTree>
    <p:extLst>
      <p:ext uri="{BB962C8B-B14F-4D97-AF65-F5344CB8AC3E}">
        <p14:creationId xmlns:p14="http://schemas.microsoft.com/office/powerpoint/2010/main" val="7697500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7BA39-233D-3C69-3FFA-98B554C450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C28D5-7F42-0235-7115-9C02E561C635}"/>
              </a:ext>
            </a:extLst>
          </p:cNvPr>
          <p:cNvSpPr>
            <a:spLocks noGrp="1"/>
          </p:cNvSpPr>
          <p:nvPr>
            <p:ph type="title"/>
          </p:nvPr>
        </p:nvSpPr>
        <p:spPr/>
        <p:txBody>
          <a:bodyPr/>
          <a:lstStyle/>
          <a:p>
            <a:r>
              <a:rPr lang="en-IN" u="sng" dirty="0"/>
              <a:t>Study Guide</a:t>
            </a:r>
          </a:p>
        </p:txBody>
      </p:sp>
      <p:sp>
        <p:nvSpPr>
          <p:cNvPr id="3" name="Content Placeholder 2">
            <a:extLst>
              <a:ext uri="{FF2B5EF4-FFF2-40B4-BE49-F238E27FC236}">
                <a16:creationId xmlns:a16="http://schemas.microsoft.com/office/drawing/2014/main" id="{203DEEC0-2893-9886-3AA1-C8952EEB8BDB}"/>
              </a:ext>
            </a:extLst>
          </p:cNvPr>
          <p:cNvSpPr>
            <a:spLocks noGrp="1"/>
          </p:cNvSpPr>
          <p:nvPr>
            <p:ph idx="1"/>
          </p:nvPr>
        </p:nvSpPr>
        <p:spPr/>
        <p:txBody>
          <a:bodyPr>
            <a:normAutofit/>
          </a:bodyPr>
          <a:lstStyle/>
          <a:p>
            <a:r>
              <a:rPr lang="en-IN" dirty="0" err="1">
                <a:hlinkClick r:id="rId2"/>
              </a:rPr>
              <a:t>github</a:t>
            </a:r>
            <a:r>
              <a:rPr lang="en-IN" dirty="0">
                <a:hlinkClick r:id="rId2"/>
              </a:rPr>
              <a:t>-copilot-exam-preparation-study-guide</a:t>
            </a:r>
            <a:endParaRPr lang="en-IN" dirty="0"/>
          </a:p>
          <a:p>
            <a:endParaRPr lang="en-IN" dirty="0">
              <a:effectLst/>
              <a:latin typeface="var(--artdeco-reset-typography-font-family-sans)"/>
            </a:endParaRPr>
          </a:p>
          <a:p>
            <a:r>
              <a:rPr lang="en-IN" dirty="0">
                <a:hlinkClick r:id="rId3"/>
              </a:rPr>
              <a:t>Passing the GitHub Copilot Certification: A Study Guide - Konstantin (Kostya) </a:t>
            </a:r>
            <a:r>
              <a:rPr lang="en-IN" dirty="0" err="1">
                <a:hlinkClick r:id="rId3"/>
              </a:rPr>
              <a:t>Derenstein</a:t>
            </a:r>
            <a:r>
              <a:rPr lang="en-IN" dirty="0">
                <a:hlinkClick r:id="rId3"/>
              </a:rPr>
              <a:t> Blog</a:t>
            </a:r>
            <a:endParaRPr lang="en-US" dirty="0">
              <a:effectLst/>
              <a:latin typeface="var(--artdeco-reset-typography-font-family-sans)"/>
            </a:endParaRPr>
          </a:p>
        </p:txBody>
      </p:sp>
    </p:spTree>
    <p:extLst>
      <p:ext uri="{BB962C8B-B14F-4D97-AF65-F5344CB8AC3E}">
        <p14:creationId xmlns:p14="http://schemas.microsoft.com/office/powerpoint/2010/main" val="250979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D9CE6-5169-8D98-677B-49F85F3FDB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2856F-695C-C03E-ECC8-59554C64DF9D}"/>
              </a:ext>
            </a:extLst>
          </p:cNvPr>
          <p:cNvSpPr>
            <a:spLocks noGrp="1"/>
          </p:cNvSpPr>
          <p:nvPr>
            <p:ph type="title"/>
          </p:nvPr>
        </p:nvSpPr>
        <p:spPr/>
        <p:txBody>
          <a:bodyPr/>
          <a:lstStyle/>
          <a:p>
            <a:r>
              <a:rPr lang="en-IN" u="sng" dirty="0"/>
              <a:t>Practice Exams</a:t>
            </a:r>
          </a:p>
        </p:txBody>
      </p:sp>
      <p:sp>
        <p:nvSpPr>
          <p:cNvPr id="3" name="Content Placeholder 2">
            <a:extLst>
              <a:ext uri="{FF2B5EF4-FFF2-40B4-BE49-F238E27FC236}">
                <a16:creationId xmlns:a16="http://schemas.microsoft.com/office/drawing/2014/main" id="{F6A7220C-39E7-8290-8147-06C24384FCD4}"/>
              </a:ext>
            </a:extLst>
          </p:cNvPr>
          <p:cNvSpPr>
            <a:spLocks noGrp="1"/>
          </p:cNvSpPr>
          <p:nvPr>
            <p:ph idx="1"/>
          </p:nvPr>
        </p:nvSpPr>
        <p:spPr/>
        <p:txBody>
          <a:bodyPr>
            <a:normAutofit/>
          </a:bodyPr>
          <a:lstStyle/>
          <a:p>
            <a:r>
              <a:rPr lang="en-US" dirty="0">
                <a:solidFill>
                  <a:srgbClr val="0070C0"/>
                </a:solidFill>
                <a:hlinkClick r:id="rId2">
                  <a:extLst>
                    <a:ext uri="{A12FA001-AC4F-418D-AE19-62706E023703}">
                      <ahyp:hlinkClr xmlns:ahyp="http://schemas.microsoft.com/office/drawing/2018/hyperlinkcolor" val="tx"/>
                    </a:ext>
                  </a:extLst>
                </a:hlinkClick>
              </a:rPr>
              <a:t>GitHub Copilot Certification | Practice Exams 2025</a:t>
            </a:r>
            <a:endParaRPr lang="en-US" dirty="0">
              <a:solidFill>
                <a:srgbClr val="0070C0"/>
              </a:solidFill>
            </a:endParaRPr>
          </a:p>
          <a:p>
            <a:endParaRPr lang="en-IN" dirty="0">
              <a:effectLst/>
              <a:latin typeface="var(--artdeco-reset-typography-font-family-sans)"/>
            </a:endParaRPr>
          </a:p>
          <a:p>
            <a:r>
              <a:rPr lang="en-IN" dirty="0">
                <a:hlinkClick r:id="rId3" tooltip="https://ghcertified.com/practice_tests/"/>
              </a:rPr>
              <a:t>https://ghcertified.com/practice_tests/</a:t>
            </a:r>
            <a:endParaRPr lang="en-US" dirty="0">
              <a:effectLst/>
              <a:latin typeface="var(--artdeco-reset-typography-font-family-sans)"/>
            </a:endParaRPr>
          </a:p>
        </p:txBody>
      </p:sp>
    </p:spTree>
    <p:extLst>
      <p:ext uri="{BB962C8B-B14F-4D97-AF65-F5344CB8AC3E}">
        <p14:creationId xmlns:p14="http://schemas.microsoft.com/office/powerpoint/2010/main" val="58244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255BD8-859B-DBC2-32B9-AB35DB8B21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589678-188D-2A5B-32AC-B7C0300BF1DE}"/>
              </a:ext>
            </a:extLst>
          </p:cNvPr>
          <p:cNvSpPr>
            <a:spLocks noGrp="1"/>
          </p:cNvSpPr>
          <p:nvPr>
            <p:ph type="title"/>
          </p:nvPr>
        </p:nvSpPr>
        <p:spPr/>
        <p:txBody>
          <a:bodyPr/>
          <a:lstStyle/>
          <a:p>
            <a:r>
              <a:rPr lang="en-IN" u="sng" dirty="0"/>
              <a:t>Study Tips</a:t>
            </a:r>
          </a:p>
        </p:txBody>
      </p:sp>
      <p:sp>
        <p:nvSpPr>
          <p:cNvPr id="3" name="Content Placeholder 2">
            <a:extLst>
              <a:ext uri="{FF2B5EF4-FFF2-40B4-BE49-F238E27FC236}">
                <a16:creationId xmlns:a16="http://schemas.microsoft.com/office/drawing/2014/main" id="{1E1284D4-5734-E6F2-3C03-D9F361CD87F9}"/>
              </a:ext>
            </a:extLst>
          </p:cNvPr>
          <p:cNvSpPr>
            <a:spLocks noGrp="1"/>
          </p:cNvSpPr>
          <p:nvPr>
            <p:ph idx="1"/>
          </p:nvPr>
        </p:nvSpPr>
        <p:spPr/>
        <p:txBody>
          <a:bodyPr>
            <a:normAutofit fontScale="85000" lnSpcReduction="10000"/>
          </a:bodyPr>
          <a:lstStyle/>
          <a:p>
            <a:pPr marL="342900" lvl="0" indent="-342900">
              <a:lnSpc>
                <a:spcPct val="115000"/>
              </a:lnSpc>
              <a:spcAft>
                <a:spcPts val="800"/>
              </a:spcAft>
              <a:buSzPts val="1000"/>
              <a:buFont typeface="Symbol" panose="05050102010706020507" pitchFamily="18" charset="2"/>
              <a:buChar char=""/>
              <a:tabLst>
                <a:tab pos="457200" algn="l"/>
              </a:tabLst>
            </a:pPr>
            <a:r>
              <a:rPr lang="en-IN" b="1" kern="100" dirty="0">
                <a:effectLst/>
                <a:latin typeface="Aptos" panose="020B0004020202020204" pitchFamily="34" charset="0"/>
                <a:ea typeface="Aptos" panose="020B0004020202020204" pitchFamily="34" charset="0"/>
                <a:cs typeface="Times New Roman" panose="02020603050405020304" pitchFamily="18" charset="0"/>
              </a:rPr>
              <a:t>Consistent Practice:</a:t>
            </a:r>
            <a:r>
              <a:rPr lang="en-IN" kern="100" dirty="0">
                <a:effectLst/>
                <a:latin typeface="Aptos" panose="020B0004020202020204" pitchFamily="34" charset="0"/>
                <a:ea typeface="Aptos" panose="020B0004020202020204" pitchFamily="34" charset="0"/>
                <a:cs typeface="Times New Roman" panose="02020603050405020304" pitchFamily="18" charset="0"/>
              </a:rPr>
              <a:t> Regularly use GitHub Copilot in your projects.</a:t>
            </a:r>
          </a:p>
          <a:p>
            <a:pPr marL="342900" lvl="0" indent="-342900">
              <a:lnSpc>
                <a:spcPct val="115000"/>
              </a:lnSpc>
              <a:spcAft>
                <a:spcPts val="800"/>
              </a:spcAft>
              <a:buSzPts val="1000"/>
              <a:buFont typeface="Symbol" panose="05050102010706020507" pitchFamily="18" charset="2"/>
              <a:buChar char=""/>
              <a:tabLst>
                <a:tab pos="457200" algn="l"/>
              </a:tabLst>
            </a:pPr>
            <a:r>
              <a:rPr lang="en-IN" b="1" kern="100" dirty="0">
                <a:effectLst/>
                <a:latin typeface="Aptos" panose="020B0004020202020204" pitchFamily="34" charset="0"/>
                <a:ea typeface="Aptos" panose="020B0004020202020204" pitchFamily="34" charset="0"/>
                <a:cs typeface="Times New Roman" panose="02020603050405020304" pitchFamily="18" charset="0"/>
              </a:rPr>
              <a:t>Join Study Groups:</a:t>
            </a:r>
            <a:r>
              <a:rPr lang="en-IN" kern="100" dirty="0">
                <a:effectLst/>
                <a:latin typeface="Aptos" panose="020B0004020202020204" pitchFamily="34" charset="0"/>
                <a:ea typeface="Aptos" panose="020B0004020202020204" pitchFamily="34" charset="0"/>
                <a:cs typeface="Times New Roman" panose="02020603050405020304" pitchFamily="18" charset="0"/>
              </a:rPr>
              <a:t> Engage with others preparing for the exam.</a:t>
            </a:r>
          </a:p>
          <a:p>
            <a:pPr marL="342900" lvl="0" indent="-342900">
              <a:lnSpc>
                <a:spcPct val="115000"/>
              </a:lnSpc>
              <a:spcAft>
                <a:spcPts val="800"/>
              </a:spcAft>
              <a:buSzPts val="1000"/>
              <a:buFont typeface="Symbol" panose="05050102010706020507" pitchFamily="18" charset="2"/>
              <a:buChar char=""/>
              <a:tabLst>
                <a:tab pos="457200" algn="l"/>
              </a:tabLst>
            </a:pPr>
            <a:r>
              <a:rPr lang="en-IN" b="1" dirty="0">
                <a:effectLst/>
                <a:latin typeface="Aptos" panose="020B0004020202020204" pitchFamily="34" charset="0"/>
                <a:ea typeface="Aptos" panose="020B0004020202020204" pitchFamily="34" charset="0"/>
                <a:cs typeface="Times New Roman" panose="02020603050405020304" pitchFamily="18" charset="0"/>
              </a:rPr>
              <a:t>Use Practice Exams:</a:t>
            </a:r>
            <a:r>
              <a:rPr lang="en-IN" dirty="0">
                <a:effectLst/>
                <a:latin typeface="Aptos" panose="020B0004020202020204" pitchFamily="34" charset="0"/>
                <a:ea typeface="Aptos" panose="020B0004020202020204" pitchFamily="34" charset="0"/>
                <a:cs typeface="Times New Roman" panose="02020603050405020304" pitchFamily="18" charset="0"/>
              </a:rPr>
              <a:t> Test your knowledge with realistic exam scenarios.</a:t>
            </a:r>
          </a:p>
          <a:p>
            <a:pPr marL="0" lvl="0" indent="0">
              <a:lnSpc>
                <a:spcPct val="115000"/>
              </a:lnSpc>
              <a:spcAft>
                <a:spcPts val="800"/>
              </a:spcAft>
              <a:buSzPts val="1000"/>
              <a:buNone/>
              <a:tabLst>
                <a:tab pos="457200" algn="l"/>
              </a:tabLst>
            </a:pPr>
            <a:r>
              <a:rPr lang="en-IN" dirty="0">
                <a:latin typeface="Aptos" panose="020B0004020202020204" pitchFamily="34" charset="0"/>
                <a:cs typeface="Times New Roman" panose="02020603050405020304" pitchFamily="18" charset="0"/>
              </a:rPr>
              <a:t>Note: </a:t>
            </a:r>
            <a:r>
              <a:rPr lang="en-US" dirty="0">
                <a:solidFill>
                  <a:schemeClr val="tx1"/>
                </a:solidFill>
                <a:latin typeface="-apple-system"/>
                <a:cs typeface="Times New Roman" panose="02020603050405020304" pitchFamily="18" charset="0"/>
              </a:rPr>
              <a:t>E</a:t>
            </a:r>
            <a:r>
              <a:rPr lang="en-US" b="0" i="0" dirty="0">
                <a:solidFill>
                  <a:schemeClr val="tx1"/>
                </a:solidFill>
                <a:effectLst/>
                <a:latin typeface="-apple-system"/>
              </a:rPr>
              <a:t>xam focuses more on the administrative aspects of managing GitHub Copilot. The exam tests your knowledge on topics that developers typically don’t encounter in their daily coding workflows. </a:t>
            </a:r>
          </a:p>
          <a:p>
            <a:pPr marL="0" lvl="0" indent="0">
              <a:lnSpc>
                <a:spcPct val="115000"/>
              </a:lnSpc>
              <a:spcAft>
                <a:spcPts val="800"/>
              </a:spcAft>
              <a:buSzPts val="1000"/>
              <a:buNone/>
              <a:tabLst>
                <a:tab pos="457200" algn="l"/>
              </a:tabLst>
            </a:pPr>
            <a:r>
              <a:rPr lang="en-US" b="0" i="0" dirty="0">
                <a:solidFill>
                  <a:schemeClr val="tx1"/>
                </a:solidFill>
                <a:effectLst/>
                <a:latin typeface="-apple-system"/>
              </a:rPr>
              <a:t>Concentrate on grasping the intricacies of Copilot’s features, particularly those related to responsible AI usage and data handling. Additionally, hone your prompt engineering skills, as the ability to communicate effectively with Copilot is essential for maximizing its capabilities.</a:t>
            </a:r>
            <a:endParaRPr lang="en-US" dirty="0">
              <a:solidFill>
                <a:schemeClr val="tx1"/>
              </a:solidFill>
              <a:effectLst/>
              <a:latin typeface="var(--artdeco-reset-typography-font-family-sans)"/>
            </a:endParaRPr>
          </a:p>
        </p:txBody>
      </p:sp>
    </p:spTree>
    <p:extLst>
      <p:ext uri="{BB962C8B-B14F-4D97-AF65-F5344CB8AC3E}">
        <p14:creationId xmlns:p14="http://schemas.microsoft.com/office/powerpoint/2010/main" val="8875799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14FA57-6F12-509E-63E1-F45BAD48DB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BCDD5E-D8AD-7AD9-025B-9FFC8FFDC2D2}"/>
              </a:ext>
            </a:extLst>
          </p:cNvPr>
          <p:cNvSpPr>
            <a:spLocks noGrp="1"/>
          </p:cNvSpPr>
          <p:nvPr>
            <p:ph type="title"/>
          </p:nvPr>
        </p:nvSpPr>
        <p:spPr/>
        <p:txBody>
          <a:bodyPr/>
          <a:lstStyle/>
          <a:p>
            <a:r>
              <a:rPr lang="en-IN" u="sng" dirty="0"/>
              <a:t>Study Tips</a:t>
            </a:r>
          </a:p>
        </p:txBody>
      </p:sp>
      <p:sp>
        <p:nvSpPr>
          <p:cNvPr id="3" name="Content Placeholder 2">
            <a:extLst>
              <a:ext uri="{FF2B5EF4-FFF2-40B4-BE49-F238E27FC236}">
                <a16:creationId xmlns:a16="http://schemas.microsoft.com/office/drawing/2014/main" id="{A1197278-4EEB-5511-B6A4-BA429BA7A647}"/>
              </a:ext>
            </a:extLst>
          </p:cNvPr>
          <p:cNvSpPr>
            <a:spLocks noGrp="1"/>
          </p:cNvSpPr>
          <p:nvPr>
            <p:ph idx="1"/>
          </p:nvPr>
        </p:nvSpPr>
        <p:spPr/>
        <p:txBody>
          <a:bodyPr>
            <a:noAutofit/>
          </a:bodyPr>
          <a:lstStyle/>
          <a:p>
            <a:pPr algn="l"/>
            <a:r>
              <a:rPr lang="en-US" sz="1800" b="1" i="0" dirty="0">
                <a:solidFill>
                  <a:schemeClr val="tx1"/>
                </a:solidFill>
                <a:effectLst/>
                <a:latin typeface="-apple-system"/>
              </a:rPr>
              <a:t>Hands-on Practice</a:t>
            </a:r>
          </a:p>
          <a:p>
            <a:pPr algn="l"/>
            <a:r>
              <a:rPr lang="en-US" sz="1800" b="0" i="0" dirty="0">
                <a:solidFill>
                  <a:schemeClr val="tx1"/>
                </a:solidFill>
                <a:effectLst/>
                <a:latin typeface="-apple-system"/>
              </a:rPr>
              <a:t>Nothing beats practical experience. Familiarize yourself with:</a:t>
            </a:r>
          </a:p>
          <a:p>
            <a:pPr algn="l">
              <a:buFont typeface="Arial" panose="020B0604020202020204" pitchFamily="34" charset="0"/>
              <a:buChar char="•"/>
            </a:pPr>
            <a:r>
              <a:rPr lang="en-US" sz="1800" b="0" i="0" dirty="0">
                <a:solidFill>
                  <a:schemeClr val="tx1"/>
                </a:solidFill>
                <a:effectLst/>
                <a:latin typeface="-apple-system"/>
              </a:rPr>
              <a:t>Prompt Engineering: Practice writing effective prompts to guide Copilot’s suggestions.</a:t>
            </a:r>
          </a:p>
          <a:p>
            <a:pPr algn="l">
              <a:buFont typeface="Arial" panose="020B0604020202020204" pitchFamily="34" charset="0"/>
              <a:buChar char="•"/>
            </a:pPr>
            <a:r>
              <a:rPr lang="en-US" sz="1800" b="0" i="0" dirty="0">
                <a:solidFill>
                  <a:schemeClr val="tx1"/>
                </a:solidFill>
                <a:effectLst/>
                <a:latin typeface="-apple-system"/>
              </a:rPr>
              <a:t>Feature Exploration: Utilize Copilot in various scenarios like generating code, writing tests, and debugging.</a:t>
            </a:r>
          </a:p>
          <a:p>
            <a:pPr algn="l">
              <a:buFont typeface="Arial" panose="020B0604020202020204" pitchFamily="34" charset="0"/>
              <a:buChar char="•"/>
            </a:pPr>
            <a:r>
              <a:rPr lang="en-US" sz="1800" b="0" i="0" dirty="0">
                <a:solidFill>
                  <a:schemeClr val="tx1"/>
                </a:solidFill>
                <a:effectLst/>
                <a:latin typeface="-apple-system"/>
              </a:rPr>
              <a:t>Policy Configuration: Gain hands-on experience with content exclusions, managing policies, and understanding their impact.</a:t>
            </a:r>
          </a:p>
          <a:p>
            <a:pPr algn="l"/>
            <a:r>
              <a:rPr lang="en-US" sz="1800" b="1" i="0" dirty="0">
                <a:solidFill>
                  <a:schemeClr val="tx1"/>
                </a:solidFill>
                <a:effectLst/>
                <a:latin typeface="-apple-system"/>
              </a:rPr>
              <a:t>Focus on Application</a:t>
            </a:r>
            <a:r>
              <a:rPr lang="en-US" sz="1800" b="0" i="0" dirty="0">
                <a:solidFill>
                  <a:schemeClr val="tx1"/>
                </a:solidFill>
                <a:effectLst/>
                <a:latin typeface="-apple-system"/>
              </a:rPr>
              <a:t> The exam emphasizes real-world application, particularly in the “Developer Use Cases for AI” domain . Instead of rote memorization, understand how different Copilot features and concepts apply to actual development scenarios.</a:t>
            </a:r>
          </a:p>
          <a:p>
            <a:pPr algn="l"/>
            <a:r>
              <a:rPr lang="en-US" sz="1800" b="1" i="0" dirty="0">
                <a:solidFill>
                  <a:schemeClr val="tx1"/>
                </a:solidFill>
                <a:effectLst/>
                <a:latin typeface="-apple-system"/>
              </a:rPr>
              <a:t>Master Prompt Engineering</a:t>
            </a:r>
            <a:r>
              <a:rPr lang="en-US" sz="1800" b="0" i="0" dirty="0">
                <a:solidFill>
                  <a:schemeClr val="tx1"/>
                </a:solidFill>
                <a:effectLst/>
                <a:latin typeface="-apple-system"/>
              </a:rPr>
              <a:t> Your ability to write effective prompts will significantly impact your Copilot experience and exam performance . Experiment with different techniques and best practices to guide Copilot accurately and efficiently.</a:t>
            </a:r>
          </a:p>
          <a:p>
            <a:pPr algn="l"/>
            <a:r>
              <a:rPr lang="en-US" sz="1800" b="1" i="0" dirty="0">
                <a:solidFill>
                  <a:schemeClr val="tx1"/>
                </a:solidFill>
                <a:effectLst/>
                <a:latin typeface="-apple-system"/>
              </a:rPr>
              <a:t>Stay Updated</a:t>
            </a:r>
            <a:r>
              <a:rPr lang="en-US" sz="1800" b="0" i="0" dirty="0">
                <a:solidFill>
                  <a:schemeClr val="tx1"/>
                </a:solidFill>
                <a:effectLst/>
                <a:latin typeface="-apple-system"/>
              </a:rPr>
              <a:t> The tech world constantly evolves, and so does GitHub Copilot. Regularly check for updates or changes in the exam syllabus or recommended learning materials .</a:t>
            </a:r>
          </a:p>
        </p:txBody>
      </p:sp>
    </p:spTree>
    <p:extLst>
      <p:ext uri="{BB962C8B-B14F-4D97-AF65-F5344CB8AC3E}">
        <p14:creationId xmlns:p14="http://schemas.microsoft.com/office/powerpoint/2010/main" val="40803775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2A5D4-AA6D-8FB2-4311-76487D0BFC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7F8734-56F4-B90F-4831-C62F0C9E14E7}"/>
              </a:ext>
            </a:extLst>
          </p:cNvPr>
          <p:cNvSpPr>
            <a:spLocks noGrp="1"/>
          </p:cNvSpPr>
          <p:nvPr>
            <p:ph type="title"/>
          </p:nvPr>
        </p:nvSpPr>
        <p:spPr/>
        <p:txBody>
          <a:bodyPr/>
          <a:lstStyle/>
          <a:p>
            <a:pPr algn="ctr"/>
            <a:r>
              <a:rPr lang="en-IN" u="sng" dirty="0"/>
              <a:t>Q&amp;A</a:t>
            </a:r>
          </a:p>
        </p:txBody>
      </p:sp>
      <p:sp>
        <p:nvSpPr>
          <p:cNvPr id="3" name="Content Placeholder 2">
            <a:extLst>
              <a:ext uri="{FF2B5EF4-FFF2-40B4-BE49-F238E27FC236}">
                <a16:creationId xmlns:a16="http://schemas.microsoft.com/office/drawing/2014/main" id="{385E6C21-B718-6720-0585-9DB030F661F2}"/>
              </a:ext>
            </a:extLst>
          </p:cNvPr>
          <p:cNvSpPr>
            <a:spLocks noGrp="1"/>
          </p:cNvSpPr>
          <p:nvPr>
            <p:ph idx="1"/>
          </p:nvPr>
        </p:nvSpPr>
        <p:spPr/>
        <p:txBody>
          <a:bodyPr>
            <a:noAutofit/>
          </a:bodyPr>
          <a:lstStyle/>
          <a:p>
            <a:pPr algn="l"/>
            <a:endParaRPr lang="en-US" sz="1800" b="0" i="0" dirty="0">
              <a:solidFill>
                <a:schemeClr val="tx1"/>
              </a:solidFill>
              <a:effectLst/>
              <a:latin typeface="-apple-system"/>
            </a:endParaRPr>
          </a:p>
        </p:txBody>
      </p:sp>
    </p:spTree>
    <p:extLst>
      <p:ext uri="{BB962C8B-B14F-4D97-AF65-F5344CB8AC3E}">
        <p14:creationId xmlns:p14="http://schemas.microsoft.com/office/powerpoint/2010/main" val="2956197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A92F2-D856-984D-9BAC-3ECDE75D1620}"/>
              </a:ext>
            </a:extLst>
          </p:cNvPr>
          <p:cNvSpPr>
            <a:spLocks noGrp="1"/>
          </p:cNvSpPr>
          <p:nvPr>
            <p:ph type="title"/>
          </p:nvPr>
        </p:nvSpPr>
        <p:spPr/>
        <p:txBody>
          <a:bodyPr/>
          <a:lstStyle/>
          <a:p>
            <a:r>
              <a:rPr lang="en-IN" u="sng" dirty="0"/>
              <a:t>Introduction</a:t>
            </a:r>
          </a:p>
        </p:txBody>
      </p:sp>
      <p:sp>
        <p:nvSpPr>
          <p:cNvPr id="3" name="Content Placeholder 2">
            <a:extLst>
              <a:ext uri="{FF2B5EF4-FFF2-40B4-BE49-F238E27FC236}">
                <a16:creationId xmlns:a16="http://schemas.microsoft.com/office/drawing/2014/main" id="{A80A952D-2114-30D3-53BB-04DAC392608F}"/>
              </a:ext>
            </a:extLst>
          </p:cNvPr>
          <p:cNvSpPr>
            <a:spLocks noGrp="1"/>
          </p:cNvSpPr>
          <p:nvPr>
            <p:ph idx="1"/>
          </p:nvPr>
        </p:nvSpPr>
        <p:spPr/>
        <p:txBody>
          <a:bodyPr/>
          <a:lstStyle/>
          <a:p>
            <a:pPr marL="0" indent="0">
              <a:lnSpc>
                <a:spcPct val="115000"/>
              </a:lnSpc>
              <a:spcAft>
                <a:spcPts val="800"/>
              </a:spcAft>
              <a:buSzPts val="1000"/>
              <a:buNone/>
              <a:tabLst>
                <a:tab pos="457200" algn="l"/>
              </a:tabLst>
            </a:pPr>
            <a:r>
              <a:rPr lang="en-IN" b="1" kern="100" dirty="0">
                <a:effectLst/>
                <a:latin typeface="Aptos" panose="020B0004020202020204" pitchFamily="34" charset="0"/>
                <a:ea typeface="Aptos" panose="020B0004020202020204" pitchFamily="34" charset="0"/>
                <a:cs typeface="Times New Roman" panose="02020603050405020304" pitchFamily="18" charset="0"/>
              </a:rPr>
              <a:t>Overview:</a:t>
            </a:r>
            <a:r>
              <a:rPr lang="en-IN" kern="100" dirty="0">
                <a:effectLst/>
                <a:latin typeface="Aptos" panose="020B0004020202020204" pitchFamily="34" charset="0"/>
                <a:ea typeface="Aptos" panose="020B0004020202020204" pitchFamily="34" charset="0"/>
                <a:cs typeface="Times New Roman" panose="02020603050405020304" pitchFamily="18" charset="0"/>
              </a:rPr>
              <a:t> </a:t>
            </a:r>
            <a:r>
              <a:rPr lang="en-US" dirty="0">
                <a:latin typeface="Aptos" panose="020B0004020202020204" pitchFamily="34" charset="0"/>
                <a:cs typeface="Times New Roman" panose="02020603050405020304" pitchFamily="18" charset="0"/>
              </a:rPr>
              <a:t>GitHub Copilot is an AI-powered code completion tool that assists developers by providing coding suggestions as they type in their editor. It leverages machine learning models trained on a vast amount of open-source code to generate context-aware code snippets, making it easier for developers to write code efficiently and effectively</a:t>
            </a:r>
          </a:p>
          <a:p>
            <a:pPr marL="0" indent="0">
              <a:lnSpc>
                <a:spcPct val="115000"/>
              </a:lnSpc>
              <a:spcAft>
                <a:spcPts val="800"/>
              </a:spcAft>
              <a:buSzPts val="1000"/>
              <a:buNone/>
              <a:tabLst>
                <a:tab pos="457200" algn="l"/>
              </a:tabLst>
            </a:pPr>
            <a:r>
              <a:rPr lang="en-IN" b="1" dirty="0">
                <a:effectLst/>
                <a:latin typeface="Aptos" panose="020B0004020202020204" pitchFamily="34" charset="0"/>
                <a:ea typeface="Aptos" panose="020B0004020202020204" pitchFamily="34" charset="0"/>
                <a:cs typeface="Times New Roman" panose="02020603050405020304" pitchFamily="18" charset="0"/>
              </a:rPr>
              <a:t>Objective:</a:t>
            </a:r>
            <a:r>
              <a:rPr lang="en-IN" dirty="0">
                <a:effectLst/>
                <a:latin typeface="Aptos" panose="020B0004020202020204" pitchFamily="34" charset="0"/>
                <a:ea typeface="Aptos" panose="020B0004020202020204" pitchFamily="34" charset="0"/>
                <a:cs typeface="Times New Roman" panose="02020603050405020304" pitchFamily="18" charset="0"/>
              </a:rPr>
              <a:t> </a:t>
            </a:r>
            <a:r>
              <a:rPr lang="en-IN" dirty="0">
                <a:latin typeface="Aptos" panose="020B0004020202020204" pitchFamily="34" charset="0"/>
                <a:cs typeface="Times New Roman" panose="02020603050405020304" pitchFamily="18" charset="0"/>
              </a:rPr>
              <a:t>To provide resources and tips for preparing for the GitHub Copilot certification exam.</a:t>
            </a:r>
          </a:p>
        </p:txBody>
      </p:sp>
    </p:spTree>
    <p:extLst>
      <p:ext uri="{BB962C8B-B14F-4D97-AF65-F5344CB8AC3E}">
        <p14:creationId xmlns:p14="http://schemas.microsoft.com/office/powerpoint/2010/main" val="11177810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7B87F-1D39-F4E9-AC00-E20CD73BBFE4}"/>
              </a:ext>
            </a:extLst>
          </p:cNvPr>
          <p:cNvSpPr>
            <a:spLocks noGrp="1"/>
          </p:cNvSpPr>
          <p:nvPr>
            <p:ph type="title"/>
          </p:nvPr>
        </p:nvSpPr>
        <p:spPr>
          <a:xfrm>
            <a:off x="657224" y="499533"/>
            <a:ext cx="10772775" cy="1512147"/>
          </a:xfrm>
        </p:spPr>
        <p:txBody>
          <a:bodyPr/>
          <a:lstStyle/>
          <a:p>
            <a:r>
              <a:rPr lang="en-IN" u="sng" dirty="0"/>
              <a:t>Exam Structure</a:t>
            </a:r>
          </a:p>
        </p:txBody>
      </p:sp>
      <p:sp>
        <p:nvSpPr>
          <p:cNvPr id="3" name="Content Placeholder 2">
            <a:extLst>
              <a:ext uri="{FF2B5EF4-FFF2-40B4-BE49-F238E27FC236}">
                <a16:creationId xmlns:a16="http://schemas.microsoft.com/office/drawing/2014/main" id="{A33440E9-A2CA-1A05-8223-91BD21549D9E}"/>
              </a:ext>
            </a:extLst>
          </p:cNvPr>
          <p:cNvSpPr>
            <a:spLocks noGrp="1"/>
          </p:cNvSpPr>
          <p:nvPr>
            <p:ph idx="1"/>
          </p:nvPr>
        </p:nvSpPr>
        <p:spPr>
          <a:xfrm>
            <a:off x="676656" y="2011680"/>
            <a:ext cx="11025487" cy="4726577"/>
          </a:xfrm>
        </p:spPr>
        <p:txBody>
          <a:bodyPr>
            <a:noAutofit/>
          </a:bodyPr>
          <a:lstStyle/>
          <a:p>
            <a:pPr marL="0" lvl="0" indent="0">
              <a:lnSpc>
                <a:spcPct val="115000"/>
              </a:lnSpc>
              <a:spcAft>
                <a:spcPts val="800"/>
              </a:spcAft>
              <a:buSzPts val="1000"/>
              <a:buNone/>
              <a:tabLst>
                <a:tab pos="457200" algn="l"/>
              </a:tabLst>
            </a:pPr>
            <a:r>
              <a:rPr lang="en-IN" sz="1500" b="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Domains Covered:</a:t>
            </a:r>
            <a:r>
              <a:rPr lang="en-IN" sz="15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a:t>
            </a:r>
          </a:p>
          <a:p>
            <a:pPr algn="l">
              <a:buFont typeface="+mj-lt"/>
              <a:buAutoNum type="arabicPeriod"/>
            </a:pPr>
            <a:r>
              <a:rPr lang="en-US" sz="1500" b="1" i="0" dirty="0">
                <a:solidFill>
                  <a:schemeClr val="tx1"/>
                </a:solidFill>
                <a:effectLst/>
                <a:latin typeface="-apple-system"/>
              </a:rPr>
              <a:t>Responsible AI (7%):</a:t>
            </a:r>
            <a:r>
              <a:rPr lang="en-US" sz="1500" b="0" i="0" dirty="0">
                <a:solidFill>
                  <a:schemeClr val="tx1"/>
                </a:solidFill>
                <a:effectLst/>
                <a:latin typeface="-apple-system"/>
              </a:rPr>
              <a:t> This domain explores the ethical implications of AI-powered coding, including potential biases in AI models and responsible use limitations.</a:t>
            </a:r>
          </a:p>
          <a:p>
            <a:pPr algn="l">
              <a:buFont typeface="+mj-lt"/>
              <a:buAutoNum type="arabicPeriod"/>
            </a:pPr>
            <a:r>
              <a:rPr lang="en-US" sz="1500" b="1" i="0" dirty="0">
                <a:solidFill>
                  <a:schemeClr val="tx1"/>
                </a:solidFill>
                <a:effectLst/>
                <a:latin typeface="-apple-system"/>
              </a:rPr>
              <a:t>GitHub Copilot Plans and Features (31%):</a:t>
            </a:r>
            <a:r>
              <a:rPr lang="en-US" sz="1500" b="0" i="0" dirty="0">
                <a:solidFill>
                  <a:schemeClr val="tx1"/>
                </a:solidFill>
                <a:effectLst/>
                <a:latin typeface="-apple-system"/>
              </a:rPr>
              <a:t> This domain, representing a significant portion of the exam, focuses on differentiating between Copilot Individual, Business, and Enterprise plans, understanding billing mechanisms, and demonstrating knowledge of organization-wide policy management. Key topics include data exclusion policies, audit log interpretation, and managing subscriptions.</a:t>
            </a:r>
          </a:p>
          <a:p>
            <a:pPr algn="l">
              <a:buFont typeface="+mj-lt"/>
              <a:buAutoNum type="arabicPeriod"/>
            </a:pPr>
            <a:r>
              <a:rPr lang="en-US" sz="1500" b="1" i="0" dirty="0">
                <a:solidFill>
                  <a:schemeClr val="tx1"/>
                </a:solidFill>
                <a:effectLst/>
                <a:latin typeface="-apple-system"/>
              </a:rPr>
              <a:t>How GitHub Copilot Works and Handles Data (15%):</a:t>
            </a:r>
            <a:r>
              <a:rPr lang="en-US" sz="1500" b="0" i="0" dirty="0">
                <a:solidFill>
                  <a:schemeClr val="tx1"/>
                </a:solidFill>
                <a:effectLst/>
                <a:latin typeface="-apple-system"/>
              </a:rPr>
              <a:t> This domain tests your understanding of Copilot’s inner workings, such as how it processes data, builds context from codebases, and generates code suggestions.</a:t>
            </a:r>
          </a:p>
          <a:p>
            <a:pPr algn="l">
              <a:buFont typeface="+mj-lt"/>
              <a:buAutoNum type="arabicPeriod"/>
            </a:pPr>
            <a:r>
              <a:rPr lang="en-US" sz="1500" b="1" i="0" dirty="0">
                <a:solidFill>
                  <a:schemeClr val="tx1"/>
                </a:solidFill>
                <a:effectLst/>
                <a:latin typeface="-apple-system"/>
              </a:rPr>
              <a:t>Prompt Crafting and Prompt Engineering (9%):</a:t>
            </a:r>
            <a:r>
              <a:rPr lang="en-US" sz="1500" b="0" i="0" dirty="0">
                <a:solidFill>
                  <a:schemeClr val="tx1"/>
                </a:solidFill>
                <a:effectLst/>
                <a:latin typeface="-apple-system"/>
              </a:rPr>
              <a:t> This domain assesses your ability to write clear, concise, and effective prompts to guide Copilot. Be prepared to answer questions about prompt engineering principles and techniques, including zero-shot and few-shot prompting.</a:t>
            </a:r>
          </a:p>
          <a:p>
            <a:pPr algn="l">
              <a:buFont typeface="+mj-lt"/>
              <a:buAutoNum type="arabicPeriod"/>
            </a:pPr>
            <a:r>
              <a:rPr lang="en-US" sz="1500" b="1" i="0" dirty="0">
                <a:solidFill>
                  <a:schemeClr val="tx1"/>
                </a:solidFill>
                <a:effectLst/>
                <a:latin typeface="-apple-system"/>
              </a:rPr>
              <a:t>Developer Use Cases for AI (14%):</a:t>
            </a:r>
            <a:r>
              <a:rPr lang="en-US" sz="1500" b="0" i="0" dirty="0">
                <a:solidFill>
                  <a:schemeClr val="tx1"/>
                </a:solidFill>
                <a:effectLst/>
                <a:latin typeface="-apple-system"/>
              </a:rPr>
              <a:t> This domain examines your knowledge of practical Copilot applications in a developer’s daily workflow. Expect scenarios where you need to identify appropriate Copilot features for specific coding tasks.</a:t>
            </a:r>
          </a:p>
          <a:p>
            <a:pPr algn="l">
              <a:buFont typeface="+mj-lt"/>
              <a:buAutoNum type="arabicPeriod"/>
            </a:pPr>
            <a:r>
              <a:rPr lang="en-US" sz="1500" b="1" i="0" dirty="0">
                <a:solidFill>
                  <a:schemeClr val="tx1"/>
                </a:solidFill>
                <a:effectLst/>
                <a:latin typeface="-apple-system"/>
              </a:rPr>
              <a:t>Testing with GitHub Copilot (9%):</a:t>
            </a:r>
            <a:r>
              <a:rPr lang="en-US" sz="1500" b="0" i="0" dirty="0">
                <a:solidFill>
                  <a:schemeClr val="tx1"/>
                </a:solidFill>
                <a:effectLst/>
                <a:latin typeface="-apple-system"/>
              </a:rPr>
              <a:t> This domain assesses your knowledge of using Copilot for generating unit tests, integration tests, and edge-case tests.</a:t>
            </a:r>
          </a:p>
          <a:p>
            <a:pPr algn="l">
              <a:buFont typeface="+mj-lt"/>
              <a:buAutoNum type="arabicPeriod"/>
            </a:pPr>
            <a:r>
              <a:rPr lang="en-US" sz="1500" b="1" i="0" dirty="0">
                <a:solidFill>
                  <a:schemeClr val="tx1"/>
                </a:solidFill>
                <a:effectLst/>
                <a:latin typeface="-apple-system"/>
              </a:rPr>
              <a:t>Privacy Fundamentals and Context Exclusions (15%):</a:t>
            </a:r>
            <a:r>
              <a:rPr lang="en-US" sz="1500" b="0" i="0" dirty="0">
                <a:solidFill>
                  <a:schemeClr val="tx1"/>
                </a:solidFill>
                <a:effectLst/>
                <a:latin typeface="-apple-system"/>
              </a:rPr>
              <a:t> This domain focuses on data privacy while using Copilot. Expect questions about configuring content exclusions, understanding their effects and limitations, and knowing the ownership of generated code.</a:t>
            </a:r>
          </a:p>
          <a:p>
            <a:endParaRPr lang="en-IN" sz="1500" dirty="0">
              <a:solidFill>
                <a:schemeClr val="tx1"/>
              </a:solidFill>
            </a:endParaRPr>
          </a:p>
        </p:txBody>
      </p:sp>
    </p:spTree>
    <p:extLst>
      <p:ext uri="{BB962C8B-B14F-4D97-AF65-F5344CB8AC3E}">
        <p14:creationId xmlns:p14="http://schemas.microsoft.com/office/powerpoint/2010/main" val="11521033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65F4B-63FB-9BF7-4AEC-9F4817822991}"/>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BDCBA96B-D863-703E-BBF3-104236A3BF5D}"/>
              </a:ext>
            </a:extLst>
          </p:cNvPr>
          <p:cNvSpPr>
            <a:spLocks noGrp="1"/>
          </p:cNvSpPr>
          <p:nvPr>
            <p:ph idx="1"/>
          </p:nvPr>
        </p:nvSpPr>
        <p:spPr/>
        <p:txBody>
          <a:bodyPr>
            <a:normAutofit/>
          </a:bodyPr>
          <a:lstStyle/>
          <a:p>
            <a:r>
              <a:rPr lang="en-IN" b="1" i="0" dirty="0">
                <a:solidFill>
                  <a:srgbClr val="0070C0"/>
                </a:solidFill>
                <a:effectLst/>
                <a:latin typeface="-apple-system"/>
              </a:rPr>
              <a:t>Cognizant learning path: </a:t>
            </a:r>
            <a:r>
              <a:rPr lang="en-IN" b="1" i="0" dirty="0">
                <a:solidFill>
                  <a:srgbClr val="0070C0"/>
                </a:solidFill>
                <a:effectLst/>
                <a:latin typeface="-apple-system"/>
                <a:hlinkClick r:id="rId2"/>
              </a:rPr>
              <a:t>https://onecognizant.cognizant.com/SAMLSSO/AuthServices/SignIn?ReturnUrl=/Home?GlobalAppID%3D1738%26URL%3Dhttps://onecognizantazrapps.cognizant.com/1738/MLSApp/Pathway/viewpathway?page%3D91050760</a:t>
            </a:r>
            <a:endParaRPr lang="en-IN" b="1" i="0" dirty="0">
              <a:solidFill>
                <a:srgbClr val="0070C0"/>
              </a:solidFill>
              <a:effectLst/>
              <a:latin typeface="-apple-system"/>
            </a:endParaRPr>
          </a:p>
          <a:p>
            <a:r>
              <a:rPr lang="en-IN" i="0" dirty="0">
                <a:solidFill>
                  <a:schemeClr val="tx1"/>
                </a:solidFill>
                <a:effectLst/>
                <a:latin typeface="-apple-system"/>
              </a:rPr>
              <a:t>Name of the Course: GitHub Copilot 201 Certification Enablement (Course duration is 15 hrs 32 mins)</a:t>
            </a:r>
          </a:p>
          <a:p>
            <a:r>
              <a:rPr lang="en-IN" b="1" i="0" dirty="0">
                <a:solidFill>
                  <a:srgbClr val="0070C0"/>
                </a:solidFill>
                <a:effectLst/>
                <a:latin typeface="-apple-system"/>
                <a:hlinkClick r:id="rId2"/>
              </a:rPr>
              <a:t> </a:t>
            </a:r>
            <a:endParaRPr lang="en-IN" dirty="0">
              <a:solidFill>
                <a:schemeClr val="tx1"/>
              </a:solidFill>
            </a:endParaRPr>
          </a:p>
        </p:txBody>
      </p:sp>
    </p:spTree>
    <p:extLst>
      <p:ext uri="{BB962C8B-B14F-4D97-AF65-F5344CB8AC3E}">
        <p14:creationId xmlns:p14="http://schemas.microsoft.com/office/powerpoint/2010/main" val="22297518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21075-4CC7-72E2-4CD9-F50F6AE5206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00A297-CE43-F293-6851-0EFCCE08B151}"/>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EEE2F23F-00C0-8868-8729-4DBBB5A26E64}"/>
              </a:ext>
            </a:extLst>
          </p:cNvPr>
          <p:cNvSpPr>
            <a:spLocks noGrp="1"/>
          </p:cNvSpPr>
          <p:nvPr>
            <p:ph idx="1"/>
          </p:nvPr>
        </p:nvSpPr>
        <p:spPr/>
        <p:txBody>
          <a:bodyPr>
            <a:normAutofit fontScale="92500" lnSpcReduction="10000"/>
          </a:bodyPr>
          <a:lstStyle/>
          <a:p>
            <a:r>
              <a:rPr lang="en-IN" b="1" i="0" dirty="0">
                <a:solidFill>
                  <a:srgbClr val="0070C0"/>
                </a:solidFill>
                <a:effectLst/>
                <a:latin typeface="-apple-system"/>
              </a:rPr>
              <a:t>GitHub Documentation: </a:t>
            </a:r>
            <a:r>
              <a:rPr lang="en-IN" b="1" i="0" dirty="0">
                <a:solidFill>
                  <a:srgbClr val="0070C0"/>
                </a:solidFill>
                <a:effectLst/>
                <a:latin typeface="-apple-system"/>
                <a:hlinkClick r:id="rId2"/>
              </a:rPr>
              <a:t>https://docs.github.com/en/copilot</a:t>
            </a:r>
            <a:endParaRPr lang="en-IN" b="1" i="0" dirty="0">
              <a:solidFill>
                <a:srgbClr val="0070C0"/>
              </a:solidFill>
              <a:effectLst/>
              <a:latin typeface="-apple-system"/>
            </a:endParaRPr>
          </a:p>
          <a:p>
            <a:pPr algn="l"/>
            <a:r>
              <a:rPr lang="en-US" b="0" i="0" dirty="0">
                <a:solidFill>
                  <a:schemeClr val="tx1"/>
                </a:solidFill>
                <a:effectLst/>
                <a:latin typeface="-apple-system"/>
              </a:rPr>
              <a:t>Read all the documentation at least once. Key areas to focus include</a:t>
            </a:r>
          </a:p>
          <a:p>
            <a:pPr algn="l">
              <a:buFont typeface="Arial" panose="020B0604020202020204" pitchFamily="34" charset="0"/>
              <a:buChar char="•"/>
            </a:pPr>
            <a:r>
              <a:rPr lang="en-US" b="0" i="0" dirty="0">
                <a:solidFill>
                  <a:schemeClr val="tx1"/>
                </a:solidFill>
                <a:effectLst/>
                <a:latin typeface="-apple-system"/>
              </a:rPr>
              <a:t>GitHub Copilot Plans and Features.</a:t>
            </a:r>
          </a:p>
          <a:p>
            <a:pPr algn="l">
              <a:buFont typeface="Arial" panose="020B0604020202020204" pitchFamily="34" charset="0"/>
              <a:buChar char="•"/>
            </a:pPr>
            <a:r>
              <a:rPr lang="en-US" b="0" i="0" dirty="0">
                <a:solidFill>
                  <a:schemeClr val="tx1"/>
                </a:solidFill>
                <a:effectLst/>
                <a:latin typeface="-apple-system"/>
              </a:rPr>
              <a:t>Privacy Fundamentals and Context Exclusions.</a:t>
            </a:r>
          </a:p>
          <a:p>
            <a:pPr algn="l">
              <a:buFont typeface="Arial" panose="020B0604020202020204" pitchFamily="34" charset="0"/>
              <a:buChar char="•"/>
            </a:pPr>
            <a:r>
              <a:rPr lang="en-US" b="0" i="0" dirty="0">
                <a:solidFill>
                  <a:schemeClr val="tx1"/>
                </a:solidFill>
                <a:effectLst/>
                <a:latin typeface="-apple-system"/>
              </a:rPr>
              <a:t>How GitHub Copilot Works and Handles Data. </a:t>
            </a:r>
          </a:p>
          <a:p>
            <a:pPr algn="l">
              <a:buFont typeface="Arial" panose="020B0604020202020204" pitchFamily="34" charset="0"/>
              <a:buChar char="•"/>
            </a:pPr>
            <a:r>
              <a:rPr lang="en-US" b="0" i="0" dirty="0">
                <a:solidFill>
                  <a:schemeClr val="tx1"/>
                </a:solidFill>
                <a:effectLst/>
                <a:latin typeface="-apple-system"/>
              </a:rPr>
              <a:t>Prompt Crafting and Prompt Engineering.</a:t>
            </a:r>
          </a:p>
          <a:p>
            <a:pPr algn="l">
              <a:buFont typeface="Arial" panose="020B0604020202020204" pitchFamily="34" charset="0"/>
              <a:buChar char="•"/>
            </a:pPr>
            <a:r>
              <a:rPr lang="en-US" dirty="0">
                <a:solidFill>
                  <a:schemeClr val="tx1"/>
                </a:solidFill>
                <a:latin typeface="-apple-system"/>
              </a:rPr>
              <a:t>Developer Use Cases for A.</a:t>
            </a:r>
          </a:p>
          <a:p>
            <a:pPr algn="l">
              <a:buFont typeface="Arial" panose="020B0604020202020204" pitchFamily="34" charset="0"/>
              <a:buChar char="•"/>
            </a:pPr>
            <a:r>
              <a:rPr lang="en-IN" dirty="0">
                <a:solidFill>
                  <a:schemeClr val="tx1"/>
                </a:solidFill>
                <a:latin typeface="-apple-system"/>
              </a:rPr>
              <a:t>Testing with GitHub </a:t>
            </a:r>
            <a:r>
              <a:rPr lang="en-IN" dirty="0" err="1">
                <a:solidFill>
                  <a:schemeClr val="tx1"/>
                </a:solidFill>
                <a:latin typeface="-apple-system"/>
              </a:rPr>
              <a:t>Copilo</a:t>
            </a:r>
            <a:endParaRPr lang="en-US" dirty="0">
              <a:solidFill>
                <a:schemeClr val="tx1"/>
              </a:solidFill>
              <a:latin typeface="-apple-system"/>
            </a:endParaRPr>
          </a:p>
          <a:p>
            <a:pPr algn="l">
              <a:buFont typeface="Arial" panose="020B0604020202020204" pitchFamily="34" charset="0"/>
              <a:buChar char="•"/>
            </a:pPr>
            <a:r>
              <a:rPr lang="en-US" b="0" i="0" dirty="0">
                <a:solidFill>
                  <a:schemeClr val="tx1"/>
                </a:solidFill>
                <a:effectLst/>
                <a:latin typeface="-apple-system"/>
              </a:rPr>
              <a:t>Responsible AI.</a:t>
            </a:r>
            <a:endParaRPr lang="en-IN" b="1" i="0" dirty="0">
              <a:solidFill>
                <a:schemeClr val="tx1"/>
              </a:solidFill>
              <a:effectLst/>
              <a:latin typeface="-apple-system"/>
            </a:endParaRPr>
          </a:p>
          <a:p>
            <a:endParaRPr lang="en-IN" dirty="0">
              <a:solidFill>
                <a:schemeClr val="tx1"/>
              </a:solidFill>
            </a:endParaRPr>
          </a:p>
        </p:txBody>
      </p:sp>
    </p:spTree>
    <p:extLst>
      <p:ext uri="{BB962C8B-B14F-4D97-AF65-F5344CB8AC3E}">
        <p14:creationId xmlns:p14="http://schemas.microsoft.com/office/powerpoint/2010/main" val="30845827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F628F-4CA5-F643-7A6A-B09F2FAABA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290EFA-56F5-A874-EEEF-B506464AE93F}"/>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19C40D80-EB25-B13F-39E2-97D87C948EBD}"/>
              </a:ext>
            </a:extLst>
          </p:cNvPr>
          <p:cNvSpPr>
            <a:spLocks noGrp="1"/>
          </p:cNvSpPr>
          <p:nvPr>
            <p:ph idx="1"/>
          </p:nvPr>
        </p:nvSpPr>
        <p:spPr/>
        <p:txBody>
          <a:bodyPr>
            <a:normAutofit/>
          </a:bodyPr>
          <a:lstStyle/>
          <a:p>
            <a:r>
              <a:rPr lang="en-IN" b="1" i="0" dirty="0">
                <a:solidFill>
                  <a:srgbClr val="0070C0"/>
                </a:solidFill>
                <a:effectLst/>
                <a:latin typeface="-apple-system"/>
              </a:rPr>
              <a:t>Microsoft Learn:</a:t>
            </a:r>
            <a:endParaRPr lang="en-IN" b="1" i="0" dirty="0">
              <a:solidFill>
                <a:schemeClr val="tx1"/>
              </a:solidFill>
              <a:effectLst/>
              <a:latin typeface="-apple-system"/>
            </a:endParaRPr>
          </a:p>
          <a:p>
            <a:r>
              <a:rPr lang="en-US" dirty="0">
                <a:hlinkClick r:id="rId2"/>
              </a:rPr>
              <a:t>GitHub Copilot fundamentals - Understand the AI pair programmer - Training | Microsoft Learn</a:t>
            </a:r>
            <a:endParaRPr lang="en-US" dirty="0"/>
          </a:p>
          <a:p>
            <a:pPr algn="l" fontAlgn="auto"/>
            <a:r>
              <a:rPr lang="en-US" b="0" i="0" dirty="0">
                <a:effectLst/>
                <a:latin typeface="-apple-system"/>
              </a:rPr>
              <a:t>This</a:t>
            </a:r>
            <a:r>
              <a:rPr lang="en-US" b="0" i="0" dirty="0">
                <a:effectLst/>
                <a:latin typeface="var(--artdeco-reset-typography-font-family-sans)"/>
              </a:rPr>
              <a:t> learning path </a:t>
            </a:r>
            <a:r>
              <a:rPr lang="en-US" b="0" i="0" dirty="0">
                <a:effectLst/>
                <a:latin typeface="-apple-system"/>
              </a:rPr>
              <a:t>offers a comprehensive overview of GitHub Copilot. (Course duration is 5 </a:t>
            </a:r>
            <a:r>
              <a:rPr lang="en-US" b="0" i="0" dirty="0" err="1">
                <a:effectLst/>
                <a:latin typeface="-apple-system"/>
              </a:rPr>
              <a:t>Hrs</a:t>
            </a:r>
            <a:r>
              <a:rPr lang="en-US" b="0" i="0" dirty="0">
                <a:effectLst/>
                <a:latin typeface="-apple-system"/>
              </a:rPr>
              <a:t> 46 mins)</a:t>
            </a:r>
          </a:p>
          <a:p>
            <a:pPr algn="l" fontAlgn="auto"/>
            <a:endParaRPr lang="en-US" dirty="0">
              <a:latin typeface="-apple-system"/>
            </a:endParaRPr>
          </a:p>
          <a:p>
            <a:pPr algn="l" fontAlgn="auto"/>
            <a:r>
              <a:rPr lang="en-US" dirty="0">
                <a:hlinkClick r:id="rId3"/>
              </a:rPr>
              <a:t>Accelerate app development by using GitHub Copilot - Training | Microsoft Learn</a:t>
            </a:r>
            <a:endParaRPr lang="en-US" dirty="0">
              <a:latin typeface="-apple-system"/>
            </a:endParaRPr>
          </a:p>
          <a:p>
            <a:pPr algn="l" fontAlgn="auto"/>
            <a:r>
              <a:rPr lang="en-US" b="0" i="0" dirty="0">
                <a:effectLst/>
                <a:latin typeface="-apple-system"/>
              </a:rPr>
              <a:t>This </a:t>
            </a:r>
            <a:r>
              <a:rPr lang="en-US" i="0" dirty="0">
                <a:effectLst/>
                <a:latin typeface="-apple-system"/>
              </a:rPr>
              <a:t>course</a:t>
            </a:r>
            <a:r>
              <a:rPr lang="en-US" b="0" i="0" dirty="0">
                <a:effectLst/>
                <a:latin typeface="-apple-system"/>
              </a:rPr>
              <a:t> dives deeper into the practical applications of Copilot. (Course duration is 8 </a:t>
            </a:r>
            <a:r>
              <a:rPr lang="en-US" b="0" i="0" dirty="0" err="1">
                <a:effectLst/>
                <a:latin typeface="-apple-system"/>
              </a:rPr>
              <a:t>hrs</a:t>
            </a:r>
            <a:r>
              <a:rPr lang="en-US" b="0" i="0" dirty="0">
                <a:effectLst/>
                <a:latin typeface="-apple-system"/>
              </a:rPr>
              <a:t> 32 mins)</a:t>
            </a:r>
            <a:endParaRPr lang="en-US" dirty="0">
              <a:effectLst/>
              <a:latin typeface="var(--artdeco-reset-typography-font-family-sans)"/>
            </a:endParaRPr>
          </a:p>
        </p:txBody>
      </p:sp>
    </p:spTree>
    <p:extLst>
      <p:ext uri="{BB962C8B-B14F-4D97-AF65-F5344CB8AC3E}">
        <p14:creationId xmlns:p14="http://schemas.microsoft.com/office/powerpoint/2010/main" val="3028039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C961D-95BD-3B94-E451-7586D69461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51336E-6A62-2A35-34B5-0330A81489A6}"/>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29949F00-155D-3E05-8205-28E2FCE33FF9}"/>
              </a:ext>
            </a:extLst>
          </p:cNvPr>
          <p:cNvSpPr>
            <a:spLocks noGrp="1"/>
          </p:cNvSpPr>
          <p:nvPr>
            <p:ph idx="1"/>
          </p:nvPr>
        </p:nvSpPr>
        <p:spPr/>
        <p:txBody>
          <a:bodyPr>
            <a:normAutofit/>
          </a:bodyPr>
          <a:lstStyle/>
          <a:p>
            <a:r>
              <a:rPr lang="en-IN" b="1" i="0" dirty="0">
                <a:solidFill>
                  <a:srgbClr val="0070C0"/>
                </a:solidFill>
                <a:effectLst/>
                <a:latin typeface="-apple-system"/>
              </a:rPr>
              <a:t>LinkedIn Learning:</a:t>
            </a:r>
          </a:p>
          <a:p>
            <a:r>
              <a:rPr lang="en-US" dirty="0">
                <a:hlinkClick r:id="rId2"/>
              </a:rPr>
              <a:t>Prepare for the GitHub Foundations Certification | LinkedIn Learning</a:t>
            </a:r>
            <a:endParaRPr lang="en-IN" b="1" i="0" dirty="0">
              <a:solidFill>
                <a:schemeClr val="tx1"/>
              </a:solidFill>
              <a:effectLst/>
              <a:latin typeface="-apple-system"/>
            </a:endParaRPr>
          </a:p>
        </p:txBody>
      </p:sp>
    </p:spTree>
    <p:extLst>
      <p:ext uri="{BB962C8B-B14F-4D97-AF65-F5344CB8AC3E}">
        <p14:creationId xmlns:p14="http://schemas.microsoft.com/office/powerpoint/2010/main" val="350320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A95EE-D6C9-CD87-11B8-073FE51EAB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621090-7484-A09C-EFD1-954599A88112}"/>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54DD817D-8202-D72B-E911-86662CBAA776}"/>
              </a:ext>
            </a:extLst>
          </p:cNvPr>
          <p:cNvSpPr>
            <a:spLocks noGrp="1"/>
          </p:cNvSpPr>
          <p:nvPr>
            <p:ph idx="1"/>
          </p:nvPr>
        </p:nvSpPr>
        <p:spPr/>
        <p:txBody>
          <a:bodyPr>
            <a:normAutofit/>
          </a:bodyPr>
          <a:lstStyle/>
          <a:p>
            <a:r>
              <a:rPr lang="en-IN" b="1" i="0" dirty="0">
                <a:solidFill>
                  <a:srgbClr val="0070C0"/>
                </a:solidFill>
                <a:effectLst/>
                <a:latin typeface="-apple-system"/>
              </a:rPr>
              <a:t>GitHub Community Pages:</a:t>
            </a:r>
          </a:p>
          <a:p>
            <a:r>
              <a:rPr lang="en-US" dirty="0">
                <a:hlinkClick r:id="rId2"/>
              </a:rPr>
              <a:t>GitHub Copilot Certification Exam Prep: Part One - Let's Get Started ⏯️ · community · Discussion #144939</a:t>
            </a:r>
            <a:endParaRPr lang="en-IN" b="1" dirty="0">
              <a:solidFill>
                <a:srgbClr val="0070C0"/>
              </a:solidFill>
              <a:latin typeface="-apple-system"/>
            </a:endParaRPr>
          </a:p>
          <a:p>
            <a:r>
              <a:rPr lang="en-US" dirty="0">
                <a:hlinkClick r:id="rId3"/>
              </a:rPr>
              <a:t>GitHub Copilot Certification Exam Prep: Part Two - Features and Data Handling ⚡ · community · Discussion #145544</a:t>
            </a:r>
            <a:endParaRPr lang="en-US" dirty="0"/>
          </a:p>
          <a:p>
            <a:r>
              <a:rPr lang="en-US" dirty="0">
                <a:hlinkClick r:id="rId4"/>
              </a:rPr>
              <a:t>GitHub Copilot Certification Exam Prep: Part Three - Prompt Engineering &amp; Productivity 🎯 · community · Discussion #146049</a:t>
            </a:r>
            <a:endParaRPr lang="en-IN" b="1" dirty="0">
              <a:solidFill>
                <a:srgbClr val="0070C0"/>
              </a:solidFill>
              <a:latin typeface="-apple-system"/>
            </a:endParaRPr>
          </a:p>
          <a:p>
            <a:r>
              <a:rPr lang="en-US" dirty="0">
                <a:hlinkClick r:id="rId5"/>
              </a:rPr>
              <a:t>GitHub Copilot Certification Exam Prep: Part Four - Testing, Security &amp; Privacy 🚀 · community · Discussion #146689</a:t>
            </a:r>
            <a:endParaRPr lang="en-IN" b="1" i="0" dirty="0">
              <a:solidFill>
                <a:schemeClr val="tx1"/>
              </a:solidFill>
              <a:effectLst/>
              <a:latin typeface="-apple-system"/>
            </a:endParaRPr>
          </a:p>
        </p:txBody>
      </p:sp>
    </p:spTree>
    <p:extLst>
      <p:ext uri="{BB962C8B-B14F-4D97-AF65-F5344CB8AC3E}">
        <p14:creationId xmlns:p14="http://schemas.microsoft.com/office/powerpoint/2010/main" val="3901517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9056C-4BB2-917F-4F86-314630800D4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781AC7-4419-A2D6-2E25-3C06F1A0AB2F}"/>
              </a:ext>
            </a:extLst>
          </p:cNvPr>
          <p:cNvSpPr>
            <a:spLocks noGrp="1"/>
          </p:cNvSpPr>
          <p:nvPr>
            <p:ph type="title"/>
          </p:nvPr>
        </p:nvSpPr>
        <p:spPr/>
        <p:txBody>
          <a:bodyPr/>
          <a:lstStyle/>
          <a:p>
            <a:r>
              <a:rPr lang="en-IN" u="sng" dirty="0"/>
              <a:t>Learning Resources</a:t>
            </a:r>
          </a:p>
        </p:txBody>
      </p:sp>
      <p:sp>
        <p:nvSpPr>
          <p:cNvPr id="3" name="Content Placeholder 2">
            <a:extLst>
              <a:ext uri="{FF2B5EF4-FFF2-40B4-BE49-F238E27FC236}">
                <a16:creationId xmlns:a16="http://schemas.microsoft.com/office/drawing/2014/main" id="{D74E4324-7187-85A2-B669-325B2463E238}"/>
              </a:ext>
            </a:extLst>
          </p:cNvPr>
          <p:cNvSpPr>
            <a:spLocks noGrp="1"/>
          </p:cNvSpPr>
          <p:nvPr>
            <p:ph idx="1"/>
          </p:nvPr>
        </p:nvSpPr>
        <p:spPr/>
        <p:txBody>
          <a:bodyPr>
            <a:normAutofit/>
          </a:bodyPr>
          <a:lstStyle/>
          <a:p>
            <a:r>
              <a:rPr lang="en-IN" b="1" i="0" dirty="0">
                <a:solidFill>
                  <a:srgbClr val="0070C0"/>
                </a:solidFill>
                <a:effectLst/>
                <a:latin typeface="-apple-system"/>
              </a:rPr>
              <a:t>GitHub Repository:</a:t>
            </a:r>
          </a:p>
          <a:p>
            <a:r>
              <a:rPr lang="en-IN" dirty="0" err="1">
                <a:hlinkClick r:id="rId2"/>
              </a:rPr>
              <a:t>AvaMZAT</a:t>
            </a:r>
            <a:r>
              <a:rPr lang="en-IN" dirty="0">
                <a:hlinkClick r:id="rId2"/>
              </a:rPr>
              <a:t>/</a:t>
            </a:r>
            <a:r>
              <a:rPr lang="en-IN" dirty="0" err="1">
                <a:hlinkClick r:id="rId2"/>
              </a:rPr>
              <a:t>GitHubCopilotExamPrep</a:t>
            </a:r>
            <a:r>
              <a:rPr lang="en-IN" dirty="0">
                <a:hlinkClick r:id="rId2"/>
              </a:rPr>
              <a:t>: Exam </a:t>
            </a:r>
            <a:r>
              <a:rPr lang="en-IN" dirty="0" err="1">
                <a:hlinkClick r:id="rId2"/>
              </a:rPr>
              <a:t>preperation</a:t>
            </a:r>
            <a:r>
              <a:rPr lang="en-IN" dirty="0">
                <a:hlinkClick r:id="rId2"/>
              </a:rPr>
              <a:t> for GitHub Copilot BETA exam</a:t>
            </a:r>
            <a:endParaRPr lang="en-IN" dirty="0"/>
          </a:p>
          <a:p>
            <a:r>
              <a:rPr lang="en-IN" dirty="0">
                <a:solidFill>
                  <a:schemeClr val="tx1"/>
                </a:solidFill>
                <a:latin typeface="-apple-system"/>
              </a:rPr>
              <a:t>Contains PDFs and MD files for exam preparation.</a:t>
            </a:r>
            <a:endParaRPr lang="en-IN" i="0" dirty="0">
              <a:solidFill>
                <a:schemeClr val="tx1"/>
              </a:solidFill>
              <a:effectLst/>
              <a:latin typeface="-apple-system"/>
            </a:endParaRPr>
          </a:p>
        </p:txBody>
      </p:sp>
    </p:spTree>
    <p:extLst>
      <p:ext uri="{BB962C8B-B14F-4D97-AF65-F5344CB8AC3E}">
        <p14:creationId xmlns:p14="http://schemas.microsoft.com/office/powerpoint/2010/main" val="1029216603"/>
      </p:ext>
    </p:extLst>
  </p:cSld>
  <p:clrMapOvr>
    <a:masterClrMapping/>
  </p:clrMapOvr>
</p:sld>
</file>

<file path=ppt/theme/theme1.xml><?xml version="1.0" encoding="utf-8"?>
<a:theme xmlns:a="http://schemas.openxmlformats.org/drawingml/2006/main" name="Metropolitan">
  <a:themeElements>
    <a:clrScheme name="Metropolitan">
      <a:dk1>
        <a:sysClr val="windowText" lastClr="000000"/>
      </a:dk1>
      <a:lt1>
        <a:sysClr val="window" lastClr="FFFFFF"/>
      </a:lt1>
      <a:dk2>
        <a:srgbClr val="162F33"/>
      </a:dk2>
      <a:lt2>
        <a:srgbClr val="EAF0E0"/>
      </a:lt2>
      <a:accent1>
        <a:srgbClr val="50B4C8"/>
      </a:accent1>
      <a:accent2>
        <a:srgbClr val="A8B97F"/>
      </a:accent2>
      <a:accent3>
        <a:srgbClr val="9B9256"/>
      </a:accent3>
      <a:accent4>
        <a:srgbClr val="657689"/>
      </a:accent4>
      <a:accent5>
        <a:srgbClr val="7A855D"/>
      </a:accent5>
      <a:accent6>
        <a:srgbClr val="84AC9D"/>
      </a:accent6>
      <a:hlink>
        <a:srgbClr val="2370CD"/>
      </a:hlink>
      <a:folHlink>
        <a:srgbClr val="877589"/>
      </a:folHlink>
    </a:clrScheme>
    <a:fontScheme name="Metropolitan">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Metropolitan">
      <a:fillStyleLst>
        <a:solidFill>
          <a:schemeClr val="phClr"/>
        </a:solidFill>
        <a:gradFill rotWithShape="1">
          <a:gsLst>
            <a:gs pos="0">
              <a:schemeClr val="phClr">
                <a:tint val="70000"/>
                <a:satMod val="100000"/>
                <a:lumMod val="110000"/>
              </a:schemeClr>
            </a:gs>
            <a:gs pos="50000">
              <a:schemeClr val="phClr">
                <a:tint val="75000"/>
                <a:satMod val="101000"/>
                <a:lumMod val="105000"/>
              </a:schemeClr>
            </a:gs>
            <a:gs pos="100000">
              <a:schemeClr val="phClr">
                <a:tint val="82000"/>
                <a:satMod val="104000"/>
                <a:lumMod val="105000"/>
              </a:schemeClr>
            </a:gs>
          </a:gsLst>
          <a:lin ang="2700000" scaled="0"/>
        </a:gradFill>
        <a:gradFill rotWithShape="1">
          <a:gsLst>
            <a:gs pos="0">
              <a:schemeClr val="phClr">
                <a:tint val="97000"/>
                <a:satMod val="100000"/>
                <a:lumMod val="102000"/>
              </a:schemeClr>
            </a:gs>
            <a:gs pos="50000">
              <a:schemeClr val="phClr">
                <a:shade val="100000"/>
                <a:satMod val="100000"/>
                <a:lumMod val="100000"/>
              </a:schemeClr>
            </a:gs>
            <a:gs pos="100000">
              <a:schemeClr val="phClr">
                <a:shade val="80000"/>
                <a:satMod val="100000"/>
                <a:lumMod val="99000"/>
              </a:schemeClr>
            </a:gs>
          </a:gsLst>
          <a:lin ang="27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solidFill>
          <a:schemeClr val="phClr">
            <a:shade val="95000"/>
            <a:satMod val="170000"/>
          </a:schemeClr>
        </a:solidFill>
      </a:bgFillStyleLst>
    </a:fmtScheme>
  </a:themeElements>
  <a:objectDefaults/>
  <a:extraClrSchemeLst/>
  <a:extLst>
    <a:ext uri="{05A4C25C-085E-4340-85A3-A5531E510DB2}">
      <thm15:themeFamily xmlns:thm15="http://schemas.microsoft.com/office/thememl/2012/main" name="Metropolitan" id="{4C5440D6-04D2-4954-96CF-F251137069B2}" vid="{79CFCA13-9412-4290-BB4B-85112F88857B}"/>
    </a:ext>
  </a:extLst>
</a:theme>
</file>

<file path=docProps/app.xml><?xml version="1.0" encoding="utf-8"?>
<Properties xmlns="http://schemas.openxmlformats.org/officeDocument/2006/extended-properties" xmlns:vt="http://schemas.openxmlformats.org/officeDocument/2006/docPropsVTypes">
  <Template>TM03457491[[fn=Metropolitan]]</Template>
  <TotalTime>149</TotalTime>
  <Words>1008</Words>
  <Application>Microsoft Office PowerPoint</Application>
  <PresentationFormat>Widescreen</PresentationFormat>
  <Paragraphs>73</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-apple-system</vt:lpstr>
      <vt:lpstr>Aptos</vt:lpstr>
      <vt:lpstr>Arial</vt:lpstr>
      <vt:lpstr>Calibri Light</vt:lpstr>
      <vt:lpstr>Symbol</vt:lpstr>
      <vt:lpstr>var(--artdeco-reset-typography-font-family-sans)</vt:lpstr>
      <vt:lpstr>Metropolitan</vt:lpstr>
      <vt:lpstr>Exam Preparation for GitHub Copilot Certification Exam</vt:lpstr>
      <vt:lpstr>Introduction</vt:lpstr>
      <vt:lpstr>Exam Structure</vt:lpstr>
      <vt:lpstr>Learning Resources</vt:lpstr>
      <vt:lpstr>Learning Resources</vt:lpstr>
      <vt:lpstr>Learning Resources</vt:lpstr>
      <vt:lpstr>Learning Resources</vt:lpstr>
      <vt:lpstr>Learning Resources</vt:lpstr>
      <vt:lpstr>Learning Resources</vt:lpstr>
      <vt:lpstr>Study Guide</vt:lpstr>
      <vt:lpstr>Practice Exams</vt:lpstr>
      <vt:lpstr>Study Tips</vt:lpstr>
      <vt:lpstr>Study Tips</vt:lpstr>
      <vt:lpstr>Q&amp;A</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Upadhyaya, Sumit (Cognizant)</dc:creator>
  <cp:lastModifiedBy>Upadhyaya, Sumit (Cognizant)</cp:lastModifiedBy>
  <cp:revision>1</cp:revision>
  <dcterms:created xsi:type="dcterms:W3CDTF">2025-01-29T09:24:36Z</dcterms:created>
  <dcterms:modified xsi:type="dcterms:W3CDTF">2025-01-29T11:54:05Z</dcterms:modified>
</cp:coreProperties>
</file>