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</p:sldMasterIdLst>
  <p:notesMasterIdLst>
    <p:notesMasterId r:id="rId13"/>
  </p:notesMasterIdLst>
  <p:sldIdLst>
    <p:sldId id="2188" r:id="rId3"/>
    <p:sldId id="2182" r:id="rId4"/>
    <p:sldId id="2191" r:id="rId5"/>
    <p:sldId id="2190" r:id="rId6"/>
    <p:sldId id="2192" r:id="rId7"/>
    <p:sldId id="2148" r:id="rId8"/>
    <p:sldId id="2189" r:id="rId9"/>
    <p:sldId id="2194" r:id="rId10"/>
    <p:sldId id="2193" r:id="rId11"/>
    <p:sldId id="69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customXml" Target="../customXml/item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FBB44-A92F-4D7F-9432-497325DB9D39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8D7A8-ADAE-4780-9B7B-4E5D7C29BB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890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1148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 type="blank">
  <p:cSld name="Blank 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19"/>
          <p:cNvGrpSpPr/>
          <p:nvPr/>
        </p:nvGrpSpPr>
        <p:grpSpPr>
          <a:xfrm>
            <a:off x="0" y="1219200"/>
            <a:ext cx="12190815" cy="5329756"/>
            <a:chOff x="0" y="1219200"/>
            <a:chExt cx="12190815" cy="5329756"/>
          </a:xfrm>
        </p:grpSpPr>
        <p:pic>
          <p:nvPicPr>
            <p:cNvPr id="17" name="Google Shape;17;p19" descr="A close up of a device&#10;&#10;Description automatically generated"/>
            <p:cNvPicPr preferRelativeResize="0"/>
            <p:nvPr/>
          </p:nvPicPr>
          <p:blipFill rotWithShape="1">
            <a:blip r:embed="rId2">
              <a:alphaModFix/>
            </a:blip>
            <a:srcRect t="17778" r="60281" b="4505"/>
            <a:stretch/>
          </p:blipFill>
          <p:spPr>
            <a:xfrm>
              <a:off x="0" y="1219200"/>
              <a:ext cx="4851918" cy="5329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19" descr="A close up of a device&#10;&#10;Description automatically generated"/>
            <p:cNvPicPr preferRelativeResize="0"/>
            <p:nvPr/>
          </p:nvPicPr>
          <p:blipFill rotWithShape="1">
            <a:blip r:embed="rId2">
              <a:alphaModFix/>
            </a:blip>
            <a:srcRect t="16410" r="54139" b="4631"/>
            <a:stretch/>
          </p:blipFill>
          <p:spPr>
            <a:xfrm flipH="1">
              <a:off x="8864167" y="3320748"/>
              <a:ext cx="3326648" cy="322820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856086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79956" y="110678"/>
            <a:ext cx="924709" cy="749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00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283BC-F271-421E-AE7A-CA9CA18D0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D8C40-21A7-466D-90DC-592F210C4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31047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61C25-D911-4FC1-956D-E6B4BE936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D0035-0D7A-4D0B-A7D2-5AF13CB58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94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A4E0-C469-48D6-A0C9-44D67E7CC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D243D-FCC6-46F5-98AF-1689B2F79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823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DC01A-E059-4B2B-9306-C00BF544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A3D6C-06FF-43A4-A948-F481B7CD7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88304-2B55-4A64-981A-0E4B55E1E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016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3C86-1EF5-48F9-BAFD-D5F004207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2394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FD4026F-C484-4CB3-AA6E-72BBFAD6EBBB}"/>
              </a:ext>
            </a:extLst>
          </p:cNvPr>
          <p:cNvGrpSpPr/>
          <p:nvPr userDrawn="1"/>
        </p:nvGrpSpPr>
        <p:grpSpPr>
          <a:xfrm>
            <a:off x="0" y="1219200"/>
            <a:ext cx="12190815" cy="5329756"/>
            <a:chOff x="0" y="1219200"/>
            <a:chExt cx="12190815" cy="5329756"/>
          </a:xfrm>
        </p:grpSpPr>
        <p:pic>
          <p:nvPicPr>
            <p:cNvPr id="6" name="Picture 5" descr="A close up of a device&#10;&#10;Description automatically generated">
              <a:extLst>
                <a:ext uri="{FF2B5EF4-FFF2-40B4-BE49-F238E27FC236}">
                  <a16:creationId xmlns:a16="http://schemas.microsoft.com/office/drawing/2014/main" id="{2A02E84F-9059-4C12-95C3-DD9C408C27C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778" r="60281" b="4506"/>
            <a:stretch/>
          </p:blipFill>
          <p:spPr>
            <a:xfrm>
              <a:off x="0" y="1219200"/>
              <a:ext cx="4851918" cy="5329756"/>
            </a:xfrm>
            <a:prstGeom prst="rect">
              <a:avLst/>
            </a:prstGeom>
          </p:spPr>
        </p:pic>
        <p:pic>
          <p:nvPicPr>
            <p:cNvPr id="10" name="Picture 9" descr="A close up of a device&#10;&#10;Description automatically generated">
              <a:extLst>
                <a:ext uri="{FF2B5EF4-FFF2-40B4-BE49-F238E27FC236}">
                  <a16:creationId xmlns:a16="http://schemas.microsoft.com/office/drawing/2014/main" id="{2F00D82A-F953-4E4A-8841-1FB010E1EE3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410" r="54139" b="4631"/>
            <a:stretch/>
          </p:blipFill>
          <p:spPr>
            <a:xfrm flipH="1">
              <a:off x="8864167" y="3320748"/>
              <a:ext cx="3326648" cy="32282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4880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7AAC0BC4-B808-4847-9D16-64C06476A8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10" r="54139" b="4631"/>
          <a:stretch/>
        </p:blipFill>
        <p:spPr>
          <a:xfrm flipH="1">
            <a:off x="8864167" y="3320748"/>
            <a:ext cx="3326648" cy="322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318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38747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70EB26-3683-4EEC-9BDC-6F360F22FD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22713" y="3171080"/>
            <a:ext cx="4346575" cy="515840"/>
          </a:xfrm>
        </p:spPr>
        <p:txBody>
          <a:bodyPr/>
          <a:lstStyle>
            <a:lvl1pPr marL="0" indent="0" algn="ctr">
              <a:buNone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IN" sz="3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ctr"/>
            <a:r>
              <a:rPr lang="en-US" sz="3200" b="1" dirty="0"/>
              <a:t>THANK YOU!</a:t>
            </a:r>
            <a:endParaRPr lang="en-IN" sz="32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96B687-92F0-4901-8D4D-846DE2A0B5DD}"/>
              </a:ext>
            </a:extLst>
          </p:cNvPr>
          <p:cNvCxnSpPr/>
          <p:nvPr userDrawn="1"/>
        </p:nvCxnSpPr>
        <p:spPr>
          <a:xfrm>
            <a:off x="3922713" y="3719808"/>
            <a:ext cx="4346575" cy="0"/>
          </a:xfrm>
          <a:prstGeom prst="line">
            <a:avLst/>
          </a:prstGeom>
          <a:ln w="57150">
            <a:solidFill>
              <a:srgbClr val="E85B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49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87910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956" y="110678"/>
            <a:ext cx="924709" cy="74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0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966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540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941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552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>
  <p:cSld name="Blank 2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40" descr="A close up of a devi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t="16410" r="54139" b="4631"/>
          <a:stretch/>
        </p:blipFill>
        <p:spPr>
          <a:xfrm flipH="1">
            <a:off x="8864167" y="3320748"/>
            <a:ext cx="3326648" cy="3228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174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3">
  <p:cSld name="Blank 3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18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lide">
  <p:cSld name="Section Slid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2"/>
          <p:cNvSpPr txBox="1">
            <a:spLocks noGrp="1"/>
          </p:cNvSpPr>
          <p:nvPr>
            <p:ph type="body" idx="1"/>
          </p:nvPr>
        </p:nvSpPr>
        <p:spPr>
          <a:xfrm>
            <a:off x="3922713" y="3171080"/>
            <a:ext cx="4346575" cy="51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31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431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431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431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39" name="Google Shape;39;p42"/>
          <p:cNvCxnSpPr/>
          <p:nvPr/>
        </p:nvCxnSpPr>
        <p:spPr>
          <a:xfrm>
            <a:off x="3922713" y="3719808"/>
            <a:ext cx="4346575" cy="0"/>
          </a:xfrm>
          <a:prstGeom prst="straightConnector1">
            <a:avLst/>
          </a:prstGeom>
          <a:noFill/>
          <a:ln w="57150" cap="flat" cmpd="sng">
            <a:solidFill>
              <a:srgbClr val="E85B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01131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2" name="Google Shape;12;p1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1079956" y="110678"/>
            <a:ext cx="924709" cy="749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8" descr="A close up of a device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 t="95486"/>
          <a:stretch/>
        </p:blipFill>
        <p:spPr>
          <a:xfrm>
            <a:off x="-11723" y="6548434"/>
            <a:ext cx="12215446" cy="30956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4;p18">
            <a:extLst>
              <a:ext uri="{FF2B5EF4-FFF2-40B4-BE49-F238E27FC236}">
                <a16:creationId xmlns:a16="http://schemas.microsoft.com/office/drawing/2014/main" id="{F7781B3E-DAF3-412C-8E5D-0E25D1C8F194}"/>
              </a:ext>
            </a:extLst>
          </p:cNvPr>
          <p:cNvSpPr txBox="1"/>
          <p:nvPr userDrawn="1"/>
        </p:nvSpPr>
        <p:spPr>
          <a:xfrm>
            <a:off x="-47048" y="6596000"/>
            <a:ext cx="2832230" cy="284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5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©2024 StackRoute – Confidential</a:t>
            </a:r>
            <a:endParaRPr sz="125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CAA123-7854-409A-B704-776093C1A771}"/>
              </a:ext>
            </a:extLst>
          </p:cNvPr>
          <p:cNvSpPr/>
          <p:nvPr userDrawn="1"/>
        </p:nvSpPr>
        <p:spPr>
          <a:xfrm>
            <a:off x="3149175" y="6593917"/>
            <a:ext cx="9095194" cy="289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25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</a:t>
            </a:r>
            <a:r>
              <a:rPr lang="en-IN" sz="125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DECK|PPT|Artefact</a:t>
            </a:r>
            <a:r>
              <a:rPr lang="en-IN" sz="125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includes Content which is IP of NIIT Ltd. This is not for circulation outside the discussion of the Client and NIIT Ltd.</a:t>
            </a:r>
          </a:p>
        </p:txBody>
      </p:sp>
    </p:spTree>
    <p:extLst>
      <p:ext uri="{BB962C8B-B14F-4D97-AF65-F5344CB8AC3E}">
        <p14:creationId xmlns:p14="http://schemas.microsoft.com/office/powerpoint/2010/main" val="424969485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6C2EE7-653D-48D3-9461-237E86D5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561FC-2260-440D-A115-D3F3483AB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059E74-39D2-4618-834E-F1B6EB518256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956" y="110678"/>
            <a:ext cx="924709" cy="749665"/>
          </a:xfrm>
          <a:prstGeom prst="rect">
            <a:avLst/>
          </a:prstGeom>
        </p:spPr>
      </p:pic>
      <p:pic>
        <p:nvPicPr>
          <p:cNvPr id="9" name="Picture 8" descr="A close up of a device&#10;&#10;Description automatically generated">
            <a:extLst>
              <a:ext uri="{FF2B5EF4-FFF2-40B4-BE49-F238E27FC236}">
                <a16:creationId xmlns:a16="http://schemas.microsoft.com/office/drawing/2014/main" id="{AFF40F97-74F3-41B8-8F58-11535F0179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39" t="95486" b="-272"/>
          <a:stretch/>
        </p:blipFill>
        <p:spPr>
          <a:xfrm>
            <a:off x="1" y="6548434"/>
            <a:ext cx="12191999" cy="328226"/>
          </a:xfrm>
          <a:prstGeom prst="rect">
            <a:avLst/>
          </a:prstGeom>
        </p:spPr>
      </p:pic>
      <p:sp>
        <p:nvSpPr>
          <p:cNvPr id="8" name="Google Shape;14;p18">
            <a:extLst>
              <a:ext uri="{FF2B5EF4-FFF2-40B4-BE49-F238E27FC236}">
                <a16:creationId xmlns:a16="http://schemas.microsoft.com/office/drawing/2014/main" id="{D21FD8F3-FEBC-4630-971A-2CCE406A624B}"/>
              </a:ext>
            </a:extLst>
          </p:cNvPr>
          <p:cNvSpPr txBox="1"/>
          <p:nvPr userDrawn="1"/>
        </p:nvSpPr>
        <p:spPr>
          <a:xfrm>
            <a:off x="-47048" y="6596000"/>
            <a:ext cx="2832230" cy="284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5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©2024 StackRoute – Confidential</a:t>
            </a:r>
            <a:endParaRPr sz="125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60C7BB-821E-48EE-88F2-07ACAAFA13CB}"/>
              </a:ext>
            </a:extLst>
          </p:cNvPr>
          <p:cNvSpPr/>
          <p:nvPr userDrawn="1"/>
        </p:nvSpPr>
        <p:spPr>
          <a:xfrm>
            <a:off x="3149175" y="6593917"/>
            <a:ext cx="9095194" cy="289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25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</a:t>
            </a:r>
            <a:r>
              <a:rPr lang="en-IN" sz="125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DECK|PPT|Artefact</a:t>
            </a:r>
            <a:r>
              <a:rPr lang="en-IN" sz="125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includes Content which is IP of NIIT Ltd. This is not for circulation outside the discussion of the Client and NIIT Ltd.</a:t>
            </a:r>
          </a:p>
        </p:txBody>
      </p:sp>
    </p:spTree>
    <p:extLst>
      <p:ext uri="{BB962C8B-B14F-4D97-AF65-F5344CB8AC3E}">
        <p14:creationId xmlns:p14="http://schemas.microsoft.com/office/powerpoint/2010/main" val="149552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/>
          <p:nvPr/>
        </p:nvSpPr>
        <p:spPr>
          <a:xfrm>
            <a:off x="2824997" y="1025482"/>
            <a:ext cx="8257834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B29"/>
              </a:buClr>
              <a:buSzPts val="4400"/>
              <a:buFontTx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EB5B2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dara"/>
              </a:rPr>
              <a:t>Upgrade2Achitect Program</a:t>
            </a:r>
          </a:p>
        </p:txBody>
      </p:sp>
      <p:pic>
        <p:nvPicPr>
          <p:cNvPr id="211" name="Google Shape;21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75247" y="0"/>
            <a:ext cx="1316753" cy="106914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212" name="Google Shape;212;p1"/>
          <p:cNvSpPr txBox="1"/>
          <p:nvPr/>
        </p:nvSpPr>
        <p:spPr>
          <a:xfrm>
            <a:off x="4767139" y="5597155"/>
            <a:ext cx="472674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490C"/>
              </a:buClr>
              <a:buSzPts val="2400"/>
              <a:buFont typeface="Candara"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srgbClr val="E2490C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dara"/>
              </a:rPr>
              <a:t>EMPOWERING </a:t>
            </a:r>
            <a:r>
              <a: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dara"/>
              </a:rPr>
              <a:t>High Performance Technology Teams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022DE1-0F94-478B-9C85-B73503D1ED18}"/>
              </a:ext>
            </a:extLst>
          </p:cNvPr>
          <p:cNvSpPr/>
          <p:nvPr/>
        </p:nvSpPr>
        <p:spPr>
          <a:xfrm>
            <a:off x="3970368" y="3022811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buClr>
                <a:srgbClr val="EB5B29"/>
              </a:buClr>
              <a:buSzPts val="4400"/>
              <a:defRPr/>
            </a:pPr>
            <a:r>
              <a:rPr lang="en-US" sz="3200" b="1" kern="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dara"/>
              </a:rPr>
              <a:t>Session #8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492953-6C31-4F88-9130-0CCCEE7044D2}"/>
              </a:ext>
            </a:extLst>
          </p:cNvPr>
          <p:cNvSpPr/>
          <p:nvPr/>
        </p:nvSpPr>
        <p:spPr>
          <a:xfrm>
            <a:off x="4885077" y="3572623"/>
            <a:ext cx="4137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EB5B29"/>
              </a:buClr>
              <a:buSzPts val="4400"/>
              <a:defRPr/>
            </a:pPr>
            <a:r>
              <a:rPr lang="en-US" sz="2800" b="1" kern="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dara"/>
              </a:rPr>
              <a:t> Transitioning into DevOps</a:t>
            </a:r>
          </a:p>
        </p:txBody>
      </p:sp>
    </p:spTree>
    <p:extLst>
      <p:ext uri="{BB962C8B-B14F-4D97-AF65-F5344CB8AC3E}">
        <p14:creationId xmlns:p14="http://schemas.microsoft.com/office/powerpoint/2010/main" val="545104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252067" y="2767281"/>
            <a:ext cx="56878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0" b="1" i="0" u="none" strike="noStrike" kern="1200" cap="none" spc="0" normalizeH="0" baseline="0" noProof="0" dirty="0">
                <a:ln>
                  <a:noFill/>
                </a:ln>
                <a:solidFill>
                  <a:srgbClr val="E95332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70015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AF964C-E3D0-BF7F-6915-60525D473263}"/>
              </a:ext>
            </a:extLst>
          </p:cNvPr>
          <p:cNvSpPr txBox="1"/>
          <p:nvPr/>
        </p:nvSpPr>
        <p:spPr>
          <a:xfrm>
            <a:off x="288791" y="1611292"/>
            <a:ext cx="7028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5A014A-80D3-6CC4-C053-0C4BBA3A063D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E95332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Arial"/>
                <a:sym typeface="Arial"/>
              </a:rPr>
              <a:t>Agenda for the Day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2DAC24E-4C41-3439-5BF3-1C0414C40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191433"/>
              </p:ext>
            </p:extLst>
          </p:nvPr>
        </p:nvGraphicFramePr>
        <p:xfrm>
          <a:off x="464628" y="1611292"/>
          <a:ext cx="10791040" cy="1638300"/>
        </p:xfrm>
        <a:graphic>
          <a:graphicData uri="http://schemas.openxmlformats.org/drawingml/2006/table">
            <a:tbl>
              <a:tblPr/>
              <a:tblGrid>
                <a:gridCol w="786202">
                  <a:extLst>
                    <a:ext uri="{9D8B030D-6E8A-4147-A177-3AD203B41FA5}">
                      <a16:colId xmlns:a16="http://schemas.microsoft.com/office/drawing/2014/main" val="1836132948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96632793"/>
                    </a:ext>
                  </a:extLst>
                </a:gridCol>
                <a:gridCol w="6659593">
                  <a:extLst>
                    <a:ext uri="{9D8B030D-6E8A-4147-A177-3AD203B41FA5}">
                      <a16:colId xmlns:a16="http://schemas.microsoft.com/office/drawing/2014/main" val="2747492078"/>
                    </a:ext>
                  </a:extLst>
                </a:gridCol>
                <a:gridCol w="1059245">
                  <a:extLst>
                    <a:ext uri="{9D8B030D-6E8A-4147-A177-3AD203B41FA5}">
                      <a16:colId xmlns:a16="http://schemas.microsoft.com/office/drawing/2014/main" val="2700278671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D7D31"/>
                          </a:highlight>
                          <a:latin typeface="Calibri" panose="020F0502020204030204" pitchFamily="34" charset="0"/>
                        </a:rPr>
                        <a:t>S.No.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D7D31"/>
                          </a:highlight>
                          <a:latin typeface="Calibri" panose="020F0502020204030204" pitchFamily="34" charset="0"/>
                        </a:rPr>
                        <a:t>Schedule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D7D31"/>
                          </a:highlight>
                          <a:latin typeface="Calibri" panose="020F0502020204030204" pitchFamily="34" charset="0"/>
                        </a:rPr>
                        <a:t>Item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D7D31"/>
                          </a:highlight>
                          <a:latin typeface="Calibri" panose="020F0502020204030204" pitchFamily="34" charset="0"/>
                        </a:rPr>
                        <a:t>Duration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8499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09.00 to 09.50 a.m.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Transitioning into DevOps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Mins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5960335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09.50 to 10.00 a.m.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Mins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967471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10.00 to 10.40 a.m.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 time examples of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DevOps Transitions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mins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15302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10.40 to 11.00 a.m.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Interaction Time for Q&amp;A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mins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7119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2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F729CD1-7429-020C-08D6-0D8955C71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182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AF964C-E3D0-BF7F-6915-60525D473263}"/>
              </a:ext>
            </a:extLst>
          </p:cNvPr>
          <p:cNvSpPr txBox="1"/>
          <p:nvPr/>
        </p:nvSpPr>
        <p:spPr>
          <a:xfrm>
            <a:off x="288791" y="1611292"/>
            <a:ext cx="7028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DCCFB1-BEFF-1DAF-B4DC-4376AD74A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40" y="170756"/>
            <a:ext cx="9311951" cy="606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48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C6B4EF-F8A3-5BFB-E64C-6CF9354C0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253" y="382892"/>
            <a:ext cx="9022702" cy="54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53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AF964C-E3D0-BF7F-6915-60525D473263}"/>
              </a:ext>
            </a:extLst>
          </p:cNvPr>
          <p:cNvSpPr txBox="1"/>
          <p:nvPr/>
        </p:nvSpPr>
        <p:spPr>
          <a:xfrm>
            <a:off x="288791" y="1611292"/>
            <a:ext cx="7028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4948BB-F2C4-D393-F977-778048DF6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35" y="4701548"/>
            <a:ext cx="10573774" cy="18609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79EC8C-BF66-9A90-35C1-511C3EB74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278" y="55181"/>
            <a:ext cx="8579692" cy="453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72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AF964C-E3D0-BF7F-6915-60525D473263}"/>
              </a:ext>
            </a:extLst>
          </p:cNvPr>
          <p:cNvSpPr txBox="1"/>
          <p:nvPr/>
        </p:nvSpPr>
        <p:spPr>
          <a:xfrm>
            <a:off x="288791" y="1611292"/>
            <a:ext cx="7028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D48A10-D51B-FF9B-F77D-1C1C0AEF3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84" y="890432"/>
            <a:ext cx="9700727" cy="527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55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AF964C-E3D0-BF7F-6915-60525D473263}"/>
              </a:ext>
            </a:extLst>
          </p:cNvPr>
          <p:cNvSpPr txBox="1"/>
          <p:nvPr/>
        </p:nvSpPr>
        <p:spPr>
          <a:xfrm>
            <a:off x="288791" y="1611292"/>
            <a:ext cx="7028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71C702-C36E-8A0D-58B0-6E7A5F855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376" y="65353"/>
            <a:ext cx="7028651" cy="603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752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AF964C-E3D0-BF7F-6915-60525D473263}"/>
              </a:ext>
            </a:extLst>
          </p:cNvPr>
          <p:cNvSpPr txBox="1"/>
          <p:nvPr/>
        </p:nvSpPr>
        <p:spPr>
          <a:xfrm>
            <a:off x="288791" y="1611292"/>
            <a:ext cx="7028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B1B455-0C81-B9F7-47EA-251E5E463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98" y="595161"/>
            <a:ext cx="9691785" cy="544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00732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454AAF57DF4F4382221A4D0BD07288" ma:contentTypeVersion="19" ma:contentTypeDescription="Create a new document." ma:contentTypeScope="" ma:versionID="d6847a54162c86c7f1a0f7f78f804514">
  <xsd:schema xmlns:xsd="http://www.w3.org/2001/XMLSchema" xmlns:xs="http://www.w3.org/2001/XMLSchema" xmlns:p="http://schemas.microsoft.com/office/2006/metadata/properties" xmlns:ns2="800ddaea-06fd-4d5f-bac9-a9585f68dc2f" xmlns:ns3="586b6448-67c8-4796-814c-3f042bb70559" targetNamespace="http://schemas.microsoft.com/office/2006/metadata/properties" ma:root="true" ma:fieldsID="3ffb20800639d9c9304365dccc40bcbc" ns2:_="" ns3:_="">
    <xsd:import namespace="800ddaea-06fd-4d5f-bac9-a9585f68dc2f"/>
    <xsd:import namespace="586b6448-67c8-4796-814c-3f042bb705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0ddaea-06fd-4d5f-bac9-a9585f68dc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82645f41-64df-47aa-89c1-bfa24a5dcf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6b6448-67c8-4796-814c-3f042bb7055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8bf11-1a95-4b22-bc41-39e4004c1cb3}" ma:internalName="TaxCatchAll" ma:showField="CatchAllData" ma:web="586b6448-67c8-4796-814c-3f042bb7055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86b6448-67c8-4796-814c-3f042bb70559" xsi:nil="true"/>
    <lcf76f155ced4ddcb4097134ff3c332f xmlns="800ddaea-06fd-4d5f-bac9-a9585f68dc2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A07B047-E211-41D5-92D1-161B946C8BF2}"/>
</file>

<file path=customXml/itemProps2.xml><?xml version="1.0" encoding="utf-8"?>
<ds:datastoreItem xmlns:ds="http://schemas.openxmlformats.org/officeDocument/2006/customXml" ds:itemID="{291F68B5-1DC1-4DF2-B491-C309B15443DB}"/>
</file>

<file path=customXml/itemProps3.xml><?xml version="1.0" encoding="utf-8"?>
<ds:datastoreItem xmlns:ds="http://schemas.openxmlformats.org/officeDocument/2006/customXml" ds:itemID="{03F97309-F89F-4644-A958-16F29A12F477}"/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83</Words>
  <Application>Microsoft Office PowerPoint</Application>
  <PresentationFormat>Widescreen</PresentationFormat>
  <Paragraphs>26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Candara</vt:lpstr>
      <vt:lpstr>3_Office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Vishnupriya Raghavan</dc:creator>
  <cp:lastModifiedBy>Shashank Sharma</cp:lastModifiedBy>
  <cp:revision>27</cp:revision>
  <dcterms:created xsi:type="dcterms:W3CDTF">2022-07-29T11:18:35Z</dcterms:created>
  <dcterms:modified xsi:type="dcterms:W3CDTF">2024-08-25T06:32:21Z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0x010100BF454AAF57DF4F4382221A4D0BD07288</vt:lpwstr>
  </property>
</Properties>
</file>