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style9.xml" ContentType="application/vnd.ms-office.chartstyle+xml"/>
  <Override PartName="/ppt/charts/colors9.xml" ContentType="application/vnd.ms-office.chartcolorstyle+xml"/>
  <Override PartName="/ppt/charts/chart14.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8.xml" ContentType="application/vnd.openxmlformats-officedocument.presentationml.notesSlide+xml"/>
  <Override PartName="/ppt/charts/chart15.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6.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72"/>
  </p:notesMasterIdLst>
  <p:handoutMasterIdLst>
    <p:handoutMasterId r:id="rId73"/>
  </p:handoutMasterIdLst>
  <p:sldIdLst>
    <p:sldId id="2134806516" r:id="rId5"/>
    <p:sldId id="2134806517" r:id="rId6"/>
    <p:sldId id="2134806653" r:id="rId7"/>
    <p:sldId id="2147471376" r:id="rId8"/>
    <p:sldId id="2147471377" r:id="rId9"/>
    <p:sldId id="2147471378" r:id="rId10"/>
    <p:sldId id="2147471393" r:id="rId11"/>
    <p:sldId id="2147471394" r:id="rId12"/>
    <p:sldId id="2147471395" r:id="rId13"/>
    <p:sldId id="2147471396" r:id="rId14"/>
    <p:sldId id="2147471397" r:id="rId15"/>
    <p:sldId id="2147471398" r:id="rId16"/>
    <p:sldId id="2147471379" r:id="rId17"/>
    <p:sldId id="2147471381" r:id="rId18"/>
    <p:sldId id="2147471380" r:id="rId19"/>
    <p:sldId id="2147471382" r:id="rId20"/>
    <p:sldId id="2147471402" r:id="rId21"/>
    <p:sldId id="2147471383" r:id="rId22"/>
    <p:sldId id="2147471386" r:id="rId23"/>
    <p:sldId id="2147471384" r:id="rId24"/>
    <p:sldId id="2147471399" r:id="rId25"/>
    <p:sldId id="2147471401" r:id="rId26"/>
    <p:sldId id="2147471400" r:id="rId27"/>
    <p:sldId id="2147471387" r:id="rId28"/>
    <p:sldId id="2147471392" r:id="rId29"/>
    <p:sldId id="2147471385" r:id="rId30"/>
    <p:sldId id="2147471388" r:id="rId31"/>
    <p:sldId id="2147471390" r:id="rId32"/>
    <p:sldId id="2147471270" r:id="rId33"/>
    <p:sldId id="2147471271" r:id="rId34"/>
    <p:sldId id="2147471365" r:id="rId35"/>
    <p:sldId id="2134806596" r:id="rId36"/>
    <p:sldId id="2147471258" r:id="rId37"/>
    <p:sldId id="2147471372" r:id="rId38"/>
    <p:sldId id="2134806497" r:id="rId39"/>
    <p:sldId id="2134806609" r:id="rId40"/>
    <p:sldId id="2134806643" r:id="rId41"/>
    <p:sldId id="2134806644" r:id="rId42"/>
    <p:sldId id="2147471267" r:id="rId43"/>
    <p:sldId id="2134806613" r:id="rId44"/>
    <p:sldId id="2134806486" r:id="rId45"/>
    <p:sldId id="2134806600" r:id="rId46"/>
    <p:sldId id="2147471360" r:id="rId47"/>
    <p:sldId id="2134806654" r:id="rId48"/>
    <p:sldId id="2147471268" r:id="rId49"/>
    <p:sldId id="2134806614" r:id="rId50"/>
    <p:sldId id="2134806615" r:id="rId51"/>
    <p:sldId id="2134806601" r:id="rId52"/>
    <p:sldId id="2147471359" r:id="rId53"/>
    <p:sldId id="2134806463" r:id="rId54"/>
    <p:sldId id="2147471361" r:id="rId55"/>
    <p:sldId id="2134806511" r:id="rId56"/>
    <p:sldId id="2134806624" r:id="rId57"/>
    <p:sldId id="2147471368" r:id="rId58"/>
    <p:sldId id="2147471362" r:id="rId59"/>
    <p:sldId id="2134806606" r:id="rId60"/>
    <p:sldId id="2147471374" r:id="rId61"/>
    <p:sldId id="2147471370" r:id="rId62"/>
    <p:sldId id="2147471364" r:id="rId63"/>
    <p:sldId id="2147471375" r:id="rId64"/>
    <p:sldId id="2147471223" r:id="rId65"/>
    <p:sldId id="2147471319" r:id="rId66"/>
    <p:sldId id="2147471279" r:id="rId67"/>
    <p:sldId id="2147471280" r:id="rId68"/>
    <p:sldId id="2147471228" r:id="rId69"/>
    <p:sldId id="2147471371" r:id="rId70"/>
    <p:sldId id="2134806514"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8696EBA4-1B12-6345-8389-A53EA9916143}">
          <p14:sldIdLst>
            <p14:sldId id="2134806516"/>
            <p14:sldId id="2134806517"/>
            <p14:sldId id="2134806653"/>
            <p14:sldId id="2147471376"/>
            <p14:sldId id="2147471377"/>
            <p14:sldId id="2147471378"/>
            <p14:sldId id="2147471393"/>
            <p14:sldId id="2147471394"/>
            <p14:sldId id="2147471395"/>
            <p14:sldId id="2147471396"/>
            <p14:sldId id="2147471397"/>
            <p14:sldId id="2147471398"/>
            <p14:sldId id="2147471379"/>
            <p14:sldId id="2147471381"/>
            <p14:sldId id="2147471380"/>
            <p14:sldId id="2147471382"/>
            <p14:sldId id="2147471402"/>
            <p14:sldId id="2147471383"/>
            <p14:sldId id="2147471386"/>
            <p14:sldId id="2147471384"/>
            <p14:sldId id="2147471399"/>
            <p14:sldId id="2147471401"/>
            <p14:sldId id="2147471400"/>
            <p14:sldId id="2147471387"/>
            <p14:sldId id="2147471392"/>
            <p14:sldId id="2147471385"/>
            <p14:sldId id="2147471388"/>
            <p14:sldId id="2147471390"/>
            <p14:sldId id="2147471270"/>
            <p14:sldId id="2147471271"/>
            <p14:sldId id="2147471365"/>
          </p14:sldIdLst>
        </p14:section>
        <p14:section name="Covers" id="{13ABDC4C-3067-A343-ADFD-8D31A559B8E0}">
          <p14:sldIdLst>
            <p14:sldId id="2134806596"/>
            <p14:sldId id="2147471258"/>
          </p14:sldIdLst>
        </p14:section>
        <p14:section name="Contents / Agenda" id="{1569BA12-01E0-1B4F-A2D9-66C7A618A9D8}">
          <p14:sldIdLst>
            <p14:sldId id="2147471372"/>
            <p14:sldId id="2134806497"/>
          </p14:sldIdLst>
        </p14:section>
        <p14:section name="Dividers" id="{8DC0FB0C-EA21-EE44-8AE8-B0842489FE17}">
          <p14:sldIdLst>
            <p14:sldId id="2134806609"/>
            <p14:sldId id="2134806643"/>
            <p14:sldId id="2134806644"/>
          </p14:sldIdLst>
        </p14:section>
        <p14:section name="Content layouts" id="{F90BE988-6113-4F47-A23F-CBF39E418D68}">
          <p14:sldIdLst>
            <p14:sldId id="2147471267"/>
            <p14:sldId id="2134806613"/>
            <p14:sldId id="2134806486"/>
            <p14:sldId id="2134806600"/>
            <p14:sldId id="2147471360"/>
            <p14:sldId id="2134806654"/>
            <p14:sldId id="2147471268"/>
            <p14:sldId id="2134806614"/>
            <p14:sldId id="2134806615"/>
            <p14:sldId id="2134806601"/>
            <p14:sldId id="2147471359"/>
          </p14:sldIdLst>
        </p14:section>
        <p14:section name="Image Layouts" id="{C78F5A13-2914-5E49-8483-8B5345A26DF0}">
          <p14:sldIdLst>
            <p14:sldId id="2134806463"/>
            <p14:sldId id="2147471361"/>
            <p14:sldId id="2134806511"/>
            <p14:sldId id="2134806624"/>
          </p14:sldIdLst>
        </p14:section>
        <p14:section name="Charts and graphs" id="{5620B7A9-0846-EC40-8FDE-40D41BD545D8}">
          <p14:sldIdLst>
            <p14:sldId id="2147471368"/>
            <p14:sldId id="2147471362"/>
            <p14:sldId id="2134806606"/>
            <p14:sldId id="2147471374"/>
            <p14:sldId id="2147471370"/>
            <p14:sldId id="2147471364"/>
            <p14:sldId id="2147471375"/>
          </p14:sldIdLst>
        </p14:section>
        <p14:section name="Tables" id="{62B2A995-7AE1-BC4C-9E74-49823660E647}">
          <p14:sldIdLst>
            <p14:sldId id="2147471223"/>
            <p14:sldId id="2147471319"/>
            <p14:sldId id="2147471279"/>
            <p14:sldId id="2147471280"/>
            <p14:sldId id="2147471228"/>
            <p14:sldId id="2147471371"/>
          </p14:sldIdLst>
        </p14:section>
        <p14:section name="Closing Slide" id="{9CEBC974-04FA-4B47-9EC6-CE31A2EE0F29}">
          <p14:sldIdLst>
            <p14:sldId id="213480651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D0FE45A-7076-C060-3926-02C230FFCD7B}" name="Gartner, David (Cognizant)" initials="GD(" userId="S::930056@cognizant.com::31109c44-657a-4c1f-917c-0cd2083250d2" providerId="AD"/>
  <p188:author id="{99F93FB6-C18C-5FBA-5487-DBE9A471B604}" name="Jennifer Kelly" initials="JK" userId="c+VufwqJC72uMbGB6Qy3ESl4lWVfVYW4DP6fjOUmpX4=" providerId="None"/>
  <p188:author id="{AFF83BBF-8DC2-56B1-7D97-F4B62A6558D1}" name="Holsinger, Sophie (Contractor)" initials="H(" userId="qSv0elhcSqVZ6Und2jvxKda9UaW6eolhxm7dQQjF6aw=" providerId="None"/>
  <p188:author id="{0DF45BD4-5C8A-2E2D-FEE5-54A7402B3C0A}" name="Michelle Loeb" initials="ML" userId="y5thoKV0uDjaThbJPgxbMhWQvDJapLNicr5yuEWdci8=" providerId="None"/>
  <p188:author id="{561DB6D9-3341-C508-291F-4E7B425C4BEE}" name="La Cascia, Lynne (Cognizant)" initials="L(" userId="XzsV+nJzGmSCzj+6LOZ0MUrq7QBF9d0P2TCBTjMm7P4="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ikki Feuerstein" initials="RF" lastIdx="118" clrIdx="0">
    <p:extLst>
      <p:ext uri="{19B8F6BF-5375-455C-9EA6-DF929625EA0E}">
        <p15:presenceInfo xmlns:p15="http://schemas.microsoft.com/office/powerpoint/2012/main" userId="9696b6c1086d6638" providerId="Windows Live"/>
      </p:ext>
    </p:extLst>
  </p:cmAuthor>
  <p:cmAuthor id="2" name="Alex DiMaio" initials="AD" lastIdx="327" clrIdx="1">
    <p:extLst>
      <p:ext uri="{19B8F6BF-5375-455C-9EA6-DF929625EA0E}">
        <p15:presenceInfo xmlns:p15="http://schemas.microsoft.com/office/powerpoint/2012/main" userId="S::adimaio@tenetpartner.onmicrosoft.com::b1481f74-343d-4e6b-b114-ca2ded61f9f6" providerId="AD"/>
      </p:ext>
    </p:extLst>
  </p:cmAuthor>
  <p:cmAuthor id="3" name="Microsoft Office User" initials="MOU" lastIdx="4" clrIdx="2"/>
  <p:cmAuthor id="4" name="Gartner, David (Cognizant)" initials="GD(" lastIdx="61" clrIdx="3">
    <p:extLst>
      <p:ext uri="{19B8F6BF-5375-455C-9EA6-DF929625EA0E}">
        <p15:presenceInfo xmlns:p15="http://schemas.microsoft.com/office/powerpoint/2012/main" userId="S::930056@cognizant.com::31109c44-657a-4c1f-917c-0cd2083250d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1B9E5"/>
    <a:srgbClr val="2F78C4"/>
    <a:srgbClr val="89F9FC"/>
    <a:srgbClr val="2DB820"/>
    <a:srgbClr val="EAC71D"/>
    <a:srgbClr val="B81E2D"/>
    <a:srgbClr val="424242"/>
    <a:srgbClr val="ECECEC"/>
    <a:srgbClr val="000048"/>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6327" autoAdjust="0"/>
  </p:normalViewPr>
  <p:slideViewPr>
    <p:cSldViewPr snapToGrid="0">
      <p:cViewPr varScale="1">
        <p:scale>
          <a:sx n="63" d="100"/>
          <a:sy n="63" d="100"/>
        </p:scale>
        <p:origin x="804" y="56"/>
      </p:cViewPr>
      <p:guideLst/>
    </p:cSldViewPr>
  </p:slideViewPr>
  <p:outlineViewPr>
    <p:cViewPr>
      <p:scale>
        <a:sx n="33" d="100"/>
        <a:sy n="33" d="100"/>
      </p:scale>
      <p:origin x="0" y="-20008"/>
    </p:cViewPr>
  </p:outlineViewPr>
  <p:notesTextViewPr>
    <p:cViewPr>
      <p:scale>
        <a:sx n="1" d="1"/>
        <a:sy n="1" d="1"/>
      </p:scale>
      <p:origin x="0" y="0"/>
    </p:cViewPr>
  </p:notesTextViewPr>
  <p:sorterViewPr>
    <p:cViewPr>
      <p:scale>
        <a:sx n="1" d="1"/>
        <a:sy n="1" d="1"/>
      </p:scale>
      <p:origin x="0" y="0"/>
    </p:cViewPr>
  </p:sorterViewPr>
  <p:notesViewPr>
    <p:cSldViewPr snapToGrid="0" showGuides="1">
      <p:cViewPr varScale="1">
        <p:scale>
          <a:sx n="110" d="100"/>
          <a:sy n="110" d="100"/>
        </p:scale>
        <p:origin x="4160"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commentAuthors" Target="commentAuthors.xml"/><Relationship Id="rId79" Type="http://schemas.microsoft.com/office/2018/10/relationships/authors" Targe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9.xml"/><Relationship Id="rId1" Type="http://schemas.microsoft.com/office/2011/relationships/chartStyle" Target="style9.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0.xml"/><Relationship Id="rId1" Type="http://schemas.microsoft.com/office/2011/relationships/chartStyle" Target="style10.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1.xml"/><Relationship Id="rId1" Type="http://schemas.microsoft.com/office/2011/relationships/chartStyle" Target="style11.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0214-0447-B9EC-4C2CDC79144F}"/>
              </c:ext>
            </c:extLst>
          </c:dPt>
          <c:dPt>
            <c:idx val="1"/>
            <c:invertIfNegative val="0"/>
            <c:bubble3D val="0"/>
            <c:spPr>
              <a:solidFill>
                <a:schemeClr val="accent1"/>
              </a:solidFill>
              <a:ln>
                <a:noFill/>
              </a:ln>
              <a:effectLst/>
            </c:spPr>
            <c:extLst>
              <c:ext xmlns:c16="http://schemas.microsoft.com/office/drawing/2014/chart" uri="{C3380CC4-5D6E-409C-BE32-E72D297353CC}">
                <c16:uniqueId val="{00000003-0214-0447-B9EC-4C2CDC79144F}"/>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0214-0447-B9EC-4C2CDC79144F}"/>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7-0214-0447-B9EC-4C2CDC79144F}"/>
              </c:ext>
            </c:extLst>
          </c:dPt>
          <c:dPt>
            <c:idx val="4"/>
            <c:invertIfNegative val="0"/>
            <c:bubble3D val="0"/>
            <c:spPr>
              <a:solidFill>
                <a:schemeClr val="accent5"/>
              </a:solidFill>
              <a:ln>
                <a:noFill/>
              </a:ln>
              <a:effectLst/>
            </c:spPr>
            <c:extLst>
              <c:ext xmlns:c16="http://schemas.microsoft.com/office/drawing/2014/chart" uri="{C3380CC4-5D6E-409C-BE32-E72D297353CC}">
                <c16:uniqueId val="{00000009-0214-0447-B9EC-4C2CDC79144F}"/>
              </c:ext>
            </c:extLst>
          </c:dPt>
          <c:dPt>
            <c:idx val="5"/>
            <c:invertIfNegative val="0"/>
            <c:bubble3D val="0"/>
            <c:spPr>
              <a:solidFill>
                <a:schemeClr val="accent1"/>
              </a:solidFill>
              <a:ln>
                <a:noFill/>
              </a:ln>
              <a:effectLst/>
            </c:spPr>
            <c:extLst>
              <c:ext xmlns:c16="http://schemas.microsoft.com/office/drawing/2014/chart" uri="{C3380CC4-5D6E-409C-BE32-E72D297353CC}">
                <c16:uniqueId val="{0000000B-0214-0447-B9EC-4C2CDC79144F}"/>
              </c:ext>
            </c:extLst>
          </c:dPt>
          <c:cat>
            <c:strRef>
              <c:f>Sheet1!$A$2:$A$7</c:f>
              <c:strCache>
                <c:ptCount val="6"/>
                <c:pt idx="0">
                  <c:v>A</c:v>
                </c:pt>
                <c:pt idx="1">
                  <c:v>B</c:v>
                </c:pt>
                <c:pt idx="2">
                  <c:v>C</c:v>
                </c:pt>
                <c:pt idx="3">
                  <c:v>D</c:v>
                </c:pt>
                <c:pt idx="4">
                  <c:v>E</c:v>
                </c:pt>
                <c:pt idx="5">
                  <c:v>F</c:v>
                </c:pt>
              </c:strCache>
            </c:strRef>
          </c:cat>
          <c:val>
            <c:numRef>
              <c:f>Sheet1!$B$2:$B$7</c:f>
              <c:numCache>
                <c:formatCode>General</c:formatCode>
                <c:ptCount val="6"/>
                <c:pt idx="0">
                  <c:v>4.3</c:v>
                </c:pt>
                <c:pt idx="1">
                  <c:v>2.5</c:v>
                </c:pt>
                <c:pt idx="2">
                  <c:v>3.5</c:v>
                </c:pt>
                <c:pt idx="3">
                  <c:v>4.5</c:v>
                </c:pt>
                <c:pt idx="4">
                  <c:v>4.3</c:v>
                </c:pt>
                <c:pt idx="5">
                  <c:v>3</c:v>
                </c:pt>
              </c:numCache>
            </c:numRef>
          </c:val>
          <c:extLst>
            <c:ext xmlns:c16="http://schemas.microsoft.com/office/drawing/2014/chart" uri="{C3380CC4-5D6E-409C-BE32-E72D297353CC}">
              <c16:uniqueId val="{0000000C-0214-0447-B9EC-4C2CDC79144F}"/>
            </c:ext>
          </c:extLst>
        </c:ser>
        <c:dLbls>
          <c:showLegendKey val="0"/>
          <c:showVal val="0"/>
          <c:showCatName val="0"/>
          <c:showSerName val="0"/>
          <c:showPercent val="0"/>
          <c:showBubbleSize val="0"/>
        </c:dLbls>
        <c:gapWidth val="230"/>
        <c:axId val="751100303"/>
        <c:axId val="748907407"/>
      </c:barChart>
      <c:catAx>
        <c:axId val="751100303"/>
        <c:scaling>
          <c:orientation val="minMax"/>
        </c:scaling>
        <c:delete val="0"/>
        <c:axPos val="b"/>
        <c:numFmt formatCode="General" sourceLinked="1"/>
        <c:majorTickMark val="none"/>
        <c:minorTickMark val="none"/>
        <c:tickLblPos val="nextTo"/>
        <c:spPr>
          <a:noFill/>
          <a:ln w="9525" cap="flat" cmpd="sng" algn="ctr">
            <a:solidFill>
              <a:schemeClr val="bg2">
                <a:lumMod val="75000"/>
              </a:schemeClr>
            </a:solidFill>
            <a:round/>
          </a:ln>
          <a:effectLst/>
        </c:spPr>
        <c:txPr>
          <a:bodyPr rot="-60000000" spcFirstLastPara="1" vertOverflow="ellipsis" vert="horz" wrap="square" anchor="ctr" anchorCtr="1"/>
          <a:lstStyle/>
          <a:p>
            <a:pPr>
              <a:defRPr sz="1050" b="0" i="0" u="none" strike="noStrike" kern="1200" baseline="0">
                <a:solidFill>
                  <a:schemeClr val="tx2"/>
                </a:solidFill>
                <a:latin typeface="+mn-lt"/>
                <a:ea typeface="+mn-ea"/>
                <a:cs typeface="+mn-cs"/>
              </a:defRPr>
            </a:pPr>
            <a:endParaRPr lang="en-US"/>
          </a:p>
        </c:txPr>
        <c:crossAx val="748907407"/>
        <c:crosses val="autoZero"/>
        <c:auto val="1"/>
        <c:lblAlgn val="ctr"/>
        <c:lblOffset val="100"/>
        <c:noMultiLvlLbl val="0"/>
      </c:catAx>
      <c:valAx>
        <c:axId val="748907407"/>
        <c:scaling>
          <c:orientation val="minMax"/>
        </c:scaling>
        <c:delete val="0"/>
        <c:axPos val="l"/>
        <c:majorGridlines>
          <c:spPr>
            <a:ln w="9525" cap="flat" cmpd="sng" algn="ctr">
              <a:solidFill>
                <a:schemeClr val="bg2">
                  <a:lumMod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bg2">
                    <a:lumMod val="50000"/>
                  </a:schemeClr>
                </a:solidFill>
                <a:latin typeface="+mn-lt"/>
                <a:ea typeface="+mn-ea"/>
                <a:cs typeface="+mn-cs"/>
              </a:defRPr>
            </a:pPr>
            <a:endParaRPr lang="en-US"/>
          </a:p>
        </c:txPr>
        <c:crossAx val="7511003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5"/>
              </a:solidFill>
              <a:ln w="19050">
                <a:noFill/>
              </a:ln>
              <a:effectLst/>
            </c:spPr>
            <c:extLst>
              <c:ext xmlns:c16="http://schemas.microsoft.com/office/drawing/2014/chart" uri="{C3380CC4-5D6E-409C-BE32-E72D297353CC}">
                <c16:uniqueId val="{00000001-7ED9-5C4A-85DF-38FAFC1DBFF7}"/>
              </c:ext>
            </c:extLst>
          </c:dPt>
          <c:dPt>
            <c:idx val="1"/>
            <c:bubble3D val="0"/>
            <c:spPr>
              <a:solidFill>
                <a:schemeClr val="accent3">
                  <a:alpha val="30000"/>
                </a:schemeClr>
              </a:solidFill>
              <a:ln w="19050">
                <a:noFill/>
              </a:ln>
              <a:effectLst/>
            </c:spPr>
            <c:extLst>
              <c:ext xmlns:c16="http://schemas.microsoft.com/office/drawing/2014/chart" uri="{C3380CC4-5D6E-409C-BE32-E72D297353CC}">
                <c16:uniqueId val="{00000002-7ED9-5C4A-85DF-38FAFC1DBFF7}"/>
              </c:ext>
            </c:extLst>
          </c:dPt>
          <c:cat>
            <c:strRef>
              <c:f>Sheet1!$A$2:$A$3</c:f>
              <c:strCache>
                <c:ptCount val="2"/>
                <c:pt idx="0">
                  <c:v>1st Qtr</c:v>
                </c:pt>
                <c:pt idx="1">
                  <c:v>2nd Qtr</c:v>
                </c:pt>
              </c:strCache>
            </c:strRef>
          </c:cat>
          <c:val>
            <c:numRef>
              <c:f>Sheet1!$B$2:$B$3</c:f>
              <c:numCache>
                <c:formatCode>0%</c:formatCode>
                <c:ptCount val="2"/>
                <c:pt idx="0">
                  <c:v>0.6</c:v>
                </c:pt>
                <c:pt idx="1">
                  <c:v>0.4</c:v>
                </c:pt>
              </c:numCache>
            </c:numRef>
          </c:val>
          <c:extLst>
            <c:ext xmlns:c16="http://schemas.microsoft.com/office/drawing/2014/chart" uri="{C3380CC4-5D6E-409C-BE32-E72D297353CC}">
              <c16:uniqueId val="{00000000-7ED9-5C4A-85DF-38FAFC1DBFF7}"/>
            </c:ext>
          </c:extLst>
        </c:ser>
        <c:dLbls>
          <c:showLegendKey val="0"/>
          <c:showVal val="0"/>
          <c:showCatName val="0"/>
          <c:showSerName val="0"/>
          <c:showPercent val="0"/>
          <c:showBubbleSize val="0"/>
          <c:showLeaderLines val="0"/>
        </c:dLbls>
        <c:firstSliceAng val="0"/>
        <c:holeSize val="68"/>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5"/>
              </a:solidFill>
              <a:ln w="19050">
                <a:noFill/>
              </a:ln>
              <a:effectLst/>
            </c:spPr>
            <c:extLst>
              <c:ext xmlns:c16="http://schemas.microsoft.com/office/drawing/2014/chart" uri="{C3380CC4-5D6E-409C-BE32-E72D297353CC}">
                <c16:uniqueId val="{00000001-7ED9-5C4A-85DF-38FAFC1DBFF7}"/>
              </c:ext>
            </c:extLst>
          </c:dPt>
          <c:dPt>
            <c:idx val="1"/>
            <c:bubble3D val="0"/>
            <c:spPr>
              <a:solidFill>
                <a:schemeClr val="accent1"/>
              </a:solidFill>
              <a:ln w="19050">
                <a:noFill/>
              </a:ln>
              <a:effectLst/>
            </c:spPr>
            <c:extLst>
              <c:ext xmlns:c16="http://schemas.microsoft.com/office/drawing/2014/chart" uri="{C3380CC4-5D6E-409C-BE32-E72D297353CC}">
                <c16:uniqueId val="{00000002-7ED9-5C4A-85DF-38FAFC1DBFF7}"/>
              </c:ext>
            </c:extLst>
          </c:dPt>
          <c:cat>
            <c:strRef>
              <c:f>Sheet1!$A$2:$A$3</c:f>
              <c:strCache>
                <c:ptCount val="2"/>
                <c:pt idx="0">
                  <c:v>1st Qtr</c:v>
                </c:pt>
                <c:pt idx="1">
                  <c:v>2nd Qtr</c:v>
                </c:pt>
              </c:strCache>
            </c:strRef>
          </c:cat>
          <c:val>
            <c:numRef>
              <c:f>Sheet1!$B$2:$B$3</c:f>
              <c:numCache>
                <c:formatCode>0%</c:formatCode>
                <c:ptCount val="2"/>
                <c:pt idx="0">
                  <c:v>0.6</c:v>
                </c:pt>
                <c:pt idx="1">
                  <c:v>0.4</c:v>
                </c:pt>
              </c:numCache>
            </c:numRef>
          </c:val>
          <c:extLst>
            <c:ext xmlns:c16="http://schemas.microsoft.com/office/drawing/2014/chart" uri="{C3380CC4-5D6E-409C-BE32-E72D297353CC}">
              <c16:uniqueId val="{00000000-7ED9-5C4A-85DF-38FAFC1DBFF7}"/>
            </c:ext>
          </c:extLst>
        </c:ser>
        <c:dLbls>
          <c:showLegendKey val="0"/>
          <c:showVal val="0"/>
          <c:showCatName val="0"/>
          <c:showSerName val="0"/>
          <c:showPercent val="0"/>
          <c:showBubbleSize val="0"/>
          <c:showLeaderLines val="0"/>
        </c:dLbls>
        <c:firstSliceAng val="0"/>
        <c:holeSize val="68"/>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5"/>
              </a:solidFill>
              <a:ln w="19050">
                <a:noFill/>
              </a:ln>
              <a:effectLst/>
            </c:spPr>
            <c:extLst>
              <c:ext xmlns:c16="http://schemas.microsoft.com/office/drawing/2014/chart" uri="{C3380CC4-5D6E-409C-BE32-E72D297353CC}">
                <c16:uniqueId val="{00000001-7ED9-5C4A-85DF-38FAFC1DBFF7}"/>
              </c:ext>
            </c:extLst>
          </c:dPt>
          <c:dPt>
            <c:idx val="1"/>
            <c:bubble3D val="0"/>
            <c:spPr>
              <a:solidFill>
                <a:schemeClr val="bg2">
                  <a:lumMod val="95000"/>
                </a:schemeClr>
              </a:solidFill>
              <a:ln w="19050">
                <a:noFill/>
              </a:ln>
              <a:effectLst/>
            </c:spPr>
            <c:extLst>
              <c:ext xmlns:c16="http://schemas.microsoft.com/office/drawing/2014/chart" uri="{C3380CC4-5D6E-409C-BE32-E72D297353CC}">
                <c16:uniqueId val="{00000002-7ED9-5C4A-85DF-38FAFC1DBFF7}"/>
              </c:ext>
            </c:extLst>
          </c:dPt>
          <c:cat>
            <c:strRef>
              <c:f>Sheet1!$A$2:$A$3</c:f>
              <c:strCache>
                <c:ptCount val="2"/>
                <c:pt idx="0">
                  <c:v>1st Qtr</c:v>
                </c:pt>
                <c:pt idx="1">
                  <c:v>2nd Qtr</c:v>
                </c:pt>
              </c:strCache>
            </c:strRef>
          </c:cat>
          <c:val>
            <c:numRef>
              <c:f>Sheet1!$B$2:$B$3</c:f>
              <c:numCache>
                <c:formatCode>0%</c:formatCode>
                <c:ptCount val="2"/>
                <c:pt idx="0">
                  <c:v>0.6</c:v>
                </c:pt>
                <c:pt idx="1">
                  <c:v>0.4</c:v>
                </c:pt>
              </c:numCache>
            </c:numRef>
          </c:val>
          <c:extLst>
            <c:ext xmlns:c16="http://schemas.microsoft.com/office/drawing/2014/chart" uri="{C3380CC4-5D6E-409C-BE32-E72D297353CC}">
              <c16:uniqueId val="{00000000-7ED9-5C4A-85DF-38FAFC1DBFF7}"/>
            </c:ext>
          </c:extLst>
        </c:ser>
        <c:dLbls>
          <c:showLegendKey val="0"/>
          <c:showVal val="0"/>
          <c:showCatName val="0"/>
          <c:showSerName val="0"/>
          <c:showPercent val="0"/>
          <c:showBubbleSize val="0"/>
          <c:showLeaderLines val="0"/>
        </c:dLbls>
        <c:firstSliceAng val="0"/>
        <c:holeSize val="68"/>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1"/>
            </a:solidFill>
            <a:ln w="28575">
              <a:noFill/>
            </a:ln>
          </c:spPr>
          <c:dPt>
            <c:idx val="0"/>
            <c:bubble3D val="0"/>
            <c:spPr>
              <a:solidFill>
                <a:schemeClr val="accent3">
                  <a:lumMod val="40000"/>
                  <a:lumOff val="60000"/>
                </a:schemeClr>
              </a:solidFill>
              <a:ln w="28575">
                <a:noFill/>
              </a:ln>
              <a:effectLst/>
            </c:spPr>
            <c:extLst>
              <c:ext xmlns:c16="http://schemas.microsoft.com/office/drawing/2014/chart" uri="{C3380CC4-5D6E-409C-BE32-E72D297353CC}">
                <c16:uniqueId val="{00000001-9B25-5848-AD14-5758E2D1672A}"/>
              </c:ext>
            </c:extLst>
          </c:dPt>
          <c:dPt>
            <c:idx val="1"/>
            <c:bubble3D val="0"/>
            <c:spPr>
              <a:solidFill>
                <a:schemeClr val="accent3">
                  <a:lumMod val="75000"/>
                </a:schemeClr>
              </a:solidFill>
              <a:ln w="28575">
                <a:noFill/>
              </a:ln>
              <a:effectLst/>
            </c:spPr>
            <c:extLst>
              <c:ext xmlns:c16="http://schemas.microsoft.com/office/drawing/2014/chart" uri="{C3380CC4-5D6E-409C-BE32-E72D297353CC}">
                <c16:uniqueId val="{00000003-9B25-5848-AD14-5758E2D1672A}"/>
              </c:ext>
            </c:extLst>
          </c:dPt>
          <c:dPt>
            <c:idx val="2"/>
            <c:bubble3D val="0"/>
            <c:spPr>
              <a:solidFill>
                <a:schemeClr val="accent3"/>
              </a:solidFill>
              <a:ln w="28575">
                <a:noFill/>
              </a:ln>
              <a:effectLst/>
            </c:spPr>
            <c:extLst>
              <c:ext xmlns:c16="http://schemas.microsoft.com/office/drawing/2014/chart" uri="{C3380CC4-5D6E-409C-BE32-E72D297353CC}">
                <c16:uniqueId val="{00000005-9B25-5848-AD14-5758E2D1672A}"/>
              </c:ext>
            </c:extLst>
          </c:dPt>
          <c:dPt>
            <c:idx val="3"/>
            <c:bubble3D val="0"/>
            <c:spPr>
              <a:solidFill>
                <a:schemeClr val="accent3">
                  <a:lumMod val="60000"/>
                  <a:lumOff val="40000"/>
                </a:schemeClr>
              </a:solidFill>
              <a:ln w="28575">
                <a:noFill/>
              </a:ln>
              <a:effectLst/>
            </c:spPr>
            <c:extLst>
              <c:ext xmlns:c16="http://schemas.microsoft.com/office/drawing/2014/chart" uri="{C3380CC4-5D6E-409C-BE32-E72D297353CC}">
                <c16:uniqueId val="{00000007-9B25-5848-AD14-5758E2D1672A}"/>
              </c:ext>
            </c:extLst>
          </c:dPt>
          <c:cat>
            <c:strRef>
              <c:f>Sheet1!$A$2:$A$5</c:f>
              <c:strCache>
                <c:ptCount val="4"/>
                <c:pt idx="0">
                  <c:v>1st Qtr</c:v>
                </c:pt>
                <c:pt idx="1">
                  <c:v>2nd Qtr</c:v>
                </c:pt>
                <c:pt idx="2">
                  <c:v>3rd Qtr</c:v>
                </c:pt>
                <c:pt idx="3">
                  <c:v>4th Qtr</c:v>
                </c:pt>
              </c:strCache>
            </c:strRef>
          </c:cat>
          <c:val>
            <c:numRef>
              <c:f>Sheet1!$B$2:$B$5</c:f>
              <c:numCache>
                <c:formatCode>0%</c:formatCode>
                <c:ptCount val="4"/>
                <c:pt idx="0">
                  <c:v>0.25</c:v>
                </c:pt>
                <c:pt idx="1">
                  <c:v>0.5</c:v>
                </c:pt>
                <c:pt idx="2">
                  <c:v>0.15</c:v>
                </c:pt>
                <c:pt idx="3">
                  <c:v>0.1</c:v>
                </c:pt>
              </c:numCache>
            </c:numRef>
          </c:val>
          <c:extLst>
            <c:ext xmlns:c16="http://schemas.microsoft.com/office/drawing/2014/chart" uri="{C3380CC4-5D6E-409C-BE32-E72D297353CC}">
              <c16:uniqueId val="{00000008-9B25-5848-AD14-5758E2D1672A}"/>
            </c:ext>
          </c:extLst>
        </c:ser>
        <c:dLbls>
          <c:showLegendKey val="0"/>
          <c:showVal val="0"/>
          <c:showCatName val="0"/>
          <c:showSerName val="0"/>
          <c:showPercent val="0"/>
          <c:showBubbleSize val="0"/>
          <c:showLeaderLines val="1"/>
        </c:dLbls>
        <c:firstSliceAng val="90"/>
        <c:holeSize val="68"/>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4">
                  <a:lumMod val="20000"/>
                  <a:lumOff val="80000"/>
                </a:schemeClr>
              </a:solidFill>
              <a:ln w="19050">
                <a:noFill/>
              </a:ln>
              <a:effectLst/>
            </c:spPr>
            <c:extLst>
              <c:ext xmlns:c16="http://schemas.microsoft.com/office/drawing/2014/chart" uri="{C3380CC4-5D6E-409C-BE32-E72D297353CC}">
                <c16:uniqueId val="{00000001-9B25-5848-AD14-5758E2D1672A}"/>
              </c:ext>
            </c:extLst>
          </c:dPt>
          <c:dPt>
            <c:idx val="1"/>
            <c:bubble3D val="0"/>
            <c:spPr>
              <a:solidFill>
                <a:schemeClr val="accent4">
                  <a:lumMod val="75000"/>
                </a:schemeClr>
              </a:solidFill>
              <a:ln w="19050">
                <a:noFill/>
              </a:ln>
              <a:effectLst/>
            </c:spPr>
            <c:extLst>
              <c:ext xmlns:c16="http://schemas.microsoft.com/office/drawing/2014/chart" uri="{C3380CC4-5D6E-409C-BE32-E72D297353CC}">
                <c16:uniqueId val="{00000003-9B25-5848-AD14-5758E2D1672A}"/>
              </c:ext>
            </c:extLst>
          </c:dPt>
          <c:dPt>
            <c:idx val="2"/>
            <c:bubble3D val="0"/>
            <c:spPr>
              <a:solidFill>
                <a:schemeClr val="accent3">
                  <a:lumMod val="60000"/>
                  <a:lumOff val="40000"/>
                </a:schemeClr>
              </a:solidFill>
              <a:ln w="19050">
                <a:noFill/>
              </a:ln>
              <a:effectLst/>
            </c:spPr>
            <c:extLst>
              <c:ext xmlns:c16="http://schemas.microsoft.com/office/drawing/2014/chart" uri="{C3380CC4-5D6E-409C-BE32-E72D297353CC}">
                <c16:uniqueId val="{00000005-9B25-5848-AD14-5758E2D1672A}"/>
              </c:ext>
            </c:extLst>
          </c:dPt>
          <c:dPt>
            <c:idx val="3"/>
            <c:bubble3D val="0"/>
            <c:spPr>
              <a:solidFill>
                <a:schemeClr val="accent4">
                  <a:lumMod val="60000"/>
                  <a:lumOff val="40000"/>
                </a:schemeClr>
              </a:solidFill>
              <a:ln w="19050">
                <a:noFill/>
              </a:ln>
              <a:effectLst/>
            </c:spPr>
            <c:extLst>
              <c:ext xmlns:c16="http://schemas.microsoft.com/office/drawing/2014/chart" uri="{C3380CC4-5D6E-409C-BE32-E72D297353CC}">
                <c16:uniqueId val="{00000007-9B25-5848-AD14-5758E2D1672A}"/>
              </c:ext>
            </c:extLst>
          </c:dPt>
          <c:cat>
            <c:strRef>
              <c:f>Sheet1!$A$2:$A$5</c:f>
              <c:strCache>
                <c:ptCount val="4"/>
                <c:pt idx="0">
                  <c:v>1st Qtr</c:v>
                </c:pt>
                <c:pt idx="1">
                  <c:v>2nd Qtr</c:v>
                </c:pt>
                <c:pt idx="2">
                  <c:v>3rd Qtr</c:v>
                </c:pt>
                <c:pt idx="3">
                  <c:v>4th Qtr</c:v>
                </c:pt>
              </c:strCache>
            </c:strRef>
          </c:cat>
          <c:val>
            <c:numRef>
              <c:f>Sheet1!$B$2:$B$5</c:f>
              <c:numCache>
                <c:formatCode>0%</c:formatCode>
                <c:ptCount val="4"/>
                <c:pt idx="0">
                  <c:v>0.25</c:v>
                </c:pt>
                <c:pt idx="1">
                  <c:v>0.5</c:v>
                </c:pt>
                <c:pt idx="2">
                  <c:v>0.15</c:v>
                </c:pt>
                <c:pt idx="3">
                  <c:v>0.1</c:v>
                </c:pt>
              </c:numCache>
            </c:numRef>
          </c:val>
          <c:extLst>
            <c:ext xmlns:c16="http://schemas.microsoft.com/office/drawing/2014/chart" uri="{C3380CC4-5D6E-409C-BE32-E72D297353CC}">
              <c16:uniqueId val="{00000008-9B25-5848-AD14-5758E2D1672A}"/>
            </c:ext>
          </c:extLst>
        </c:ser>
        <c:dLbls>
          <c:showLegendKey val="0"/>
          <c:showVal val="0"/>
          <c:showCatName val="0"/>
          <c:showSerName val="0"/>
          <c:showPercent val="0"/>
          <c:showBubbleSize val="0"/>
          <c:showLeaderLines val="1"/>
        </c:dLbls>
        <c:firstSliceAng val="90"/>
        <c:holeSize val="68"/>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2"/>
              </a:solidFill>
              <a:round/>
            </a:ln>
            <a:effectLst/>
          </c:spPr>
          <c:marker>
            <c:symbol val="none"/>
          </c:marker>
          <c:cat>
            <c:strRef>
              <c:f>Sheet1!$A$2:$A$5</c:f>
              <c:strCache>
                <c:ptCount val="4"/>
                <c:pt idx="0">
                  <c:v>A</c:v>
                </c:pt>
                <c:pt idx="1">
                  <c:v>B</c:v>
                </c:pt>
                <c:pt idx="2">
                  <c:v>C</c:v>
                </c:pt>
                <c:pt idx="3">
                  <c:v>D</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211D-9F4C-AE06-D43603D0898B}"/>
            </c:ext>
          </c:extLst>
        </c:ser>
        <c:ser>
          <c:idx val="1"/>
          <c:order val="1"/>
          <c:tx>
            <c:strRef>
              <c:f>Sheet1!$C$1</c:f>
              <c:strCache>
                <c:ptCount val="1"/>
                <c:pt idx="0">
                  <c:v>Series 2</c:v>
                </c:pt>
              </c:strCache>
            </c:strRef>
          </c:tx>
          <c:spPr>
            <a:ln w="28575" cap="rnd">
              <a:solidFill>
                <a:schemeClr val="accent3"/>
              </a:solidFill>
              <a:round/>
            </a:ln>
            <a:effectLst/>
          </c:spPr>
          <c:marker>
            <c:symbol val="none"/>
          </c:marker>
          <c:cat>
            <c:strRef>
              <c:f>Sheet1!$A$2:$A$5</c:f>
              <c:strCache>
                <c:ptCount val="4"/>
                <c:pt idx="0">
                  <c:v>A</c:v>
                </c:pt>
                <c:pt idx="1">
                  <c:v>B</c:v>
                </c:pt>
                <c:pt idx="2">
                  <c:v>C</c:v>
                </c:pt>
                <c:pt idx="3">
                  <c:v>D</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211D-9F4C-AE06-D43603D0898B}"/>
            </c:ext>
          </c:extLst>
        </c:ser>
        <c:ser>
          <c:idx val="2"/>
          <c:order val="2"/>
          <c:tx>
            <c:strRef>
              <c:f>Sheet1!$D$1</c:f>
              <c:strCache>
                <c:ptCount val="1"/>
                <c:pt idx="0">
                  <c:v>Series 3</c:v>
                </c:pt>
              </c:strCache>
            </c:strRef>
          </c:tx>
          <c:spPr>
            <a:ln w="28575" cap="rnd">
              <a:solidFill>
                <a:schemeClr val="accent1"/>
              </a:solidFill>
              <a:round/>
            </a:ln>
            <a:effectLst/>
          </c:spPr>
          <c:marker>
            <c:symbol val="none"/>
          </c:marker>
          <c:cat>
            <c:strRef>
              <c:f>Sheet1!$A$2:$A$5</c:f>
              <c:strCache>
                <c:ptCount val="4"/>
                <c:pt idx="0">
                  <c:v>A</c:v>
                </c:pt>
                <c:pt idx="1">
                  <c:v>B</c:v>
                </c:pt>
                <c:pt idx="2">
                  <c:v>C</c:v>
                </c:pt>
                <c:pt idx="3">
                  <c:v>D</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211D-9F4C-AE06-D43603D0898B}"/>
            </c:ext>
          </c:extLst>
        </c:ser>
        <c:ser>
          <c:idx val="3"/>
          <c:order val="3"/>
          <c:tx>
            <c:strRef>
              <c:f>Sheet1!$E$1</c:f>
              <c:strCache>
                <c:ptCount val="1"/>
                <c:pt idx="0">
                  <c:v>Series 4</c:v>
                </c:pt>
              </c:strCache>
            </c:strRef>
          </c:tx>
          <c:spPr>
            <a:ln w="28575" cap="rnd">
              <a:solidFill>
                <a:schemeClr val="accent4"/>
              </a:solidFill>
              <a:round/>
            </a:ln>
            <a:effectLst/>
          </c:spPr>
          <c:marker>
            <c:symbol val="none"/>
          </c:marker>
          <c:cat>
            <c:strRef>
              <c:f>Sheet1!$A$2:$A$5</c:f>
              <c:strCache>
                <c:ptCount val="4"/>
                <c:pt idx="0">
                  <c:v>A</c:v>
                </c:pt>
                <c:pt idx="1">
                  <c:v>B</c:v>
                </c:pt>
                <c:pt idx="2">
                  <c:v>C</c:v>
                </c:pt>
                <c:pt idx="3">
                  <c:v>D</c:v>
                </c:pt>
              </c:strCache>
            </c:strRef>
          </c:cat>
          <c:val>
            <c:numRef>
              <c:f>Sheet1!$E$2:$E$5</c:f>
              <c:numCache>
                <c:formatCode>General</c:formatCode>
                <c:ptCount val="4"/>
                <c:pt idx="0">
                  <c:v>3.5</c:v>
                </c:pt>
                <c:pt idx="1">
                  <c:v>4.5</c:v>
                </c:pt>
                <c:pt idx="2">
                  <c:v>4.4000000000000004</c:v>
                </c:pt>
                <c:pt idx="3">
                  <c:v>1.8</c:v>
                </c:pt>
              </c:numCache>
            </c:numRef>
          </c:val>
          <c:smooth val="0"/>
          <c:extLst>
            <c:ext xmlns:c16="http://schemas.microsoft.com/office/drawing/2014/chart" uri="{C3380CC4-5D6E-409C-BE32-E72D297353CC}">
              <c16:uniqueId val="{00000000-5D9A-094D-8BA7-504B610A958F}"/>
            </c:ext>
          </c:extLst>
        </c:ser>
        <c:ser>
          <c:idx val="4"/>
          <c:order val="4"/>
          <c:tx>
            <c:strRef>
              <c:f>Sheet1!$F$1</c:f>
              <c:strCache>
                <c:ptCount val="1"/>
                <c:pt idx="0">
                  <c:v>Series 5</c:v>
                </c:pt>
              </c:strCache>
            </c:strRef>
          </c:tx>
          <c:spPr>
            <a:ln w="28575" cap="rnd">
              <a:solidFill>
                <a:schemeClr val="accent5"/>
              </a:solidFill>
              <a:round/>
            </a:ln>
            <a:effectLst/>
          </c:spPr>
          <c:marker>
            <c:symbol val="none"/>
          </c:marker>
          <c:cat>
            <c:strRef>
              <c:f>Sheet1!$A$2:$A$5</c:f>
              <c:strCache>
                <c:ptCount val="4"/>
                <c:pt idx="0">
                  <c:v>A</c:v>
                </c:pt>
                <c:pt idx="1">
                  <c:v>B</c:v>
                </c:pt>
                <c:pt idx="2">
                  <c:v>C</c:v>
                </c:pt>
                <c:pt idx="3">
                  <c:v>D</c:v>
                </c:pt>
              </c:strCache>
            </c:strRef>
          </c:cat>
          <c:val>
            <c:numRef>
              <c:f>Sheet1!$F$2:$F$5</c:f>
              <c:numCache>
                <c:formatCode>General</c:formatCode>
                <c:ptCount val="4"/>
                <c:pt idx="0">
                  <c:v>4</c:v>
                </c:pt>
                <c:pt idx="1">
                  <c:v>5</c:v>
                </c:pt>
                <c:pt idx="2">
                  <c:v>2</c:v>
                </c:pt>
                <c:pt idx="3">
                  <c:v>5.2</c:v>
                </c:pt>
              </c:numCache>
            </c:numRef>
          </c:val>
          <c:smooth val="0"/>
          <c:extLst>
            <c:ext xmlns:c16="http://schemas.microsoft.com/office/drawing/2014/chart" uri="{C3380CC4-5D6E-409C-BE32-E72D297353CC}">
              <c16:uniqueId val="{00000001-5D9A-094D-8BA7-504B610A958F}"/>
            </c:ext>
          </c:extLst>
        </c:ser>
        <c:ser>
          <c:idx val="5"/>
          <c:order val="5"/>
          <c:tx>
            <c:strRef>
              <c:f>Sheet1!$G$1</c:f>
              <c:strCache>
                <c:ptCount val="1"/>
                <c:pt idx="0">
                  <c:v>Series 6</c:v>
                </c:pt>
              </c:strCache>
            </c:strRef>
          </c:tx>
          <c:spPr>
            <a:ln w="28575" cap="rnd">
              <a:solidFill>
                <a:schemeClr val="bg2">
                  <a:lumMod val="50000"/>
                </a:schemeClr>
              </a:solidFill>
              <a:round/>
            </a:ln>
            <a:effectLst/>
          </c:spPr>
          <c:marker>
            <c:symbol val="none"/>
          </c:marker>
          <c:cat>
            <c:strRef>
              <c:f>Sheet1!$A$2:$A$5</c:f>
              <c:strCache>
                <c:ptCount val="4"/>
                <c:pt idx="0">
                  <c:v>A</c:v>
                </c:pt>
                <c:pt idx="1">
                  <c:v>B</c:v>
                </c:pt>
                <c:pt idx="2">
                  <c:v>C</c:v>
                </c:pt>
                <c:pt idx="3">
                  <c:v>D</c:v>
                </c:pt>
              </c:strCache>
            </c:strRef>
          </c:cat>
          <c:val>
            <c:numRef>
              <c:f>Sheet1!$G$2:$G$5</c:f>
              <c:numCache>
                <c:formatCode>General</c:formatCode>
                <c:ptCount val="4"/>
                <c:pt idx="0">
                  <c:v>4.5</c:v>
                </c:pt>
                <c:pt idx="1">
                  <c:v>4.4000000000000004</c:v>
                </c:pt>
                <c:pt idx="2">
                  <c:v>1.8</c:v>
                </c:pt>
                <c:pt idx="3">
                  <c:v>4</c:v>
                </c:pt>
              </c:numCache>
            </c:numRef>
          </c:val>
          <c:smooth val="0"/>
          <c:extLst>
            <c:ext xmlns:c16="http://schemas.microsoft.com/office/drawing/2014/chart" uri="{C3380CC4-5D6E-409C-BE32-E72D297353CC}">
              <c16:uniqueId val="{00000002-5D9A-094D-8BA7-504B610A958F}"/>
            </c:ext>
          </c:extLst>
        </c:ser>
        <c:dLbls>
          <c:showLegendKey val="0"/>
          <c:showVal val="0"/>
          <c:showCatName val="0"/>
          <c:showSerName val="0"/>
          <c:showPercent val="0"/>
          <c:showBubbleSize val="0"/>
        </c:dLbls>
        <c:smooth val="0"/>
        <c:axId val="227137824"/>
        <c:axId val="247599280"/>
      </c:lineChart>
      <c:catAx>
        <c:axId val="227137824"/>
        <c:scaling>
          <c:orientation val="minMax"/>
        </c:scaling>
        <c:delete val="0"/>
        <c:axPos val="b"/>
        <c:numFmt formatCode="General" sourceLinked="1"/>
        <c:majorTickMark val="none"/>
        <c:minorTickMark val="none"/>
        <c:tickLblPos val="nextTo"/>
        <c:spPr>
          <a:noFill/>
          <a:ln w="9525" cap="flat" cmpd="sng" algn="ctr">
            <a:solidFill>
              <a:schemeClr val="bg2">
                <a:lumMod val="50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47599280"/>
        <c:crosses val="autoZero"/>
        <c:auto val="1"/>
        <c:lblAlgn val="ctr"/>
        <c:lblOffset val="100"/>
        <c:noMultiLvlLbl val="0"/>
      </c:catAx>
      <c:valAx>
        <c:axId val="247599280"/>
        <c:scaling>
          <c:orientation val="minMax"/>
          <c:max val="6"/>
          <c:min val="1"/>
        </c:scaling>
        <c:delete val="0"/>
        <c:axPos val="l"/>
        <c:numFmt formatCode="General" sourceLinked="1"/>
        <c:majorTickMark val="none"/>
        <c:minorTickMark val="none"/>
        <c:tickLblPos val="nextTo"/>
        <c:spPr>
          <a:noFill/>
          <a:ln>
            <a:solidFill>
              <a:schemeClr val="bg2">
                <a:lumMod val="50000"/>
              </a:schemeClr>
            </a:solidFill>
          </a:ln>
          <a:effectLst/>
        </c:spPr>
        <c:txPr>
          <a:bodyPr rot="-60000000" spcFirstLastPara="1" vertOverflow="ellipsis" vert="horz" wrap="square" anchor="ctr" anchorCtr="1"/>
          <a:lstStyle/>
          <a:p>
            <a:pPr>
              <a:defRPr sz="1050" b="0" i="0" u="none" strike="noStrike" kern="1200" baseline="0">
                <a:solidFill>
                  <a:schemeClr val="bg2">
                    <a:lumMod val="50000"/>
                  </a:schemeClr>
                </a:solidFill>
                <a:latin typeface="+mn-lt"/>
                <a:ea typeface="+mn-ea"/>
                <a:cs typeface="+mn-cs"/>
              </a:defRPr>
            </a:pPr>
            <a:endParaRPr lang="en-US"/>
          </a:p>
        </c:txPr>
        <c:crossAx val="227137824"/>
        <c:crosses val="autoZero"/>
        <c:crossBetween val="between"/>
        <c:minorUnit val="2"/>
      </c:valAx>
      <c:spPr>
        <a:noFill/>
        <a:ln>
          <a:noFill/>
        </a:ln>
        <a:effectLst/>
      </c:spPr>
    </c:plotArea>
    <c:legend>
      <c:legendPos val="b"/>
      <c:layout>
        <c:manualLayout>
          <c:xMode val="edge"/>
          <c:yMode val="edge"/>
          <c:x val="9.5739276000973747E-2"/>
          <c:y val="0.84996652950355123"/>
          <c:w val="0.8634714178130185"/>
          <c:h val="0.1273728589513727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2"/>
              </a:solidFill>
              <a:round/>
            </a:ln>
            <a:effectLst/>
          </c:spPr>
          <c:marker>
            <c:symbol val="none"/>
          </c:marker>
          <c:cat>
            <c:strRef>
              <c:f>Sheet1!$A$2:$A$5</c:f>
              <c:strCache>
                <c:ptCount val="4"/>
                <c:pt idx="0">
                  <c:v>A</c:v>
                </c:pt>
                <c:pt idx="1">
                  <c:v>B</c:v>
                </c:pt>
                <c:pt idx="2">
                  <c:v>C</c:v>
                </c:pt>
                <c:pt idx="3">
                  <c:v>D</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211D-9F4C-AE06-D43603D0898B}"/>
            </c:ext>
          </c:extLst>
        </c:ser>
        <c:ser>
          <c:idx val="1"/>
          <c:order val="1"/>
          <c:tx>
            <c:strRef>
              <c:f>Sheet1!$C$1</c:f>
              <c:strCache>
                <c:ptCount val="1"/>
                <c:pt idx="0">
                  <c:v>Series 2</c:v>
                </c:pt>
              </c:strCache>
            </c:strRef>
          </c:tx>
          <c:spPr>
            <a:ln w="28575" cap="rnd">
              <a:solidFill>
                <a:schemeClr val="accent3"/>
              </a:solidFill>
              <a:round/>
            </a:ln>
            <a:effectLst/>
          </c:spPr>
          <c:marker>
            <c:symbol val="none"/>
          </c:marker>
          <c:cat>
            <c:strRef>
              <c:f>Sheet1!$A$2:$A$5</c:f>
              <c:strCache>
                <c:ptCount val="4"/>
                <c:pt idx="0">
                  <c:v>A</c:v>
                </c:pt>
                <c:pt idx="1">
                  <c:v>B</c:v>
                </c:pt>
                <c:pt idx="2">
                  <c:v>C</c:v>
                </c:pt>
                <c:pt idx="3">
                  <c:v>D</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211D-9F4C-AE06-D43603D0898B}"/>
            </c:ext>
          </c:extLst>
        </c:ser>
        <c:ser>
          <c:idx val="2"/>
          <c:order val="2"/>
          <c:tx>
            <c:strRef>
              <c:f>Sheet1!$D$1</c:f>
              <c:strCache>
                <c:ptCount val="1"/>
                <c:pt idx="0">
                  <c:v>Series 3</c:v>
                </c:pt>
              </c:strCache>
            </c:strRef>
          </c:tx>
          <c:spPr>
            <a:ln w="28575" cap="rnd">
              <a:solidFill>
                <a:schemeClr val="bg2">
                  <a:lumMod val="95000"/>
                </a:schemeClr>
              </a:solidFill>
              <a:round/>
            </a:ln>
            <a:effectLst/>
          </c:spPr>
          <c:marker>
            <c:symbol val="none"/>
          </c:marker>
          <c:cat>
            <c:strRef>
              <c:f>Sheet1!$A$2:$A$5</c:f>
              <c:strCache>
                <c:ptCount val="4"/>
                <c:pt idx="0">
                  <c:v>A</c:v>
                </c:pt>
                <c:pt idx="1">
                  <c:v>B</c:v>
                </c:pt>
                <c:pt idx="2">
                  <c:v>C</c:v>
                </c:pt>
                <c:pt idx="3">
                  <c:v>D</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211D-9F4C-AE06-D43603D0898B}"/>
            </c:ext>
          </c:extLst>
        </c:ser>
        <c:ser>
          <c:idx val="3"/>
          <c:order val="3"/>
          <c:tx>
            <c:strRef>
              <c:f>Sheet1!$E$1</c:f>
              <c:strCache>
                <c:ptCount val="1"/>
                <c:pt idx="0">
                  <c:v>Series 4</c:v>
                </c:pt>
              </c:strCache>
            </c:strRef>
          </c:tx>
          <c:spPr>
            <a:ln w="28575" cap="rnd">
              <a:solidFill>
                <a:schemeClr val="accent4"/>
              </a:solidFill>
              <a:round/>
            </a:ln>
            <a:effectLst/>
          </c:spPr>
          <c:marker>
            <c:symbol val="none"/>
          </c:marker>
          <c:cat>
            <c:strRef>
              <c:f>Sheet1!$A$2:$A$5</c:f>
              <c:strCache>
                <c:ptCount val="4"/>
                <c:pt idx="0">
                  <c:v>A</c:v>
                </c:pt>
                <c:pt idx="1">
                  <c:v>B</c:v>
                </c:pt>
                <c:pt idx="2">
                  <c:v>C</c:v>
                </c:pt>
                <c:pt idx="3">
                  <c:v>D</c:v>
                </c:pt>
              </c:strCache>
            </c:strRef>
          </c:cat>
          <c:val>
            <c:numRef>
              <c:f>Sheet1!$E$2:$E$5</c:f>
              <c:numCache>
                <c:formatCode>General</c:formatCode>
                <c:ptCount val="4"/>
                <c:pt idx="0">
                  <c:v>3.5</c:v>
                </c:pt>
                <c:pt idx="1">
                  <c:v>4.5</c:v>
                </c:pt>
                <c:pt idx="2">
                  <c:v>4.4000000000000004</c:v>
                </c:pt>
                <c:pt idx="3">
                  <c:v>1.8</c:v>
                </c:pt>
              </c:numCache>
            </c:numRef>
          </c:val>
          <c:smooth val="0"/>
          <c:extLst>
            <c:ext xmlns:c16="http://schemas.microsoft.com/office/drawing/2014/chart" uri="{C3380CC4-5D6E-409C-BE32-E72D297353CC}">
              <c16:uniqueId val="{00000000-5D9A-094D-8BA7-504B610A958F}"/>
            </c:ext>
          </c:extLst>
        </c:ser>
        <c:ser>
          <c:idx val="4"/>
          <c:order val="4"/>
          <c:tx>
            <c:strRef>
              <c:f>Sheet1!$F$1</c:f>
              <c:strCache>
                <c:ptCount val="1"/>
                <c:pt idx="0">
                  <c:v>Series 5</c:v>
                </c:pt>
              </c:strCache>
            </c:strRef>
          </c:tx>
          <c:spPr>
            <a:ln w="28575" cap="rnd">
              <a:solidFill>
                <a:schemeClr val="accent5"/>
              </a:solidFill>
              <a:round/>
            </a:ln>
            <a:effectLst/>
          </c:spPr>
          <c:marker>
            <c:symbol val="none"/>
          </c:marker>
          <c:cat>
            <c:strRef>
              <c:f>Sheet1!$A$2:$A$5</c:f>
              <c:strCache>
                <c:ptCount val="4"/>
                <c:pt idx="0">
                  <c:v>A</c:v>
                </c:pt>
                <c:pt idx="1">
                  <c:v>B</c:v>
                </c:pt>
                <c:pt idx="2">
                  <c:v>C</c:v>
                </c:pt>
                <c:pt idx="3">
                  <c:v>D</c:v>
                </c:pt>
              </c:strCache>
            </c:strRef>
          </c:cat>
          <c:val>
            <c:numRef>
              <c:f>Sheet1!$F$2:$F$5</c:f>
              <c:numCache>
                <c:formatCode>General</c:formatCode>
                <c:ptCount val="4"/>
                <c:pt idx="0">
                  <c:v>4</c:v>
                </c:pt>
                <c:pt idx="1">
                  <c:v>5</c:v>
                </c:pt>
                <c:pt idx="2">
                  <c:v>2</c:v>
                </c:pt>
                <c:pt idx="3">
                  <c:v>5.2</c:v>
                </c:pt>
              </c:numCache>
            </c:numRef>
          </c:val>
          <c:smooth val="0"/>
          <c:extLst>
            <c:ext xmlns:c16="http://schemas.microsoft.com/office/drawing/2014/chart" uri="{C3380CC4-5D6E-409C-BE32-E72D297353CC}">
              <c16:uniqueId val="{00000001-5D9A-094D-8BA7-504B610A958F}"/>
            </c:ext>
          </c:extLst>
        </c:ser>
        <c:ser>
          <c:idx val="5"/>
          <c:order val="5"/>
          <c:tx>
            <c:strRef>
              <c:f>Sheet1!$G$1</c:f>
              <c:strCache>
                <c:ptCount val="1"/>
                <c:pt idx="0">
                  <c:v>Series 6</c:v>
                </c:pt>
              </c:strCache>
            </c:strRef>
          </c:tx>
          <c:spPr>
            <a:ln w="28575" cap="rnd">
              <a:solidFill>
                <a:schemeClr val="bg2">
                  <a:lumMod val="50000"/>
                </a:schemeClr>
              </a:solidFill>
              <a:round/>
            </a:ln>
            <a:effectLst/>
          </c:spPr>
          <c:marker>
            <c:symbol val="none"/>
          </c:marker>
          <c:cat>
            <c:strRef>
              <c:f>Sheet1!$A$2:$A$5</c:f>
              <c:strCache>
                <c:ptCount val="4"/>
                <c:pt idx="0">
                  <c:v>A</c:v>
                </c:pt>
                <c:pt idx="1">
                  <c:v>B</c:v>
                </c:pt>
                <c:pt idx="2">
                  <c:v>C</c:v>
                </c:pt>
                <c:pt idx="3">
                  <c:v>D</c:v>
                </c:pt>
              </c:strCache>
            </c:strRef>
          </c:cat>
          <c:val>
            <c:numRef>
              <c:f>Sheet1!$G$2:$G$5</c:f>
              <c:numCache>
                <c:formatCode>General</c:formatCode>
                <c:ptCount val="4"/>
                <c:pt idx="0">
                  <c:v>4.5</c:v>
                </c:pt>
                <c:pt idx="1">
                  <c:v>4.4000000000000004</c:v>
                </c:pt>
                <c:pt idx="2">
                  <c:v>1.8</c:v>
                </c:pt>
                <c:pt idx="3">
                  <c:v>4</c:v>
                </c:pt>
              </c:numCache>
            </c:numRef>
          </c:val>
          <c:smooth val="0"/>
          <c:extLst>
            <c:ext xmlns:c16="http://schemas.microsoft.com/office/drawing/2014/chart" uri="{C3380CC4-5D6E-409C-BE32-E72D297353CC}">
              <c16:uniqueId val="{00000002-5D9A-094D-8BA7-504B610A958F}"/>
            </c:ext>
          </c:extLst>
        </c:ser>
        <c:dLbls>
          <c:showLegendKey val="0"/>
          <c:showVal val="0"/>
          <c:showCatName val="0"/>
          <c:showSerName val="0"/>
          <c:showPercent val="0"/>
          <c:showBubbleSize val="0"/>
        </c:dLbls>
        <c:smooth val="0"/>
        <c:axId val="227137824"/>
        <c:axId val="247599280"/>
      </c:lineChart>
      <c:catAx>
        <c:axId val="227137824"/>
        <c:scaling>
          <c:orientation val="minMax"/>
        </c:scaling>
        <c:delete val="0"/>
        <c:axPos val="b"/>
        <c:numFmt formatCode="General" sourceLinked="1"/>
        <c:majorTickMark val="none"/>
        <c:minorTickMark val="none"/>
        <c:tickLblPos val="nextTo"/>
        <c:spPr>
          <a:noFill/>
          <a:ln w="9525" cap="flat" cmpd="sng" algn="ctr">
            <a:solidFill>
              <a:schemeClr val="bg2">
                <a:lumMod val="50000"/>
              </a:schemeClr>
            </a:solidFill>
            <a:round/>
          </a:ln>
          <a:effectLst/>
        </c:spPr>
        <c:txPr>
          <a:bodyPr rot="-60000000" spcFirstLastPara="1" vertOverflow="ellipsis" vert="horz" wrap="square" anchor="ctr" anchorCtr="1"/>
          <a:lstStyle/>
          <a:p>
            <a:pPr>
              <a:defRPr sz="800" b="0" i="0" u="none" strike="noStrike" kern="1200" baseline="0">
                <a:solidFill>
                  <a:schemeClr val="bg2">
                    <a:lumMod val="95000"/>
                  </a:schemeClr>
                </a:solidFill>
                <a:latin typeface="+mn-lt"/>
                <a:ea typeface="+mn-ea"/>
                <a:cs typeface="+mn-cs"/>
              </a:defRPr>
            </a:pPr>
            <a:endParaRPr lang="en-US"/>
          </a:p>
        </c:txPr>
        <c:crossAx val="247599280"/>
        <c:crosses val="autoZero"/>
        <c:auto val="1"/>
        <c:lblAlgn val="ctr"/>
        <c:lblOffset val="100"/>
        <c:noMultiLvlLbl val="0"/>
      </c:catAx>
      <c:valAx>
        <c:axId val="247599280"/>
        <c:scaling>
          <c:orientation val="minMax"/>
          <c:max val="6"/>
          <c:min val="1"/>
        </c:scaling>
        <c:delete val="0"/>
        <c:axPos val="l"/>
        <c:numFmt formatCode="General" sourceLinked="1"/>
        <c:majorTickMark val="none"/>
        <c:minorTickMark val="none"/>
        <c:tickLblPos val="nextTo"/>
        <c:spPr>
          <a:noFill/>
          <a:ln>
            <a:solidFill>
              <a:schemeClr val="bg2">
                <a:lumMod val="50000"/>
              </a:schemeClr>
            </a:solidFill>
          </a:ln>
          <a:effectLst/>
        </c:spPr>
        <c:txPr>
          <a:bodyPr rot="-60000000" spcFirstLastPara="1" vertOverflow="ellipsis" vert="horz" wrap="square" anchor="ctr" anchorCtr="1"/>
          <a:lstStyle/>
          <a:p>
            <a:pPr>
              <a:defRPr sz="1050" b="0" i="0" u="none" strike="noStrike" kern="1200" baseline="0">
                <a:solidFill>
                  <a:schemeClr val="bg2">
                    <a:lumMod val="95000"/>
                  </a:schemeClr>
                </a:solidFill>
                <a:latin typeface="+mn-lt"/>
                <a:ea typeface="+mn-ea"/>
                <a:cs typeface="+mn-cs"/>
              </a:defRPr>
            </a:pPr>
            <a:endParaRPr lang="en-US"/>
          </a:p>
        </c:txPr>
        <c:crossAx val="227137824"/>
        <c:crosses val="autoZero"/>
        <c:crossBetween val="between"/>
        <c:minorUnit val="2"/>
      </c:valAx>
      <c:spPr>
        <a:noFill/>
        <a:ln>
          <a:noFill/>
        </a:ln>
        <a:effectLst/>
      </c:spPr>
    </c:plotArea>
    <c:legend>
      <c:legendPos val="b"/>
      <c:layout>
        <c:manualLayout>
          <c:xMode val="edge"/>
          <c:yMode val="edge"/>
          <c:x val="9.5739276000973747E-2"/>
          <c:y val="0.84996652950355123"/>
          <c:w val="0.8634714178130185"/>
          <c:h val="0.1273728589513727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bg2">
                  <a:lumMod val="9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5"/>
            </a:solidFill>
            <a:ln>
              <a:noFill/>
            </a:ln>
            <a:effectLst/>
          </c:spPr>
          <c:invertIfNegative val="0"/>
          <c:dPt>
            <c:idx val="0"/>
            <c:invertIfNegative val="0"/>
            <c:bubble3D val="0"/>
            <c:spPr>
              <a:solidFill>
                <a:schemeClr val="accent5"/>
              </a:solidFill>
              <a:ln>
                <a:noFill/>
              </a:ln>
              <a:effectLst/>
            </c:spPr>
            <c:extLst>
              <c:ext xmlns:c16="http://schemas.microsoft.com/office/drawing/2014/chart" uri="{C3380CC4-5D6E-409C-BE32-E72D297353CC}">
                <c16:uniqueId val="{00000001-24C8-0B45-8A5D-674B303CE0E9}"/>
              </c:ext>
            </c:extLst>
          </c:dPt>
          <c:dPt>
            <c:idx val="1"/>
            <c:invertIfNegative val="0"/>
            <c:bubble3D val="0"/>
            <c:spPr>
              <a:solidFill>
                <a:schemeClr val="accent5"/>
              </a:solidFill>
              <a:ln>
                <a:noFill/>
              </a:ln>
              <a:effectLst/>
            </c:spPr>
            <c:extLst>
              <c:ext xmlns:c16="http://schemas.microsoft.com/office/drawing/2014/chart" uri="{C3380CC4-5D6E-409C-BE32-E72D297353CC}">
                <c16:uniqueId val="{00000003-24C8-0B45-8A5D-674B303CE0E9}"/>
              </c:ext>
            </c:extLst>
          </c:dPt>
          <c:dPt>
            <c:idx val="2"/>
            <c:invertIfNegative val="0"/>
            <c:bubble3D val="0"/>
            <c:spPr>
              <a:solidFill>
                <a:schemeClr val="accent5"/>
              </a:solidFill>
              <a:ln>
                <a:noFill/>
              </a:ln>
              <a:effectLst/>
            </c:spPr>
            <c:extLst>
              <c:ext xmlns:c16="http://schemas.microsoft.com/office/drawing/2014/chart" uri="{C3380CC4-5D6E-409C-BE32-E72D297353CC}">
                <c16:uniqueId val="{00000005-24C8-0B45-8A5D-674B303CE0E9}"/>
              </c:ext>
            </c:extLst>
          </c:dPt>
          <c:dPt>
            <c:idx val="3"/>
            <c:invertIfNegative val="0"/>
            <c:bubble3D val="0"/>
            <c:spPr>
              <a:solidFill>
                <a:schemeClr val="accent5"/>
              </a:solidFill>
              <a:ln>
                <a:noFill/>
              </a:ln>
              <a:effectLst/>
            </c:spPr>
            <c:extLst>
              <c:ext xmlns:c16="http://schemas.microsoft.com/office/drawing/2014/chart" uri="{C3380CC4-5D6E-409C-BE32-E72D297353CC}">
                <c16:uniqueId val="{00000007-24C8-0B45-8A5D-674B303CE0E9}"/>
              </c:ext>
            </c:extLst>
          </c:dPt>
          <c:dPt>
            <c:idx val="4"/>
            <c:invertIfNegative val="0"/>
            <c:bubble3D val="0"/>
            <c:spPr>
              <a:solidFill>
                <a:schemeClr val="bg2"/>
              </a:solidFill>
              <a:ln>
                <a:noFill/>
              </a:ln>
              <a:effectLst/>
            </c:spPr>
            <c:extLst>
              <c:ext xmlns:c16="http://schemas.microsoft.com/office/drawing/2014/chart" uri="{C3380CC4-5D6E-409C-BE32-E72D297353CC}">
                <c16:uniqueId val="{00000009-24C8-0B45-8A5D-674B303CE0E9}"/>
              </c:ext>
            </c:extLst>
          </c:dPt>
          <c:dPt>
            <c:idx val="5"/>
            <c:invertIfNegative val="0"/>
            <c:bubble3D val="0"/>
            <c:spPr>
              <a:solidFill>
                <a:schemeClr val="accent5"/>
              </a:solidFill>
              <a:ln>
                <a:noFill/>
              </a:ln>
              <a:effectLst/>
            </c:spPr>
            <c:extLst>
              <c:ext xmlns:c16="http://schemas.microsoft.com/office/drawing/2014/chart" uri="{C3380CC4-5D6E-409C-BE32-E72D297353CC}">
                <c16:uniqueId val="{0000000B-24C8-0B45-8A5D-674B303CE0E9}"/>
              </c:ext>
            </c:extLst>
          </c:dPt>
          <c:cat>
            <c:strRef>
              <c:f>Sheet1!$A$2:$A$7</c:f>
              <c:strCache>
                <c:ptCount val="6"/>
                <c:pt idx="0">
                  <c:v>A</c:v>
                </c:pt>
                <c:pt idx="1">
                  <c:v>B</c:v>
                </c:pt>
                <c:pt idx="2">
                  <c:v>C</c:v>
                </c:pt>
                <c:pt idx="3">
                  <c:v>D</c:v>
                </c:pt>
                <c:pt idx="4">
                  <c:v>E</c:v>
                </c:pt>
                <c:pt idx="5">
                  <c:v>F</c:v>
                </c:pt>
              </c:strCache>
            </c:strRef>
          </c:cat>
          <c:val>
            <c:numRef>
              <c:f>Sheet1!$B$2:$B$7</c:f>
              <c:numCache>
                <c:formatCode>General</c:formatCode>
                <c:ptCount val="6"/>
                <c:pt idx="0">
                  <c:v>4.3</c:v>
                </c:pt>
                <c:pt idx="1">
                  <c:v>2.5</c:v>
                </c:pt>
                <c:pt idx="2">
                  <c:v>3.5</c:v>
                </c:pt>
                <c:pt idx="3">
                  <c:v>4.5</c:v>
                </c:pt>
                <c:pt idx="4">
                  <c:v>4.3</c:v>
                </c:pt>
                <c:pt idx="5">
                  <c:v>3</c:v>
                </c:pt>
              </c:numCache>
            </c:numRef>
          </c:val>
          <c:extLst>
            <c:ext xmlns:c16="http://schemas.microsoft.com/office/drawing/2014/chart" uri="{C3380CC4-5D6E-409C-BE32-E72D297353CC}">
              <c16:uniqueId val="{0000000C-24C8-0B45-8A5D-674B303CE0E9}"/>
            </c:ext>
          </c:extLst>
        </c:ser>
        <c:dLbls>
          <c:showLegendKey val="0"/>
          <c:showVal val="0"/>
          <c:showCatName val="0"/>
          <c:showSerName val="0"/>
          <c:showPercent val="0"/>
          <c:showBubbleSize val="0"/>
        </c:dLbls>
        <c:gapWidth val="230"/>
        <c:axId val="751100303"/>
        <c:axId val="748907407"/>
      </c:barChart>
      <c:catAx>
        <c:axId val="751100303"/>
        <c:scaling>
          <c:orientation val="minMax"/>
        </c:scaling>
        <c:delete val="0"/>
        <c:axPos val="b"/>
        <c:numFmt formatCode="General" sourceLinked="1"/>
        <c:majorTickMark val="none"/>
        <c:minorTickMark val="none"/>
        <c:tickLblPos val="nextTo"/>
        <c:spPr>
          <a:noFill/>
          <a:ln w="9525" cap="flat" cmpd="sng" algn="ctr">
            <a:solidFill>
              <a:schemeClr val="bg2">
                <a:lumMod val="75000"/>
              </a:schemeClr>
            </a:solidFill>
            <a:round/>
          </a:ln>
          <a:effectLst/>
        </c:spPr>
        <c:txPr>
          <a:bodyPr rot="-60000000" spcFirstLastPara="1" vertOverflow="ellipsis" vert="horz" wrap="square" anchor="ctr" anchorCtr="1"/>
          <a:lstStyle/>
          <a:p>
            <a:pPr>
              <a:defRPr sz="1050" b="0" i="0" u="none" strike="noStrike" kern="1200" baseline="0">
                <a:solidFill>
                  <a:schemeClr val="bg2"/>
                </a:solidFill>
                <a:latin typeface="+mn-lt"/>
                <a:ea typeface="+mn-ea"/>
                <a:cs typeface="+mn-cs"/>
              </a:defRPr>
            </a:pPr>
            <a:endParaRPr lang="en-US"/>
          </a:p>
        </c:txPr>
        <c:crossAx val="748907407"/>
        <c:crosses val="autoZero"/>
        <c:auto val="1"/>
        <c:lblAlgn val="ctr"/>
        <c:lblOffset val="100"/>
        <c:noMultiLvlLbl val="0"/>
      </c:catAx>
      <c:valAx>
        <c:axId val="748907407"/>
        <c:scaling>
          <c:orientation val="minMax"/>
        </c:scaling>
        <c:delete val="0"/>
        <c:axPos val="l"/>
        <c:majorGridlines>
          <c:spPr>
            <a:ln w="9525" cap="flat" cmpd="sng" algn="ctr">
              <a:solidFill>
                <a:schemeClr val="bg2">
                  <a:lumMod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bg2">
                    <a:lumMod val="95000"/>
                  </a:schemeClr>
                </a:solidFill>
                <a:latin typeface="+mn-lt"/>
                <a:ea typeface="+mn-ea"/>
                <a:cs typeface="+mn-cs"/>
              </a:defRPr>
            </a:pPr>
            <a:endParaRPr lang="en-US"/>
          </a:p>
        </c:txPr>
        <c:crossAx val="7511003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Q1 '20</c:v>
                </c:pt>
                <c:pt idx="1">
                  <c:v>Q1 '21</c:v>
                </c:pt>
                <c:pt idx="2">
                  <c:v>Q1 '22</c:v>
                </c:pt>
                <c:pt idx="3">
                  <c:v>Q1 '23</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7A8-6D4C-B31A-96E682A6DD0C}"/>
            </c:ext>
          </c:extLst>
        </c:ser>
        <c:ser>
          <c:idx val="1"/>
          <c:order val="1"/>
          <c:tx>
            <c:strRef>
              <c:f>Sheet1!$C$1</c:f>
              <c:strCache>
                <c:ptCount val="1"/>
                <c:pt idx="0">
                  <c:v>Series 2</c:v>
                </c:pt>
              </c:strCache>
            </c:strRef>
          </c:tx>
          <c:spPr>
            <a:solidFill>
              <a:schemeClr val="accent3"/>
            </a:solidFill>
            <a:ln>
              <a:noFill/>
            </a:ln>
            <a:effectLst/>
          </c:spPr>
          <c:invertIfNegative val="0"/>
          <c:cat>
            <c:strRef>
              <c:f>Sheet1!$A$2:$A$5</c:f>
              <c:strCache>
                <c:ptCount val="4"/>
                <c:pt idx="0">
                  <c:v>Q1 '20</c:v>
                </c:pt>
                <c:pt idx="1">
                  <c:v>Q1 '21</c:v>
                </c:pt>
                <c:pt idx="2">
                  <c:v>Q1 '22</c:v>
                </c:pt>
                <c:pt idx="3">
                  <c:v>Q1 '23</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7A8-6D4C-B31A-96E682A6DD0C}"/>
            </c:ext>
          </c:extLst>
        </c:ser>
        <c:ser>
          <c:idx val="2"/>
          <c:order val="2"/>
          <c:tx>
            <c:strRef>
              <c:f>Sheet1!$D$1</c:f>
              <c:strCache>
                <c:ptCount val="1"/>
                <c:pt idx="0">
                  <c:v>Series 3</c:v>
                </c:pt>
              </c:strCache>
            </c:strRef>
          </c:tx>
          <c:spPr>
            <a:solidFill>
              <a:schemeClr val="accent4"/>
            </a:solidFill>
            <a:ln>
              <a:noFill/>
            </a:ln>
            <a:effectLst/>
          </c:spPr>
          <c:invertIfNegative val="0"/>
          <c:dPt>
            <c:idx val="0"/>
            <c:invertIfNegative val="0"/>
            <c:bubble3D val="0"/>
            <c:extLst>
              <c:ext xmlns:c16="http://schemas.microsoft.com/office/drawing/2014/chart" uri="{C3380CC4-5D6E-409C-BE32-E72D297353CC}">
                <c16:uniqueId val="{00000002-97A8-6D4C-B31A-96E682A6DD0C}"/>
              </c:ext>
            </c:extLst>
          </c:dPt>
          <c:dPt>
            <c:idx val="1"/>
            <c:invertIfNegative val="0"/>
            <c:bubble3D val="0"/>
            <c:extLst>
              <c:ext xmlns:c16="http://schemas.microsoft.com/office/drawing/2014/chart" uri="{C3380CC4-5D6E-409C-BE32-E72D297353CC}">
                <c16:uniqueId val="{00000003-97A8-6D4C-B31A-96E682A6DD0C}"/>
              </c:ext>
            </c:extLst>
          </c:dPt>
          <c:dPt>
            <c:idx val="2"/>
            <c:invertIfNegative val="0"/>
            <c:bubble3D val="0"/>
            <c:extLst>
              <c:ext xmlns:c16="http://schemas.microsoft.com/office/drawing/2014/chart" uri="{C3380CC4-5D6E-409C-BE32-E72D297353CC}">
                <c16:uniqueId val="{00000004-97A8-6D4C-B31A-96E682A6DD0C}"/>
              </c:ext>
            </c:extLst>
          </c:dPt>
          <c:dPt>
            <c:idx val="3"/>
            <c:invertIfNegative val="0"/>
            <c:bubble3D val="0"/>
            <c:extLst>
              <c:ext xmlns:c16="http://schemas.microsoft.com/office/drawing/2014/chart" uri="{C3380CC4-5D6E-409C-BE32-E72D297353CC}">
                <c16:uniqueId val="{00000005-97A8-6D4C-B31A-96E682A6DD0C}"/>
              </c:ext>
            </c:extLst>
          </c:dPt>
          <c:cat>
            <c:strRef>
              <c:f>Sheet1!$A$2:$A$5</c:f>
              <c:strCache>
                <c:ptCount val="4"/>
                <c:pt idx="0">
                  <c:v>Q1 '20</c:v>
                </c:pt>
                <c:pt idx="1">
                  <c:v>Q1 '21</c:v>
                </c:pt>
                <c:pt idx="2">
                  <c:v>Q1 '22</c:v>
                </c:pt>
                <c:pt idx="3">
                  <c:v>Q1 '23</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6-97A8-6D4C-B31A-96E682A6DD0C}"/>
            </c:ext>
          </c:extLst>
        </c:ser>
        <c:dLbls>
          <c:showLegendKey val="0"/>
          <c:showVal val="0"/>
          <c:showCatName val="0"/>
          <c:showSerName val="0"/>
          <c:showPercent val="0"/>
          <c:showBubbleSize val="0"/>
        </c:dLbls>
        <c:gapWidth val="280"/>
        <c:overlap val="100"/>
        <c:axId val="751100303"/>
        <c:axId val="748907407"/>
      </c:barChart>
      <c:catAx>
        <c:axId val="751100303"/>
        <c:scaling>
          <c:orientation val="minMax"/>
        </c:scaling>
        <c:delete val="0"/>
        <c:axPos val="b"/>
        <c:numFmt formatCode="General" sourceLinked="1"/>
        <c:majorTickMark val="none"/>
        <c:minorTickMark val="none"/>
        <c:tickLblPos val="nextTo"/>
        <c:spPr>
          <a:noFill/>
          <a:ln w="9525" cap="flat" cmpd="sng" algn="ctr">
            <a:solidFill>
              <a:schemeClr val="bg2">
                <a:lumMod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748907407"/>
        <c:crosses val="autoZero"/>
        <c:auto val="1"/>
        <c:lblAlgn val="ctr"/>
        <c:lblOffset val="100"/>
        <c:noMultiLvlLbl val="0"/>
      </c:catAx>
      <c:valAx>
        <c:axId val="748907407"/>
        <c:scaling>
          <c:orientation val="minMax"/>
        </c:scaling>
        <c:delete val="0"/>
        <c:axPos val="l"/>
        <c:majorGridlines>
          <c:spPr>
            <a:ln w="9525" cap="flat" cmpd="sng" algn="ctr">
              <a:solidFill>
                <a:schemeClr val="bg2">
                  <a:lumMod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2"/>
                    </a:solidFill>
                    <a:latin typeface="+mn-lt"/>
                    <a:ea typeface="+mn-ea"/>
                    <a:cs typeface="+mn-cs"/>
                  </a:defRPr>
                </a:pPr>
                <a:r>
                  <a:rPr lang="en-US" sz="1200" dirty="0">
                    <a:solidFill>
                      <a:schemeClr val="tx2"/>
                    </a:solidFill>
                  </a:rPr>
                  <a:t>Revenue</a:t>
                </a:r>
              </a:p>
            </c:rich>
          </c:tx>
          <c:layout>
            <c:manualLayout>
              <c:xMode val="edge"/>
              <c:yMode val="edge"/>
              <c:x val="3.2103621389606513E-2"/>
              <c:y val="0.62917356933349611"/>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bg2">
                    <a:lumMod val="50000"/>
                  </a:schemeClr>
                </a:solidFill>
                <a:latin typeface="+mn-lt"/>
                <a:ea typeface="+mn-ea"/>
                <a:cs typeface="+mn-cs"/>
              </a:defRPr>
            </a:pPr>
            <a:endParaRPr lang="en-US"/>
          </a:p>
        </c:txPr>
        <c:crossAx val="751100303"/>
        <c:crosses val="autoZero"/>
        <c:crossBetween val="between"/>
      </c:valAx>
      <c:spPr>
        <a:noFill/>
        <a:ln>
          <a:noFill/>
        </a:ln>
        <a:effectLst/>
      </c:spPr>
    </c:plotArea>
    <c:legend>
      <c:legendPos val="b"/>
      <c:layout>
        <c:manualLayout>
          <c:xMode val="edge"/>
          <c:yMode val="edge"/>
          <c:x val="0.24116001391693137"/>
          <c:y val="0.93695378688558595"/>
          <c:w val="0.55270187478714405"/>
          <c:h val="4.109976475250627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chemeClr val="accent3"/>
            </a:solidFill>
            <a:ln>
              <a:noFill/>
            </a:ln>
            <a:effectLst/>
          </c:spPr>
          <c:invertIfNegative val="0"/>
          <c:cat>
            <c:strRef>
              <c:f>Sheet1!$A$2:$A$5</c:f>
              <c:strCache>
                <c:ptCount val="4"/>
                <c:pt idx="0">
                  <c:v>Q1 '20</c:v>
                </c:pt>
                <c:pt idx="1">
                  <c:v>Q1 '21</c:v>
                </c:pt>
                <c:pt idx="2">
                  <c:v>Q1 '22</c:v>
                </c:pt>
                <c:pt idx="3">
                  <c:v>Q1 '23</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7A8-6D4C-B31A-96E682A6DD0C}"/>
            </c:ext>
          </c:extLst>
        </c:ser>
        <c:ser>
          <c:idx val="1"/>
          <c:order val="1"/>
          <c:tx>
            <c:strRef>
              <c:f>Sheet1!$C$1</c:f>
              <c:strCache>
                <c:ptCount val="1"/>
                <c:pt idx="0">
                  <c:v>Series 2</c:v>
                </c:pt>
              </c:strCache>
            </c:strRef>
          </c:tx>
          <c:spPr>
            <a:solidFill>
              <a:schemeClr val="accent4"/>
            </a:solidFill>
            <a:ln>
              <a:noFill/>
            </a:ln>
            <a:effectLst/>
          </c:spPr>
          <c:invertIfNegative val="0"/>
          <c:cat>
            <c:strRef>
              <c:f>Sheet1!$A$2:$A$5</c:f>
              <c:strCache>
                <c:ptCount val="4"/>
                <c:pt idx="0">
                  <c:v>Q1 '20</c:v>
                </c:pt>
                <c:pt idx="1">
                  <c:v>Q1 '21</c:v>
                </c:pt>
                <c:pt idx="2">
                  <c:v>Q1 '22</c:v>
                </c:pt>
                <c:pt idx="3">
                  <c:v>Q1 '23</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7A8-6D4C-B31A-96E682A6DD0C}"/>
            </c:ext>
          </c:extLst>
        </c:ser>
        <c:ser>
          <c:idx val="2"/>
          <c:order val="2"/>
          <c:tx>
            <c:strRef>
              <c:f>Sheet1!$D$1</c:f>
              <c:strCache>
                <c:ptCount val="1"/>
                <c:pt idx="0">
                  <c:v>Series 3</c:v>
                </c:pt>
              </c:strCache>
            </c:strRef>
          </c:tx>
          <c:spPr>
            <a:solidFill>
              <a:schemeClr val="accent4">
                <a:lumMod val="20000"/>
                <a:lumOff val="80000"/>
              </a:schemeClr>
            </a:solidFill>
            <a:ln>
              <a:noFill/>
            </a:ln>
            <a:effectLst/>
          </c:spPr>
          <c:invertIfNegative val="0"/>
          <c:dPt>
            <c:idx val="0"/>
            <c:invertIfNegative val="0"/>
            <c:bubble3D val="0"/>
            <c:extLst>
              <c:ext xmlns:c16="http://schemas.microsoft.com/office/drawing/2014/chart" uri="{C3380CC4-5D6E-409C-BE32-E72D297353CC}">
                <c16:uniqueId val="{00000002-97A8-6D4C-B31A-96E682A6DD0C}"/>
              </c:ext>
            </c:extLst>
          </c:dPt>
          <c:dPt>
            <c:idx val="1"/>
            <c:invertIfNegative val="0"/>
            <c:bubble3D val="0"/>
            <c:extLst>
              <c:ext xmlns:c16="http://schemas.microsoft.com/office/drawing/2014/chart" uri="{C3380CC4-5D6E-409C-BE32-E72D297353CC}">
                <c16:uniqueId val="{00000003-97A8-6D4C-B31A-96E682A6DD0C}"/>
              </c:ext>
            </c:extLst>
          </c:dPt>
          <c:dPt>
            <c:idx val="2"/>
            <c:invertIfNegative val="0"/>
            <c:bubble3D val="0"/>
            <c:extLst>
              <c:ext xmlns:c16="http://schemas.microsoft.com/office/drawing/2014/chart" uri="{C3380CC4-5D6E-409C-BE32-E72D297353CC}">
                <c16:uniqueId val="{00000004-97A8-6D4C-B31A-96E682A6DD0C}"/>
              </c:ext>
            </c:extLst>
          </c:dPt>
          <c:dPt>
            <c:idx val="3"/>
            <c:invertIfNegative val="0"/>
            <c:bubble3D val="0"/>
            <c:extLst>
              <c:ext xmlns:c16="http://schemas.microsoft.com/office/drawing/2014/chart" uri="{C3380CC4-5D6E-409C-BE32-E72D297353CC}">
                <c16:uniqueId val="{00000005-97A8-6D4C-B31A-96E682A6DD0C}"/>
              </c:ext>
            </c:extLst>
          </c:dPt>
          <c:cat>
            <c:strRef>
              <c:f>Sheet1!$A$2:$A$5</c:f>
              <c:strCache>
                <c:ptCount val="4"/>
                <c:pt idx="0">
                  <c:v>Q1 '20</c:v>
                </c:pt>
                <c:pt idx="1">
                  <c:v>Q1 '21</c:v>
                </c:pt>
                <c:pt idx="2">
                  <c:v>Q1 '22</c:v>
                </c:pt>
                <c:pt idx="3">
                  <c:v>Q1 '23</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6-97A8-6D4C-B31A-96E682A6DD0C}"/>
            </c:ext>
          </c:extLst>
        </c:ser>
        <c:dLbls>
          <c:showLegendKey val="0"/>
          <c:showVal val="0"/>
          <c:showCatName val="0"/>
          <c:showSerName val="0"/>
          <c:showPercent val="0"/>
          <c:showBubbleSize val="0"/>
        </c:dLbls>
        <c:gapWidth val="280"/>
        <c:overlap val="100"/>
        <c:axId val="751100303"/>
        <c:axId val="748907407"/>
      </c:barChart>
      <c:catAx>
        <c:axId val="751100303"/>
        <c:scaling>
          <c:orientation val="minMax"/>
        </c:scaling>
        <c:delete val="0"/>
        <c:axPos val="b"/>
        <c:numFmt formatCode="General" sourceLinked="1"/>
        <c:majorTickMark val="none"/>
        <c:minorTickMark val="none"/>
        <c:tickLblPos val="nextTo"/>
        <c:spPr>
          <a:noFill/>
          <a:ln w="9525" cap="flat" cmpd="sng" algn="ctr">
            <a:solidFill>
              <a:schemeClr val="bg2">
                <a:lumMod val="50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748907407"/>
        <c:crosses val="autoZero"/>
        <c:auto val="1"/>
        <c:lblAlgn val="ctr"/>
        <c:lblOffset val="100"/>
        <c:noMultiLvlLbl val="0"/>
      </c:catAx>
      <c:valAx>
        <c:axId val="748907407"/>
        <c:scaling>
          <c:orientation val="minMax"/>
        </c:scaling>
        <c:delete val="0"/>
        <c:axPos val="l"/>
        <c:majorGridlines>
          <c:spPr>
            <a:ln w="9525" cap="flat" cmpd="sng" algn="ctr">
              <a:solidFill>
                <a:schemeClr val="bg2">
                  <a:lumMod val="50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2"/>
                    </a:solidFill>
                    <a:latin typeface="+mn-lt"/>
                    <a:ea typeface="+mn-ea"/>
                    <a:cs typeface="+mn-cs"/>
                  </a:defRPr>
                </a:pPr>
                <a:r>
                  <a:rPr lang="en-US" sz="1200" dirty="0">
                    <a:solidFill>
                      <a:schemeClr val="tx2"/>
                    </a:solidFill>
                  </a:rPr>
                  <a:t>Revenue</a:t>
                </a:r>
              </a:p>
            </c:rich>
          </c:tx>
          <c:layout>
            <c:manualLayout>
              <c:xMode val="edge"/>
              <c:yMode val="edge"/>
              <c:x val="3.2103621389606513E-2"/>
              <c:y val="0.62917356933349611"/>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bg2">
                    <a:lumMod val="95000"/>
                  </a:schemeClr>
                </a:solidFill>
                <a:latin typeface="+mn-lt"/>
                <a:ea typeface="+mn-ea"/>
                <a:cs typeface="+mn-cs"/>
              </a:defRPr>
            </a:pPr>
            <a:endParaRPr lang="en-US"/>
          </a:p>
        </c:txPr>
        <c:crossAx val="751100303"/>
        <c:crosses val="autoZero"/>
        <c:crossBetween val="between"/>
      </c:valAx>
      <c:spPr>
        <a:noFill/>
        <a:ln>
          <a:noFill/>
        </a:ln>
        <a:effectLst/>
      </c:spPr>
    </c:plotArea>
    <c:legend>
      <c:legendPos val="b"/>
      <c:layout>
        <c:manualLayout>
          <c:xMode val="edge"/>
          <c:yMode val="edge"/>
          <c:x val="0.24116001391693137"/>
          <c:y val="0.93695378688558595"/>
          <c:w val="0.55270187478714405"/>
          <c:h val="4.109976475250627E-2"/>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bg2">
                  <a:lumMod val="9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6"/>
            <c:invertIfNegative val="0"/>
            <c:bubble3D val="0"/>
            <c:spPr>
              <a:solidFill>
                <a:schemeClr val="accent5"/>
              </a:solidFill>
              <a:ln>
                <a:noFill/>
              </a:ln>
              <a:effectLst/>
            </c:spPr>
            <c:extLst>
              <c:ext xmlns:c16="http://schemas.microsoft.com/office/drawing/2014/chart" uri="{C3380CC4-5D6E-409C-BE32-E72D297353CC}">
                <c16:uniqueId val="{00000000-D7E5-C641-AD02-DABC11E77654}"/>
              </c:ext>
            </c:extLst>
          </c:dPt>
          <c:cat>
            <c:strRef>
              <c:f>Sheet1!$A$2:$A$9</c:f>
              <c:strCache>
                <c:ptCount val="8"/>
                <c:pt idx="0">
                  <c:v>A</c:v>
                </c:pt>
                <c:pt idx="1">
                  <c:v>B</c:v>
                </c:pt>
                <c:pt idx="2">
                  <c:v>C</c:v>
                </c:pt>
                <c:pt idx="3">
                  <c:v>D</c:v>
                </c:pt>
                <c:pt idx="4">
                  <c:v>E</c:v>
                </c:pt>
                <c:pt idx="5">
                  <c:v>F</c:v>
                </c:pt>
                <c:pt idx="6">
                  <c:v>G</c:v>
                </c:pt>
                <c:pt idx="7">
                  <c:v>H</c:v>
                </c:pt>
              </c:strCache>
            </c:strRef>
          </c:cat>
          <c:val>
            <c:numRef>
              <c:f>Sheet1!$B$2:$B$9</c:f>
              <c:numCache>
                <c:formatCode>General</c:formatCode>
                <c:ptCount val="8"/>
                <c:pt idx="0">
                  <c:v>100</c:v>
                </c:pt>
                <c:pt idx="1">
                  <c:v>70</c:v>
                </c:pt>
                <c:pt idx="2">
                  <c:v>50</c:v>
                </c:pt>
                <c:pt idx="3">
                  <c:v>75</c:v>
                </c:pt>
                <c:pt idx="4">
                  <c:v>80</c:v>
                </c:pt>
                <c:pt idx="5">
                  <c:v>65</c:v>
                </c:pt>
                <c:pt idx="6">
                  <c:v>90</c:v>
                </c:pt>
                <c:pt idx="7">
                  <c:v>40</c:v>
                </c:pt>
              </c:numCache>
            </c:numRef>
          </c:val>
          <c:extLst>
            <c:ext xmlns:c16="http://schemas.microsoft.com/office/drawing/2014/chart" uri="{C3380CC4-5D6E-409C-BE32-E72D297353CC}">
              <c16:uniqueId val="{00000000-BDC9-6E47-8B07-BB3C54502A0A}"/>
            </c:ext>
          </c:extLst>
        </c:ser>
        <c:dLbls>
          <c:showLegendKey val="0"/>
          <c:showVal val="0"/>
          <c:showCatName val="0"/>
          <c:showSerName val="0"/>
          <c:showPercent val="0"/>
          <c:showBubbleSize val="0"/>
        </c:dLbls>
        <c:gapWidth val="219"/>
        <c:overlap val="-27"/>
        <c:axId val="31220720"/>
        <c:axId val="105068192"/>
      </c:barChart>
      <c:catAx>
        <c:axId val="31220720"/>
        <c:scaling>
          <c:orientation val="minMax"/>
        </c:scaling>
        <c:delete val="0"/>
        <c:axPos val="b"/>
        <c:numFmt formatCode="General" sourceLinked="1"/>
        <c:majorTickMark val="none"/>
        <c:minorTickMark val="none"/>
        <c:tickLblPos val="nextTo"/>
        <c:spPr>
          <a:noFill/>
          <a:ln w="9525" cap="flat" cmpd="sng" algn="ctr">
            <a:solidFill>
              <a:schemeClr val="bg2">
                <a:lumMod val="75000"/>
              </a:schemeClr>
            </a:solidFill>
            <a:round/>
          </a:ln>
          <a:effectLst/>
        </c:spPr>
        <c:txPr>
          <a:bodyPr rot="-60000000" spcFirstLastPara="1" vertOverflow="ellipsis" vert="horz" wrap="square" anchor="ctr" anchorCtr="1"/>
          <a:lstStyle/>
          <a:p>
            <a:pPr>
              <a:defRPr sz="1050" b="0" i="0" u="none" strike="noStrike" kern="1200" baseline="0">
                <a:solidFill>
                  <a:schemeClr val="tx2"/>
                </a:solidFill>
                <a:latin typeface="+mn-lt"/>
                <a:ea typeface="+mn-ea"/>
                <a:cs typeface="+mn-cs"/>
              </a:defRPr>
            </a:pPr>
            <a:endParaRPr lang="en-US"/>
          </a:p>
        </c:txPr>
        <c:crossAx val="105068192"/>
        <c:crosses val="autoZero"/>
        <c:auto val="1"/>
        <c:lblAlgn val="ctr"/>
        <c:lblOffset val="100"/>
        <c:noMultiLvlLbl val="0"/>
      </c:catAx>
      <c:valAx>
        <c:axId val="105068192"/>
        <c:scaling>
          <c:orientation val="minMax"/>
          <c:max val="100"/>
        </c:scaling>
        <c:delete val="0"/>
        <c:axPos val="l"/>
        <c:majorGridlines>
          <c:spPr>
            <a:ln w="9525" cap="flat" cmpd="sng" algn="ctr">
              <a:solidFill>
                <a:schemeClr val="bg2">
                  <a:lumMod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bg2">
                    <a:lumMod val="50000"/>
                  </a:schemeClr>
                </a:solidFill>
                <a:latin typeface="+mn-lt"/>
                <a:ea typeface="+mn-ea"/>
                <a:cs typeface="+mn-cs"/>
              </a:defRPr>
            </a:pPr>
            <a:endParaRPr lang="en-US"/>
          </a:p>
        </c:txPr>
        <c:crossAx val="31220720"/>
        <c:crosses val="autoZero"/>
        <c:crossBetween val="between"/>
        <c:majorUnit val="2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5"/>
            </a:solidFill>
            <a:ln>
              <a:noFill/>
            </a:ln>
            <a:effectLst/>
          </c:spPr>
          <c:invertIfNegative val="0"/>
          <c:dPt>
            <c:idx val="6"/>
            <c:invertIfNegative val="0"/>
            <c:bubble3D val="0"/>
            <c:spPr>
              <a:solidFill>
                <a:schemeClr val="bg2"/>
              </a:solidFill>
              <a:ln>
                <a:noFill/>
              </a:ln>
              <a:effectLst/>
            </c:spPr>
            <c:extLst>
              <c:ext xmlns:c16="http://schemas.microsoft.com/office/drawing/2014/chart" uri="{C3380CC4-5D6E-409C-BE32-E72D297353CC}">
                <c16:uniqueId val="{00000000-16D7-FE47-8DAE-07A10BEC6195}"/>
              </c:ext>
            </c:extLst>
          </c:dPt>
          <c:cat>
            <c:strRef>
              <c:f>Sheet1!$A$2:$A$9</c:f>
              <c:strCache>
                <c:ptCount val="8"/>
                <c:pt idx="0">
                  <c:v>A</c:v>
                </c:pt>
                <c:pt idx="1">
                  <c:v>B</c:v>
                </c:pt>
                <c:pt idx="2">
                  <c:v>C</c:v>
                </c:pt>
                <c:pt idx="3">
                  <c:v>D</c:v>
                </c:pt>
                <c:pt idx="4">
                  <c:v>E</c:v>
                </c:pt>
                <c:pt idx="5">
                  <c:v>F</c:v>
                </c:pt>
                <c:pt idx="6">
                  <c:v>G</c:v>
                </c:pt>
                <c:pt idx="7">
                  <c:v>H</c:v>
                </c:pt>
              </c:strCache>
            </c:strRef>
          </c:cat>
          <c:val>
            <c:numRef>
              <c:f>Sheet1!$B$2:$B$9</c:f>
              <c:numCache>
                <c:formatCode>General</c:formatCode>
                <c:ptCount val="8"/>
                <c:pt idx="0">
                  <c:v>100</c:v>
                </c:pt>
                <c:pt idx="1">
                  <c:v>70</c:v>
                </c:pt>
                <c:pt idx="2">
                  <c:v>50</c:v>
                </c:pt>
                <c:pt idx="3">
                  <c:v>75</c:v>
                </c:pt>
                <c:pt idx="4">
                  <c:v>80</c:v>
                </c:pt>
                <c:pt idx="5">
                  <c:v>65</c:v>
                </c:pt>
                <c:pt idx="6">
                  <c:v>90</c:v>
                </c:pt>
                <c:pt idx="7">
                  <c:v>40</c:v>
                </c:pt>
              </c:numCache>
            </c:numRef>
          </c:val>
          <c:extLst>
            <c:ext xmlns:c16="http://schemas.microsoft.com/office/drawing/2014/chart" uri="{C3380CC4-5D6E-409C-BE32-E72D297353CC}">
              <c16:uniqueId val="{00000000-BDC9-6E47-8B07-BB3C54502A0A}"/>
            </c:ext>
          </c:extLst>
        </c:ser>
        <c:dLbls>
          <c:showLegendKey val="0"/>
          <c:showVal val="0"/>
          <c:showCatName val="0"/>
          <c:showSerName val="0"/>
          <c:showPercent val="0"/>
          <c:showBubbleSize val="0"/>
        </c:dLbls>
        <c:gapWidth val="219"/>
        <c:overlap val="-27"/>
        <c:axId val="31220720"/>
        <c:axId val="105068192"/>
      </c:barChart>
      <c:catAx>
        <c:axId val="31220720"/>
        <c:scaling>
          <c:orientation val="minMax"/>
        </c:scaling>
        <c:delete val="0"/>
        <c:axPos val="b"/>
        <c:numFmt formatCode="General" sourceLinked="1"/>
        <c:majorTickMark val="none"/>
        <c:minorTickMark val="none"/>
        <c:tickLblPos val="nextTo"/>
        <c:spPr>
          <a:noFill/>
          <a:ln w="9525" cap="flat" cmpd="sng" algn="ctr">
            <a:solidFill>
              <a:schemeClr val="bg2">
                <a:lumMod val="75000"/>
              </a:schemeClr>
            </a:solidFill>
            <a:round/>
          </a:ln>
          <a:effectLst/>
        </c:spPr>
        <c:txPr>
          <a:bodyPr rot="-60000000" spcFirstLastPara="1" vertOverflow="ellipsis" vert="horz" wrap="square" anchor="ctr" anchorCtr="1"/>
          <a:lstStyle/>
          <a:p>
            <a:pPr>
              <a:defRPr sz="1050" b="0" i="0" u="none" strike="noStrike" kern="1200" baseline="0">
                <a:solidFill>
                  <a:schemeClr val="bg2">
                    <a:lumMod val="95000"/>
                  </a:schemeClr>
                </a:solidFill>
                <a:latin typeface="+mn-lt"/>
                <a:ea typeface="+mn-ea"/>
                <a:cs typeface="+mn-cs"/>
              </a:defRPr>
            </a:pPr>
            <a:endParaRPr lang="en-US"/>
          </a:p>
        </c:txPr>
        <c:crossAx val="105068192"/>
        <c:crosses val="autoZero"/>
        <c:auto val="1"/>
        <c:lblAlgn val="ctr"/>
        <c:lblOffset val="100"/>
        <c:noMultiLvlLbl val="0"/>
      </c:catAx>
      <c:valAx>
        <c:axId val="105068192"/>
        <c:scaling>
          <c:orientation val="minMax"/>
          <c:max val="100"/>
        </c:scaling>
        <c:delete val="0"/>
        <c:axPos val="l"/>
        <c:majorGridlines>
          <c:spPr>
            <a:ln w="9525" cap="flat" cmpd="sng" algn="ctr">
              <a:solidFill>
                <a:schemeClr val="bg2">
                  <a:lumMod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bg2">
                    <a:lumMod val="95000"/>
                  </a:schemeClr>
                </a:solidFill>
                <a:latin typeface="+mn-lt"/>
                <a:ea typeface="+mn-ea"/>
                <a:cs typeface="+mn-cs"/>
              </a:defRPr>
            </a:pPr>
            <a:endParaRPr lang="en-US"/>
          </a:p>
        </c:txPr>
        <c:crossAx val="31220720"/>
        <c:crosses val="autoZero"/>
        <c:crossBetween val="between"/>
        <c:majorUnit val="2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Series 1</c:v>
                </c:pt>
              </c:strCache>
            </c:strRef>
          </c:tx>
          <c:spPr>
            <a:solidFill>
              <a:schemeClr val="tx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6-7B35-6A4D-B4D6-ECB21C65CE3E}"/>
              </c:ext>
            </c:extLst>
          </c:dPt>
          <c:dPt>
            <c:idx val="1"/>
            <c:invertIfNegative val="0"/>
            <c:bubble3D val="0"/>
            <c:spPr>
              <a:solidFill>
                <a:schemeClr val="tx2"/>
              </a:solidFill>
              <a:ln>
                <a:noFill/>
              </a:ln>
              <a:effectLst/>
            </c:spPr>
            <c:extLst>
              <c:ext xmlns:c16="http://schemas.microsoft.com/office/drawing/2014/chart" uri="{C3380CC4-5D6E-409C-BE32-E72D297353CC}">
                <c16:uniqueId val="{00000005-7B35-6A4D-B4D6-ECB21C65CE3E}"/>
              </c:ext>
            </c:extLst>
          </c:dPt>
          <c:dPt>
            <c:idx val="2"/>
            <c:invertIfNegative val="0"/>
            <c:bubble3D val="0"/>
            <c:spPr>
              <a:solidFill>
                <a:schemeClr val="tx2"/>
              </a:solidFill>
              <a:ln>
                <a:noFill/>
              </a:ln>
              <a:effectLst/>
            </c:spPr>
            <c:extLst>
              <c:ext xmlns:c16="http://schemas.microsoft.com/office/drawing/2014/chart" uri="{C3380CC4-5D6E-409C-BE32-E72D297353CC}">
                <c16:uniqueId val="{00000004-7B35-6A4D-B4D6-ECB21C65CE3E}"/>
              </c:ext>
            </c:extLst>
          </c:dPt>
          <c:dPt>
            <c:idx val="3"/>
            <c:invertIfNegative val="0"/>
            <c:bubble3D val="0"/>
            <c:spPr>
              <a:solidFill>
                <a:schemeClr val="accent5"/>
              </a:solidFill>
              <a:ln>
                <a:noFill/>
              </a:ln>
              <a:effectLst/>
            </c:spPr>
            <c:extLst>
              <c:ext xmlns:c16="http://schemas.microsoft.com/office/drawing/2014/chart" uri="{C3380CC4-5D6E-409C-BE32-E72D297353CC}">
                <c16:uniqueId val="{00000003-7B35-6A4D-B4D6-ECB21C65CE3E}"/>
              </c:ext>
            </c:extLst>
          </c:dPt>
          <c:dLbls>
            <c:dLbl>
              <c:idx val="3"/>
              <c:numFmt formatCode="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extLst>
                <c:ext xmlns:c16="http://schemas.microsoft.com/office/drawing/2014/chart" uri="{C3380CC4-5D6E-409C-BE32-E72D297353CC}">
                  <c16:uniqueId val="{00000003-7B35-6A4D-B4D6-ECB21C65CE3E}"/>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bg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D</c:v>
                </c:pt>
                <c:pt idx="1">
                  <c:v>C</c:v>
                </c:pt>
                <c:pt idx="2">
                  <c:v>B</c:v>
                </c:pt>
                <c:pt idx="3">
                  <c:v>A</c:v>
                </c:pt>
              </c:strCache>
            </c:strRef>
          </c:cat>
          <c:val>
            <c:numRef>
              <c:f>Sheet1!$B$2:$B$5</c:f>
              <c:numCache>
                <c:formatCode>0%</c:formatCode>
                <c:ptCount val="4"/>
                <c:pt idx="0">
                  <c:v>0.5</c:v>
                </c:pt>
                <c:pt idx="1">
                  <c:v>0.25</c:v>
                </c:pt>
                <c:pt idx="2">
                  <c:v>0.6</c:v>
                </c:pt>
                <c:pt idx="3">
                  <c:v>0.8</c:v>
                </c:pt>
              </c:numCache>
            </c:numRef>
          </c:val>
          <c:extLst>
            <c:ext xmlns:c16="http://schemas.microsoft.com/office/drawing/2014/chart" uri="{C3380CC4-5D6E-409C-BE32-E72D297353CC}">
              <c16:uniqueId val="{00000000-7B35-6A4D-B4D6-ECB21C65CE3E}"/>
            </c:ext>
          </c:extLst>
        </c:ser>
        <c:ser>
          <c:idx val="1"/>
          <c:order val="1"/>
          <c:tx>
            <c:strRef>
              <c:f>Sheet1!$C$1</c:f>
              <c:strCache>
                <c:ptCount val="1"/>
                <c:pt idx="0">
                  <c:v>Series 3</c:v>
                </c:pt>
              </c:strCache>
            </c:strRef>
          </c:tx>
          <c:spPr>
            <a:solidFill>
              <a:schemeClr val="bg2">
                <a:lumMod val="95000"/>
              </a:schemeClr>
            </a:solidFill>
            <a:ln>
              <a:noFill/>
            </a:ln>
            <a:effectLst/>
          </c:spPr>
          <c:invertIfNegative val="0"/>
          <c:cat>
            <c:strRef>
              <c:f>Sheet1!$A$2:$A$5</c:f>
              <c:strCache>
                <c:ptCount val="4"/>
                <c:pt idx="0">
                  <c:v>D</c:v>
                </c:pt>
                <c:pt idx="1">
                  <c:v>C</c:v>
                </c:pt>
                <c:pt idx="2">
                  <c:v>B</c:v>
                </c:pt>
                <c:pt idx="3">
                  <c:v>A</c:v>
                </c:pt>
              </c:strCache>
            </c:strRef>
          </c:cat>
          <c:val>
            <c:numRef>
              <c:f>Sheet1!$C$2:$C$5</c:f>
              <c:numCache>
                <c:formatCode>0%</c:formatCode>
                <c:ptCount val="4"/>
                <c:pt idx="0">
                  <c:v>1</c:v>
                </c:pt>
                <c:pt idx="1">
                  <c:v>1</c:v>
                </c:pt>
                <c:pt idx="2">
                  <c:v>1</c:v>
                </c:pt>
                <c:pt idx="3">
                  <c:v>1</c:v>
                </c:pt>
              </c:numCache>
            </c:numRef>
          </c:val>
          <c:extLst>
            <c:ext xmlns:c16="http://schemas.microsoft.com/office/drawing/2014/chart" uri="{C3380CC4-5D6E-409C-BE32-E72D297353CC}">
              <c16:uniqueId val="{00000001-7B35-6A4D-B4D6-ECB21C65CE3E}"/>
            </c:ext>
          </c:extLst>
        </c:ser>
        <c:dLbls>
          <c:showLegendKey val="0"/>
          <c:showVal val="0"/>
          <c:showCatName val="0"/>
          <c:showSerName val="0"/>
          <c:showPercent val="0"/>
          <c:showBubbleSize val="0"/>
        </c:dLbls>
        <c:gapWidth val="150"/>
        <c:overlap val="100"/>
        <c:axId val="598068480"/>
        <c:axId val="959164288"/>
      </c:barChart>
      <c:catAx>
        <c:axId val="598068480"/>
        <c:scaling>
          <c:orientation val="minMax"/>
        </c:scaling>
        <c:delete val="0"/>
        <c:axPos val="l"/>
        <c:numFmt formatCode="General" sourceLinked="1"/>
        <c:majorTickMark val="none"/>
        <c:minorTickMark val="none"/>
        <c:tickLblPos val="nextTo"/>
        <c:spPr>
          <a:noFill/>
          <a:ln w="9525" cap="flat" cmpd="sng" algn="ctr">
            <a:solidFill>
              <a:schemeClr val="bg2">
                <a:lumMod val="7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959164288"/>
        <c:crosses val="autoZero"/>
        <c:auto val="1"/>
        <c:lblAlgn val="ctr"/>
        <c:lblOffset val="100"/>
        <c:noMultiLvlLbl val="0"/>
      </c:catAx>
      <c:valAx>
        <c:axId val="959164288"/>
        <c:scaling>
          <c:orientation val="minMax"/>
        </c:scaling>
        <c:delete val="1"/>
        <c:axPos val="b"/>
        <c:numFmt formatCode="0%" sourceLinked="1"/>
        <c:majorTickMark val="none"/>
        <c:minorTickMark val="none"/>
        <c:tickLblPos val="nextTo"/>
        <c:crossAx val="598068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0"/>
          <c:order val="0"/>
          <c:tx>
            <c:strRef>
              <c:f>Sheet1!$B$1</c:f>
              <c:strCache>
                <c:ptCount val="1"/>
                <c:pt idx="0">
                  <c:v>Series 1</c:v>
                </c:pt>
              </c:strCache>
            </c:strRef>
          </c:tx>
          <c:spPr>
            <a:solidFill>
              <a:schemeClr val="accent5"/>
            </a:solidFill>
            <a:ln>
              <a:noFill/>
            </a:ln>
            <a:effectLst/>
          </c:spPr>
          <c:invertIfNegative val="0"/>
          <c:dPt>
            <c:idx val="0"/>
            <c:invertIfNegative val="0"/>
            <c:bubble3D val="0"/>
            <c:spPr>
              <a:solidFill>
                <a:schemeClr val="accent5"/>
              </a:solidFill>
              <a:ln>
                <a:noFill/>
              </a:ln>
              <a:effectLst/>
            </c:spPr>
            <c:extLst>
              <c:ext xmlns:c16="http://schemas.microsoft.com/office/drawing/2014/chart" uri="{C3380CC4-5D6E-409C-BE32-E72D297353CC}">
                <c16:uniqueId val="{00000006-7B35-6A4D-B4D6-ECB21C65CE3E}"/>
              </c:ext>
            </c:extLst>
          </c:dPt>
          <c:dPt>
            <c:idx val="1"/>
            <c:invertIfNegative val="0"/>
            <c:bubble3D val="0"/>
            <c:spPr>
              <a:solidFill>
                <a:schemeClr val="accent5"/>
              </a:solidFill>
              <a:ln>
                <a:noFill/>
              </a:ln>
              <a:effectLst/>
            </c:spPr>
            <c:extLst>
              <c:ext xmlns:c16="http://schemas.microsoft.com/office/drawing/2014/chart" uri="{C3380CC4-5D6E-409C-BE32-E72D297353CC}">
                <c16:uniqueId val="{00000005-7B35-6A4D-B4D6-ECB21C65CE3E}"/>
              </c:ext>
            </c:extLst>
          </c:dPt>
          <c:dPt>
            <c:idx val="2"/>
            <c:invertIfNegative val="0"/>
            <c:bubble3D val="0"/>
            <c:spPr>
              <a:solidFill>
                <a:schemeClr val="accent5"/>
              </a:solidFill>
              <a:ln>
                <a:noFill/>
              </a:ln>
              <a:effectLst/>
            </c:spPr>
            <c:extLst>
              <c:ext xmlns:c16="http://schemas.microsoft.com/office/drawing/2014/chart" uri="{C3380CC4-5D6E-409C-BE32-E72D297353CC}">
                <c16:uniqueId val="{00000004-7B35-6A4D-B4D6-ECB21C65CE3E}"/>
              </c:ext>
            </c:extLst>
          </c:dPt>
          <c:dPt>
            <c:idx val="3"/>
            <c:invertIfNegative val="0"/>
            <c:bubble3D val="0"/>
            <c:spPr>
              <a:solidFill>
                <a:schemeClr val="bg2">
                  <a:lumMod val="95000"/>
                </a:schemeClr>
              </a:solidFill>
              <a:ln>
                <a:noFill/>
              </a:ln>
              <a:effectLst/>
            </c:spPr>
            <c:extLst>
              <c:ext xmlns:c16="http://schemas.microsoft.com/office/drawing/2014/chart" uri="{C3380CC4-5D6E-409C-BE32-E72D297353CC}">
                <c16:uniqueId val="{00000003-7B35-6A4D-B4D6-ECB21C65CE3E}"/>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D</c:v>
                </c:pt>
                <c:pt idx="1">
                  <c:v>C</c:v>
                </c:pt>
                <c:pt idx="2">
                  <c:v>B</c:v>
                </c:pt>
                <c:pt idx="3">
                  <c:v>A</c:v>
                </c:pt>
              </c:strCache>
            </c:strRef>
          </c:cat>
          <c:val>
            <c:numRef>
              <c:f>Sheet1!$B$2:$B$5</c:f>
              <c:numCache>
                <c:formatCode>0%</c:formatCode>
                <c:ptCount val="4"/>
                <c:pt idx="0">
                  <c:v>0.5</c:v>
                </c:pt>
                <c:pt idx="1">
                  <c:v>0.25</c:v>
                </c:pt>
                <c:pt idx="2">
                  <c:v>0.6</c:v>
                </c:pt>
                <c:pt idx="3">
                  <c:v>0.8</c:v>
                </c:pt>
              </c:numCache>
            </c:numRef>
          </c:val>
          <c:extLst>
            <c:ext xmlns:c16="http://schemas.microsoft.com/office/drawing/2014/chart" uri="{C3380CC4-5D6E-409C-BE32-E72D297353CC}">
              <c16:uniqueId val="{00000000-7B35-6A4D-B4D6-ECB21C65CE3E}"/>
            </c:ext>
          </c:extLst>
        </c:ser>
        <c:ser>
          <c:idx val="1"/>
          <c:order val="1"/>
          <c:tx>
            <c:strRef>
              <c:f>Sheet1!$C$1</c:f>
              <c:strCache>
                <c:ptCount val="1"/>
                <c:pt idx="0">
                  <c:v>Series 3</c:v>
                </c:pt>
              </c:strCache>
            </c:strRef>
          </c:tx>
          <c:spPr>
            <a:solidFill>
              <a:schemeClr val="accent3">
                <a:lumMod val="20000"/>
                <a:lumOff val="80000"/>
                <a:alpha val="20199"/>
              </a:schemeClr>
            </a:solidFill>
            <a:ln>
              <a:noFill/>
            </a:ln>
            <a:effectLst/>
          </c:spPr>
          <c:invertIfNegative val="0"/>
          <c:cat>
            <c:strRef>
              <c:f>Sheet1!$A$2:$A$5</c:f>
              <c:strCache>
                <c:ptCount val="4"/>
                <c:pt idx="0">
                  <c:v>D</c:v>
                </c:pt>
                <c:pt idx="1">
                  <c:v>C</c:v>
                </c:pt>
                <c:pt idx="2">
                  <c:v>B</c:v>
                </c:pt>
                <c:pt idx="3">
                  <c:v>A</c:v>
                </c:pt>
              </c:strCache>
            </c:strRef>
          </c:cat>
          <c:val>
            <c:numRef>
              <c:f>Sheet1!$C$2:$C$5</c:f>
              <c:numCache>
                <c:formatCode>0%</c:formatCode>
                <c:ptCount val="4"/>
                <c:pt idx="0">
                  <c:v>1</c:v>
                </c:pt>
                <c:pt idx="1">
                  <c:v>1</c:v>
                </c:pt>
                <c:pt idx="2">
                  <c:v>1</c:v>
                </c:pt>
                <c:pt idx="3">
                  <c:v>1</c:v>
                </c:pt>
              </c:numCache>
            </c:numRef>
          </c:val>
          <c:extLst>
            <c:ext xmlns:c16="http://schemas.microsoft.com/office/drawing/2014/chart" uri="{C3380CC4-5D6E-409C-BE32-E72D297353CC}">
              <c16:uniqueId val="{00000001-7B35-6A4D-B4D6-ECB21C65CE3E}"/>
            </c:ext>
          </c:extLst>
        </c:ser>
        <c:dLbls>
          <c:showLegendKey val="0"/>
          <c:showVal val="0"/>
          <c:showCatName val="0"/>
          <c:showSerName val="0"/>
          <c:showPercent val="0"/>
          <c:showBubbleSize val="0"/>
        </c:dLbls>
        <c:gapWidth val="150"/>
        <c:overlap val="100"/>
        <c:axId val="598068480"/>
        <c:axId val="959164288"/>
      </c:barChart>
      <c:catAx>
        <c:axId val="598068480"/>
        <c:scaling>
          <c:orientation val="minMax"/>
        </c:scaling>
        <c:delete val="0"/>
        <c:axPos val="l"/>
        <c:numFmt formatCode="General" sourceLinked="1"/>
        <c:majorTickMark val="none"/>
        <c:minorTickMark val="none"/>
        <c:tickLblPos val="nextTo"/>
        <c:spPr>
          <a:noFill/>
          <a:ln w="9525" cap="flat" cmpd="sng" algn="ctr">
            <a:solidFill>
              <a:schemeClr val="bg2">
                <a:lumMod val="7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mn-lt"/>
                <a:ea typeface="+mn-ea"/>
                <a:cs typeface="+mn-cs"/>
              </a:defRPr>
            </a:pPr>
            <a:endParaRPr lang="en-US"/>
          </a:p>
        </c:txPr>
        <c:crossAx val="959164288"/>
        <c:crosses val="autoZero"/>
        <c:auto val="1"/>
        <c:lblAlgn val="ctr"/>
        <c:lblOffset val="100"/>
        <c:noMultiLvlLbl val="0"/>
      </c:catAx>
      <c:valAx>
        <c:axId val="959164288"/>
        <c:scaling>
          <c:orientation val="minMax"/>
        </c:scaling>
        <c:delete val="1"/>
        <c:axPos val="b"/>
        <c:numFmt formatCode="0%" sourceLinked="1"/>
        <c:majorTickMark val="none"/>
        <c:minorTickMark val="none"/>
        <c:tickLblPos val="nextTo"/>
        <c:crossAx val="5980684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5"/>
              </a:solidFill>
              <a:ln w="19050">
                <a:noFill/>
              </a:ln>
              <a:effectLst/>
            </c:spPr>
            <c:extLst>
              <c:ext xmlns:c16="http://schemas.microsoft.com/office/drawing/2014/chart" uri="{C3380CC4-5D6E-409C-BE32-E72D297353CC}">
                <c16:uniqueId val="{00000001-7ED9-5C4A-85DF-38FAFC1DBFF7}"/>
              </c:ext>
            </c:extLst>
          </c:dPt>
          <c:dPt>
            <c:idx val="1"/>
            <c:bubble3D val="0"/>
            <c:spPr>
              <a:solidFill>
                <a:schemeClr val="bg2">
                  <a:lumMod val="95000"/>
                </a:schemeClr>
              </a:solidFill>
              <a:ln w="19050">
                <a:noFill/>
              </a:ln>
              <a:effectLst/>
            </c:spPr>
            <c:extLst>
              <c:ext xmlns:c16="http://schemas.microsoft.com/office/drawing/2014/chart" uri="{C3380CC4-5D6E-409C-BE32-E72D297353CC}">
                <c16:uniqueId val="{00000002-7ED9-5C4A-85DF-38FAFC1DBFF7}"/>
              </c:ext>
            </c:extLst>
          </c:dPt>
          <c:cat>
            <c:strRef>
              <c:f>Sheet1!$A$2:$A$3</c:f>
              <c:strCache>
                <c:ptCount val="2"/>
                <c:pt idx="0">
                  <c:v>1st Qtr</c:v>
                </c:pt>
                <c:pt idx="1">
                  <c:v>2nd Qtr</c:v>
                </c:pt>
              </c:strCache>
            </c:strRef>
          </c:cat>
          <c:val>
            <c:numRef>
              <c:f>Sheet1!$B$2:$B$3</c:f>
              <c:numCache>
                <c:formatCode>0%</c:formatCode>
                <c:ptCount val="2"/>
                <c:pt idx="0">
                  <c:v>0.6</c:v>
                </c:pt>
                <c:pt idx="1">
                  <c:v>0.4</c:v>
                </c:pt>
              </c:numCache>
            </c:numRef>
          </c:val>
          <c:extLst>
            <c:ext xmlns:c16="http://schemas.microsoft.com/office/drawing/2014/chart" uri="{C3380CC4-5D6E-409C-BE32-E72D297353CC}">
              <c16:uniqueId val="{00000000-7ED9-5C4A-85DF-38FAFC1DBFF7}"/>
            </c:ext>
          </c:extLst>
        </c:ser>
        <c:dLbls>
          <c:showLegendKey val="0"/>
          <c:showVal val="0"/>
          <c:showCatName val="0"/>
          <c:showSerName val="0"/>
          <c:showPercent val="0"/>
          <c:showBubbleSize val="0"/>
          <c:showLeaderLines val="0"/>
        </c:dLbls>
        <c:firstSliceAng val="0"/>
        <c:holeSize val="68"/>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F658FED-51F9-9B45-B597-1E80080F05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98449CD-7629-F94E-AB7C-5B049A15EC1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407195-0CC2-A547-89CA-57E183807FCC}" type="datetimeFigureOut">
              <a:rPr lang="en-US" smtClean="0"/>
              <a:t>12/9/2024</a:t>
            </a:fld>
            <a:endParaRPr lang="en-US"/>
          </a:p>
        </p:txBody>
      </p:sp>
      <p:sp>
        <p:nvSpPr>
          <p:cNvPr id="4" name="Footer Placeholder 3">
            <a:extLst>
              <a:ext uri="{FF2B5EF4-FFF2-40B4-BE49-F238E27FC236}">
                <a16:creationId xmlns:a16="http://schemas.microsoft.com/office/drawing/2014/main" id="{EEA1FED8-4762-F94C-A006-546565DF54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F831462-D62C-8C42-B544-F3E0E7018AB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8F4819-B501-CC4D-93F0-10A4E74E0251}" type="slidenum">
              <a:rPr lang="en-US" smtClean="0"/>
              <a:t>‹#›</a:t>
            </a:fld>
            <a:endParaRPr lang="en-US"/>
          </a:p>
        </p:txBody>
      </p:sp>
    </p:spTree>
    <p:extLst>
      <p:ext uri="{BB962C8B-B14F-4D97-AF65-F5344CB8AC3E}">
        <p14:creationId xmlns:p14="http://schemas.microsoft.com/office/powerpoint/2010/main" val="1602135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A00608-096F-0448-BF1C-AC23D45B3CD2}" type="datetimeFigureOut">
              <a:rPr lang="en-US" smtClean="0"/>
              <a:t>12/7/2024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9A3903-E1C0-B641-BF09-7903E2AE2EC7}" type="slidenum">
              <a:rPr lang="en-US" smtClean="0"/>
              <a:t>‹#›</a:t>
            </a:fld>
            <a:endParaRPr lang="en-US" dirty="0"/>
          </a:p>
        </p:txBody>
      </p:sp>
    </p:spTree>
    <p:extLst>
      <p:ext uri="{BB962C8B-B14F-4D97-AF65-F5344CB8AC3E}">
        <p14:creationId xmlns:p14="http://schemas.microsoft.com/office/powerpoint/2010/main" val="2347753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9A3903-E1C0-B641-BF09-7903E2AE2EC7}" type="slidenum">
              <a:rPr lang="en-US" smtClean="0"/>
              <a:t>1</a:t>
            </a:fld>
            <a:endParaRPr lang="en-US" dirty="0"/>
          </a:p>
        </p:txBody>
      </p:sp>
    </p:spTree>
    <p:extLst>
      <p:ext uri="{BB962C8B-B14F-4D97-AF65-F5344CB8AC3E}">
        <p14:creationId xmlns:p14="http://schemas.microsoft.com/office/powerpoint/2010/main" val="209188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619BE-D894-4EFA-98FF-97551B55F31F}" type="slidenum">
              <a:rPr lang="en-US" smtClean="0"/>
              <a:t>66</a:t>
            </a:fld>
            <a:endParaRPr lang="en-US"/>
          </a:p>
        </p:txBody>
      </p:sp>
    </p:spTree>
    <p:extLst>
      <p:ext uri="{BB962C8B-B14F-4D97-AF65-F5344CB8AC3E}">
        <p14:creationId xmlns:p14="http://schemas.microsoft.com/office/powerpoint/2010/main" val="1950339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663BC2-C113-4DF0-828D-49E1A236C7F8}" type="slidenum">
              <a:rPr lang="en-US" smtClean="0"/>
              <a:t>67</a:t>
            </a:fld>
            <a:endParaRPr lang="en-US" dirty="0"/>
          </a:p>
        </p:txBody>
      </p:sp>
    </p:spTree>
    <p:extLst>
      <p:ext uri="{BB962C8B-B14F-4D97-AF65-F5344CB8AC3E}">
        <p14:creationId xmlns:p14="http://schemas.microsoft.com/office/powerpoint/2010/main" val="3321765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9A3903-E1C0-B641-BF09-7903E2AE2EC7}" type="slidenum">
              <a:rPr lang="en-US" smtClean="0"/>
              <a:t>2</a:t>
            </a:fld>
            <a:endParaRPr lang="en-US" dirty="0"/>
          </a:p>
        </p:txBody>
      </p:sp>
    </p:spTree>
    <p:extLst>
      <p:ext uri="{BB962C8B-B14F-4D97-AF65-F5344CB8AC3E}">
        <p14:creationId xmlns:p14="http://schemas.microsoft.com/office/powerpoint/2010/main" val="3958443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663BC2-C113-4DF0-828D-49E1A236C7F8}" type="slidenum">
              <a:rPr lang="en-US" smtClean="0"/>
              <a:t>25</a:t>
            </a:fld>
            <a:endParaRPr lang="en-US" dirty="0"/>
          </a:p>
        </p:txBody>
      </p:sp>
    </p:spTree>
    <p:extLst>
      <p:ext uri="{BB962C8B-B14F-4D97-AF65-F5344CB8AC3E}">
        <p14:creationId xmlns:p14="http://schemas.microsoft.com/office/powerpoint/2010/main" val="3267717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9A3903-E1C0-B641-BF09-7903E2AE2EC7}" type="slidenum">
              <a:rPr lang="en-US" smtClean="0"/>
              <a:t>29</a:t>
            </a:fld>
            <a:endParaRPr lang="en-US" dirty="0"/>
          </a:p>
        </p:txBody>
      </p:sp>
    </p:spTree>
    <p:extLst>
      <p:ext uri="{BB962C8B-B14F-4D97-AF65-F5344CB8AC3E}">
        <p14:creationId xmlns:p14="http://schemas.microsoft.com/office/powerpoint/2010/main" val="2795682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9A3903-E1C0-B641-BF09-7903E2AE2EC7}" type="slidenum">
              <a:rPr lang="en-US" smtClean="0"/>
              <a:t>30</a:t>
            </a:fld>
            <a:endParaRPr lang="en-US" dirty="0"/>
          </a:p>
        </p:txBody>
      </p:sp>
    </p:spTree>
    <p:extLst>
      <p:ext uri="{BB962C8B-B14F-4D97-AF65-F5344CB8AC3E}">
        <p14:creationId xmlns:p14="http://schemas.microsoft.com/office/powerpoint/2010/main" val="2378454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9A3903-E1C0-B641-BF09-7903E2AE2EC7}" type="slidenum">
              <a:rPr lang="en-US" smtClean="0"/>
              <a:t>31</a:t>
            </a:fld>
            <a:endParaRPr lang="en-US" dirty="0"/>
          </a:p>
        </p:txBody>
      </p:sp>
    </p:spTree>
    <p:extLst>
      <p:ext uri="{BB962C8B-B14F-4D97-AF65-F5344CB8AC3E}">
        <p14:creationId xmlns:p14="http://schemas.microsoft.com/office/powerpoint/2010/main" val="2618809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9A3903-E1C0-B641-BF09-7903E2AE2EC7}" type="slidenum">
              <a:rPr lang="en-US" smtClean="0"/>
              <a:t>56</a:t>
            </a:fld>
            <a:endParaRPr lang="en-US" dirty="0"/>
          </a:p>
        </p:txBody>
      </p:sp>
    </p:spTree>
    <p:extLst>
      <p:ext uri="{BB962C8B-B14F-4D97-AF65-F5344CB8AC3E}">
        <p14:creationId xmlns:p14="http://schemas.microsoft.com/office/powerpoint/2010/main" val="1301024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9A3903-E1C0-B641-BF09-7903E2AE2EC7}" type="slidenum">
              <a:rPr lang="en-US" smtClean="0"/>
              <a:t>59</a:t>
            </a:fld>
            <a:endParaRPr lang="en-US" dirty="0"/>
          </a:p>
        </p:txBody>
      </p:sp>
    </p:spTree>
    <p:extLst>
      <p:ext uri="{BB962C8B-B14F-4D97-AF65-F5344CB8AC3E}">
        <p14:creationId xmlns:p14="http://schemas.microsoft.com/office/powerpoint/2010/main" val="10021814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0619BE-D894-4EFA-98FF-97551B55F31F}" type="slidenum">
              <a:rPr lang="en-US" smtClean="0"/>
              <a:t>65</a:t>
            </a:fld>
            <a:endParaRPr lang="en-US"/>
          </a:p>
        </p:txBody>
      </p:sp>
    </p:spTree>
    <p:extLst>
      <p:ext uri="{BB962C8B-B14F-4D97-AF65-F5344CB8AC3E}">
        <p14:creationId xmlns:p14="http://schemas.microsoft.com/office/powerpoint/2010/main" val="36476012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C5D98D9-078E-1B4D-9B08-C13EF3A05D22}"/>
              </a:ext>
            </a:extLst>
          </p:cNvPr>
          <p:cNvPicPr>
            <a:picLocks noChangeAspect="1"/>
          </p:cNvPicPr>
          <p:nvPr userDrawn="1"/>
        </p:nvPicPr>
        <p:blipFill rotWithShape="1">
          <a:blip r:embed="rId2">
            <a:extLst>
              <a:ext uri="{28A0092B-C50C-407E-A947-70E740481C1C}">
                <a14:useLocalDpi xmlns:a14="http://schemas.microsoft.com/office/drawing/2010/main"/>
              </a:ext>
            </a:extLst>
          </a:blip>
          <a:srcRect l="117" t="117"/>
          <a:stretch/>
        </p:blipFill>
        <p:spPr>
          <a:xfrm>
            <a:off x="0" y="-1"/>
            <a:ext cx="12192000" cy="6858002"/>
          </a:xfrm>
          <a:prstGeom prst="rect">
            <a:avLst/>
          </a:prstGeom>
        </p:spPr>
      </p:pic>
      <p:sp>
        <p:nvSpPr>
          <p:cNvPr id="2" name="Title 1">
            <a:extLst>
              <a:ext uri="{FF2B5EF4-FFF2-40B4-BE49-F238E27FC236}">
                <a16:creationId xmlns:a16="http://schemas.microsoft.com/office/drawing/2014/main" id="{D545B5F9-B0CC-474A-9C3C-A26A32768AF8}"/>
              </a:ext>
            </a:extLst>
          </p:cNvPr>
          <p:cNvSpPr>
            <a:spLocks noGrp="1"/>
          </p:cNvSpPr>
          <p:nvPr>
            <p:ph type="ctrTitle"/>
          </p:nvPr>
        </p:nvSpPr>
        <p:spPr>
          <a:xfrm>
            <a:off x="1042416" y="2105094"/>
            <a:ext cx="4013200" cy="1828469"/>
          </a:xfrm>
        </p:spPr>
        <p:txBody>
          <a:bodyPr anchor="b">
            <a:noAutofit/>
          </a:bodyPr>
          <a:lstStyle>
            <a:lvl1pPr algn="l">
              <a:defRPr sz="3600" b="1">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0A7EFB4-CCA6-4E89-9EF6-9F4FE5D53A94}"/>
              </a:ext>
            </a:extLst>
          </p:cNvPr>
          <p:cNvSpPr>
            <a:spLocks noGrp="1"/>
          </p:cNvSpPr>
          <p:nvPr>
            <p:ph type="subTitle" idx="1"/>
          </p:nvPr>
        </p:nvSpPr>
        <p:spPr>
          <a:xfrm>
            <a:off x="1042989" y="4187952"/>
            <a:ext cx="4014215" cy="457200"/>
          </a:xfrm>
          <a:prstGeom prst="rect">
            <a:avLst/>
          </a:prstGeom>
        </p:spPr>
        <p:txBody>
          <a:bodyPr lIns="0" tIns="0" rIns="0" bIns="0">
            <a:noAutofit/>
          </a:bodyPr>
          <a:lstStyle>
            <a:lvl1pPr marL="0" indent="0" algn="l">
              <a:buNone/>
              <a:defRPr sz="200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C109DE29-D9FA-4B0E-A7C0-43DB36D3CDC1}"/>
              </a:ext>
            </a:extLst>
          </p:cNvPr>
          <p:cNvSpPr>
            <a:spLocks noGrp="1"/>
          </p:cNvSpPr>
          <p:nvPr>
            <p:ph type="ftr" sz="quarter" idx="11"/>
          </p:nvPr>
        </p:nvSpPr>
        <p:spPr>
          <a:xfrm>
            <a:off x="1042416" y="6263640"/>
            <a:ext cx="1822704" cy="365125"/>
          </a:xfrm>
          <a:prstGeom prst="rect">
            <a:avLst/>
          </a:prstGeom>
        </p:spPr>
        <p:txBody>
          <a:bodyPr/>
          <a:lstStyle>
            <a:lvl1pPr>
              <a:defRPr>
                <a:solidFill>
                  <a:schemeClr val="bg2"/>
                </a:solidFill>
              </a:defRPr>
            </a:lvl1pPr>
          </a:lstStyle>
          <a:p>
            <a:r>
              <a:rPr lang="en-US" dirty="0"/>
              <a:t>© 2023 Cognizant | Confidential &amp; Proprietary</a:t>
            </a:r>
          </a:p>
        </p:txBody>
      </p:sp>
      <p:sp>
        <p:nvSpPr>
          <p:cNvPr id="11" name="Text Placeholder 2">
            <a:extLst>
              <a:ext uri="{FF2B5EF4-FFF2-40B4-BE49-F238E27FC236}">
                <a16:creationId xmlns:a16="http://schemas.microsoft.com/office/drawing/2014/main" id="{0A57A3A6-0AF3-C54A-8CB5-7EF0565FF32C}"/>
              </a:ext>
            </a:extLst>
          </p:cNvPr>
          <p:cNvSpPr>
            <a:spLocks noGrp="1"/>
          </p:cNvSpPr>
          <p:nvPr>
            <p:ph type="body" idx="12" hasCustomPrompt="1"/>
          </p:nvPr>
        </p:nvSpPr>
        <p:spPr>
          <a:xfrm>
            <a:off x="1042416" y="5289745"/>
            <a:ext cx="4013178" cy="365125"/>
          </a:xfrm>
          <a:prstGeom prst="rect">
            <a:avLst/>
          </a:prstGeom>
        </p:spPr>
        <p:txBody>
          <a:bodyPr wrap="none"/>
          <a:lstStyle>
            <a:lvl1pPr marL="0" indent="0">
              <a:buNone/>
              <a:defRPr sz="1200">
                <a:solidFill>
                  <a:schemeClr val="bg2"/>
                </a:solidFill>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dirty="0"/>
              <a:t>Click to edit date</a:t>
            </a:r>
          </a:p>
        </p:txBody>
      </p:sp>
      <p:pic>
        <p:nvPicPr>
          <p:cNvPr id="10" name="Logo">
            <a:extLst>
              <a:ext uri="{FF2B5EF4-FFF2-40B4-BE49-F238E27FC236}">
                <a16:creationId xmlns:a16="http://schemas.microsoft.com/office/drawing/2014/main" id="{500EB0FA-ED09-2D45-A504-B05B58FC395D}"/>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67678" y="381865"/>
            <a:ext cx="2067983" cy="620394"/>
          </a:xfrm>
          <a:prstGeom prst="rect">
            <a:avLst/>
          </a:prstGeom>
        </p:spPr>
      </p:pic>
    </p:spTree>
    <p:extLst>
      <p:ext uri="{BB962C8B-B14F-4D97-AF65-F5344CB8AC3E}">
        <p14:creationId xmlns:p14="http://schemas.microsoft.com/office/powerpoint/2010/main" val="3194525672"/>
      </p:ext>
    </p:extLst>
  </p:cSld>
  <p:clrMapOvr>
    <a:masterClrMapping/>
  </p:clrMapOvr>
  <p:extLst>
    <p:ext uri="{DCECCB84-F9BA-43D5-87BE-67443E8EF086}">
      <p15:sldGuideLst xmlns:p15="http://schemas.microsoft.com/office/powerpoint/2012/main">
        <p15:guide id="1" pos="6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per head, sub head, footnote - ligh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5E5E72-A3E8-334F-8440-9071B445F06A}"/>
              </a:ext>
            </a:extLst>
          </p:cNvPr>
          <p:cNvSpPr>
            <a:spLocks noGrp="1"/>
          </p:cNvSpPr>
          <p:nvPr>
            <p:ph sz="quarter" idx="21"/>
          </p:nvPr>
        </p:nvSpPr>
        <p:spPr>
          <a:xfrm>
            <a:off x="457200" y="1524003"/>
            <a:ext cx="108077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AE54E4AF-DC74-4D20-8889-EEAA33BF662F}"/>
              </a:ext>
            </a:extLst>
          </p:cNvPr>
          <p:cNvSpPr>
            <a:spLocks noGrp="1"/>
          </p:cNvSpPr>
          <p:nvPr>
            <p:ph type="title"/>
          </p:nvPr>
        </p:nvSpPr>
        <p:spPr>
          <a:xfrm>
            <a:off x="457198" y="557784"/>
            <a:ext cx="10808209" cy="307777"/>
          </a:xfrm>
        </p:spPr>
        <p:txBody>
          <a:bodyPr wrap="square" lIns="0" tIns="0" rIns="0" bIns="0" anchor="t" anchorCtr="0">
            <a:noAutofit/>
          </a:bodyPr>
          <a:lstStyle>
            <a:lvl1pPr>
              <a:lnSpc>
                <a:spcPct val="100000"/>
              </a:lnSpc>
              <a:defRPr sz="2400" b="1">
                <a:solidFill>
                  <a:schemeClr val="tx1"/>
                </a:solidFill>
              </a:defRPr>
            </a:lvl1p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CF304BD6-DACB-8C40-8FF9-7D9AD2276F41}"/>
              </a:ext>
            </a:extLst>
          </p:cNvPr>
          <p:cNvSpPr>
            <a:spLocks noGrp="1"/>
          </p:cNvSpPr>
          <p:nvPr>
            <p:ph type="body" idx="19" hasCustomPrompt="1"/>
          </p:nvPr>
        </p:nvSpPr>
        <p:spPr>
          <a:xfrm>
            <a:off x="457200" y="992028"/>
            <a:ext cx="10808207" cy="461068"/>
          </a:xfrm>
          <a:prstGeom prst="rect">
            <a:avLst/>
          </a:prstGeom>
        </p:spPr>
        <p:txBody>
          <a:bodyPr anchor="t" anchorCtr="0"/>
          <a:lstStyle>
            <a:lvl1pPr marL="0" indent="0">
              <a:lnSpc>
                <a:spcPct val="100000"/>
              </a:lnSpc>
              <a:buNone/>
              <a:defRPr sz="18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a:t>
            </a:r>
          </a:p>
        </p:txBody>
      </p:sp>
      <p:sp>
        <p:nvSpPr>
          <p:cNvPr id="9" name="Text Placeholder 3">
            <a:extLst>
              <a:ext uri="{FF2B5EF4-FFF2-40B4-BE49-F238E27FC236}">
                <a16:creationId xmlns:a16="http://schemas.microsoft.com/office/drawing/2014/main" id="{85BFD73C-FDB7-EA40-835B-AC533361A9D3}"/>
              </a:ext>
            </a:extLst>
          </p:cNvPr>
          <p:cNvSpPr>
            <a:spLocks noGrp="1"/>
          </p:cNvSpPr>
          <p:nvPr>
            <p:ph type="body" sz="quarter" idx="18" hasCustomPrompt="1"/>
          </p:nvPr>
        </p:nvSpPr>
        <p:spPr>
          <a:xfrm>
            <a:off x="457201" y="5876091"/>
            <a:ext cx="10808205" cy="349897"/>
          </a:xfrm>
          <a:prstGeom prst="rect">
            <a:avLst/>
          </a:prstGeom>
        </p:spPr>
        <p:txBody>
          <a:bodyPr anchor="b" anchorCtr="0"/>
          <a:lstStyle>
            <a:lvl1pPr marL="0" indent="0">
              <a:lnSpc>
                <a:spcPct val="100000"/>
              </a:lnSpc>
              <a:buNone/>
              <a:defRPr sz="800">
                <a:solidFill>
                  <a:schemeClr val="bg1">
                    <a:lumMod val="50000"/>
                  </a:schemeClr>
                </a:solidFill>
              </a:defRPr>
            </a:lvl1pPr>
          </a:lstStyle>
          <a:p>
            <a:pPr lvl="0"/>
            <a:r>
              <a:rPr lang="en-US" dirty="0"/>
              <a:t>Insert source or footnote here</a:t>
            </a:r>
          </a:p>
        </p:txBody>
      </p:sp>
      <p:sp>
        <p:nvSpPr>
          <p:cNvPr id="11" name="Footer Placeholder 4">
            <a:extLst>
              <a:ext uri="{FF2B5EF4-FFF2-40B4-BE49-F238E27FC236}">
                <a16:creationId xmlns:a16="http://schemas.microsoft.com/office/drawing/2014/main" id="{DF00D856-F97D-6D4D-B68C-59A8B3CA076C}"/>
              </a:ext>
            </a:extLst>
          </p:cNvPr>
          <p:cNvSpPr>
            <a:spLocks noGrp="1"/>
          </p:cNvSpPr>
          <p:nvPr>
            <p:ph type="ftr" sz="quarter" idx="3"/>
          </p:nvPr>
        </p:nvSpPr>
        <p:spPr>
          <a:xfrm>
            <a:off x="1042416" y="6438348"/>
            <a:ext cx="1816531" cy="190747"/>
          </a:xfrm>
          <a:prstGeom prst="rect">
            <a:avLst/>
          </a:prstGeom>
        </p:spPr>
        <p:txBody>
          <a:bodyPr vert="horz" wrap="none" lIns="0" tIns="0" rIns="0" bIns="0" rtlCol="0" anchor="b" anchorCtr="0"/>
          <a:lstStyle>
            <a:lvl1pPr algn="l">
              <a:defRPr sz="700">
                <a:solidFill>
                  <a:schemeClr val="tx1"/>
                </a:solidFill>
              </a:defRPr>
            </a:lvl1pPr>
          </a:lstStyle>
          <a:p>
            <a:r>
              <a:rPr lang="en-US" dirty="0"/>
              <a:t>© 2023 Cognizant | Confidential &amp; Proprietary</a:t>
            </a:r>
          </a:p>
        </p:txBody>
      </p:sp>
      <p:sp>
        <p:nvSpPr>
          <p:cNvPr id="12" name="Slide Number Placeholder 5">
            <a:extLst>
              <a:ext uri="{FF2B5EF4-FFF2-40B4-BE49-F238E27FC236}">
                <a16:creationId xmlns:a16="http://schemas.microsoft.com/office/drawing/2014/main" id="{308676A9-C75A-6044-B235-6820F466A929}"/>
              </a:ext>
            </a:extLst>
          </p:cNvPr>
          <p:cNvSpPr>
            <a:spLocks noGrp="1"/>
          </p:cNvSpPr>
          <p:nvPr>
            <p:ph type="sldNum" sz="quarter" idx="4"/>
          </p:nvPr>
        </p:nvSpPr>
        <p:spPr>
          <a:xfrm>
            <a:off x="457199" y="6438651"/>
            <a:ext cx="352097" cy="190747"/>
          </a:xfrm>
          <a:prstGeom prst="rect">
            <a:avLst/>
          </a:prstGeom>
        </p:spPr>
        <p:txBody>
          <a:bodyPr vert="horz" wrap="none" lIns="0" tIns="0" rIns="0" bIns="0" rtlCol="0" anchor="b" anchorCtr="0"/>
          <a:lstStyle>
            <a:lvl1pPr algn="l">
              <a:defRPr sz="700">
                <a:solidFill>
                  <a:schemeClr val="tx1"/>
                </a:solidFill>
              </a:defRPr>
            </a:lvl1pPr>
          </a:lstStyle>
          <a:p>
            <a:fld id="{C53E075B-3175-45CF-B3C7-FEDF3F5961E3}" type="slidenum">
              <a:rPr lang="en-US" smtClean="0"/>
              <a:pPr/>
              <a:t>‹#›</a:t>
            </a:fld>
            <a:endParaRPr lang="en-US" dirty="0"/>
          </a:p>
        </p:txBody>
      </p:sp>
      <p:sp>
        <p:nvSpPr>
          <p:cNvPr id="13" name="Text Placeholder 2">
            <a:extLst>
              <a:ext uri="{FF2B5EF4-FFF2-40B4-BE49-F238E27FC236}">
                <a16:creationId xmlns:a16="http://schemas.microsoft.com/office/drawing/2014/main" id="{0ADE5300-D6EE-B945-A3F3-F094244958A0}"/>
              </a:ext>
            </a:extLst>
          </p:cNvPr>
          <p:cNvSpPr>
            <a:spLocks noGrp="1"/>
          </p:cNvSpPr>
          <p:nvPr>
            <p:ph type="body" idx="20" hasCustomPrompt="1"/>
          </p:nvPr>
        </p:nvSpPr>
        <p:spPr>
          <a:xfrm>
            <a:off x="457200" y="310896"/>
            <a:ext cx="10820400" cy="228600"/>
          </a:xfrm>
          <a:prstGeom prst="rect">
            <a:avLst/>
          </a:prstGeom>
        </p:spPr>
        <p:txBody>
          <a:bodyPr anchor="t" anchorCtr="0"/>
          <a:lstStyle>
            <a:lvl1pPr marL="0" indent="0">
              <a:lnSpc>
                <a:spcPct val="100000"/>
              </a:lnSpc>
              <a:buNone/>
              <a:tabLst/>
              <a:defRPr sz="105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super head</a:t>
            </a:r>
          </a:p>
        </p:txBody>
      </p:sp>
      <p:pic>
        <p:nvPicPr>
          <p:cNvPr id="10" name="Picture 5">
            <a:extLst>
              <a:ext uri="{FF2B5EF4-FFF2-40B4-BE49-F238E27FC236}">
                <a16:creationId xmlns:a16="http://schemas.microsoft.com/office/drawing/2014/main" id="{683D89A3-7746-6A4C-A4B4-55083AFF42B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82419" y="6352479"/>
            <a:ext cx="1362108" cy="408632"/>
          </a:xfrm>
          <a:prstGeom prst="rect">
            <a:avLst/>
          </a:prstGeom>
        </p:spPr>
      </p:pic>
    </p:spTree>
    <p:extLst>
      <p:ext uri="{BB962C8B-B14F-4D97-AF65-F5344CB8AC3E}">
        <p14:creationId xmlns:p14="http://schemas.microsoft.com/office/powerpoint/2010/main" val="4254062397"/>
      </p:ext>
    </p:extLst>
  </p:cSld>
  <p:clrMapOvr>
    <a:masterClrMapping/>
  </p:clrMapOvr>
  <p:extLst>
    <p:ext uri="{DCECCB84-F9BA-43D5-87BE-67443E8EF086}">
      <p15:sldGuideLst xmlns:p15="http://schemas.microsoft.com/office/powerpoint/2012/main">
        <p15:guide id="2" orient="horz" pos="3569">
          <p15:clr>
            <a:srgbClr val="FBAE40"/>
          </p15:clr>
        </p15:guide>
        <p15:guide id="3" orient="horz" pos="960" userDrawn="1">
          <p15:clr>
            <a:srgbClr val="FBAE40"/>
          </p15:clr>
        </p15:guide>
        <p15:guide id="4" pos="710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per head, sub head, footnote - dark">
    <p:bg>
      <p:bgRef idx="1001">
        <a:schemeClr val="bg1"/>
      </p:bgRef>
    </p:bg>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85BFD73C-FDB7-EA40-835B-AC533361A9D3}"/>
              </a:ext>
            </a:extLst>
          </p:cNvPr>
          <p:cNvSpPr>
            <a:spLocks noGrp="1"/>
          </p:cNvSpPr>
          <p:nvPr>
            <p:ph type="body" sz="quarter" idx="18" hasCustomPrompt="1"/>
          </p:nvPr>
        </p:nvSpPr>
        <p:spPr>
          <a:xfrm>
            <a:off x="457201" y="5876091"/>
            <a:ext cx="10808205" cy="349897"/>
          </a:xfrm>
          <a:prstGeom prst="rect">
            <a:avLst/>
          </a:prstGeom>
        </p:spPr>
        <p:txBody>
          <a:bodyPr anchor="b" anchorCtr="0"/>
          <a:lstStyle>
            <a:lvl1pPr marL="0" indent="0">
              <a:lnSpc>
                <a:spcPct val="100000"/>
              </a:lnSpc>
              <a:buNone/>
              <a:defRPr sz="800">
                <a:solidFill>
                  <a:schemeClr val="tx2"/>
                </a:solidFill>
              </a:defRPr>
            </a:lvl1pPr>
          </a:lstStyle>
          <a:p>
            <a:pPr lvl="0"/>
            <a:r>
              <a:rPr lang="en-US" dirty="0"/>
              <a:t>Insert source or footnote here</a:t>
            </a:r>
          </a:p>
        </p:txBody>
      </p:sp>
      <p:sp>
        <p:nvSpPr>
          <p:cNvPr id="11" name="Footer Placeholder 4">
            <a:extLst>
              <a:ext uri="{FF2B5EF4-FFF2-40B4-BE49-F238E27FC236}">
                <a16:creationId xmlns:a16="http://schemas.microsoft.com/office/drawing/2014/main" id="{DF00D856-F97D-6D4D-B68C-59A8B3CA076C}"/>
              </a:ext>
            </a:extLst>
          </p:cNvPr>
          <p:cNvSpPr>
            <a:spLocks noGrp="1"/>
          </p:cNvSpPr>
          <p:nvPr>
            <p:ph type="ftr" sz="quarter" idx="3"/>
          </p:nvPr>
        </p:nvSpPr>
        <p:spPr>
          <a:xfrm>
            <a:off x="1042416" y="6438349"/>
            <a:ext cx="1804956" cy="190746"/>
          </a:xfrm>
          <a:prstGeom prst="rect">
            <a:avLst/>
          </a:prstGeom>
        </p:spPr>
        <p:txBody>
          <a:bodyPr vert="horz" wrap="none" lIns="0" tIns="0" rIns="0" bIns="0" rtlCol="0" anchor="b" anchorCtr="0"/>
          <a:lstStyle>
            <a:lvl1pPr algn="l">
              <a:defRPr sz="700">
                <a:solidFill>
                  <a:schemeClr val="tx1"/>
                </a:solidFill>
              </a:defRPr>
            </a:lvl1pPr>
          </a:lstStyle>
          <a:p>
            <a:r>
              <a:rPr lang="en-US"/>
              <a:t>© 2023 Cognizant | Confidential &amp; Proprietary</a:t>
            </a:r>
            <a:endParaRPr lang="en-US" dirty="0"/>
          </a:p>
        </p:txBody>
      </p:sp>
      <p:sp>
        <p:nvSpPr>
          <p:cNvPr id="12" name="Slide Number Placeholder 5">
            <a:extLst>
              <a:ext uri="{FF2B5EF4-FFF2-40B4-BE49-F238E27FC236}">
                <a16:creationId xmlns:a16="http://schemas.microsoft.com/office/drawing/2014/main" id="{308676A9-C75A-6044-B235-6820F466A929}"/>
              </a:ext>
            </a:extLst>
          </p:cNvPr>
          <p:cNvSpPr>
            <a:spLocks noGrp="1"/>
          </p:cNvSpPr>
          <p:nvPr>
            <p:ph type="sldNum" sz="quarter" idx="4"/>
          </p:nvPr>
        </p:nvSpPr>
        <p:spPr>
          <a:xfrm>
            <a:off x="457199" y="6438651"/>
            <a:ext cx="352097" cy="190747"/>
          </a:xfrm>
          <a:prstGeom prst="rect">
            <a:avLst/>
          </a:prstGeom>
        </p:spPr>
        <p:txBody>
          <a:bodyPr vert="horz" wrap="none" lIns="0" tIns="0" rIns="0" bIns="0" rtlCol="0" anchor="b" anchorCtr="0"/>
          <a:lstStyle>
            <a:lvl1pPr algn="l">
              <a:defRPr sz="700">
                <a:solidFill>
                  <a:schemeClr val="tx1"/>
                </a:solidFill>
              </a:defRPr>
            </a:lvl1pPr>
          </a:lstStyle>
          <a:p>
            <a:fld id="{C53E075B-3175-45CF-B3C7-FEDF3F5961E3}" type="slidenum">
              <a:rPr lang="en-US" smtClean="0"/>
              <a:pPr/>
              <a:t>‹#›</a:t>
            </a:fld>
            <a:endParaRPr lang="en-US" dirty="0"/>
          </a:p>
        </p:txBody>
      </p:sp>
      <p:sp>
        <p:nvSpPr>
          <p:cNvPr id="16" name="Title 1">
            <a:extLst>
              <a:ext uri="{FF2B5EF4-FFF2-40B4-BE49-F238E27FC236}">
                <a16:creationId xmlns:a16="http://schemas.microsoft.com/office/drawing/2014/main" id="{A94C77B6-AAD6-F647-8C6E-86BBA9A120F1}"/>
              </a:ext>
            </a:extLst>
          </p:cNvPr>
          <p:cNvSpPr>
            <a:spLocks noGrp="1"/>
          </p:cNvSpPr>
          <p:nvPr>
            <p:ph type="title"/>
          </p:nvPr>
        </p:nvSpPr>
        <p:spPr>
          <a:xfrm>
            <a:off x="457198" y="557784"/>
            <a:ext cx="10808209" cy="307777"/>
          </a:xfrm>
        </p:spPr>
        <p:txBody>
          <a:bodyPr wrap="square" lIns="0" tIns="0" rIns="0" bIns="0" anchor="t" anchorCtr="0">
            <a:noAutofit/>
          </a:bodyPr>
          <a:lstStyle>
            <a:lvl1pPr>
              <a:lnSpc>
                <a:spcPct val="100000"/>
              </a:lnSpc>
              <a:defRPr sz="2400" b="1">
                <a:solidFill>
                  <a:schemeClr val="tx1"/>
                </a:solidFill>
              </a:defRPr>
            </a:lvl1pPr>
          </a:lstStyle>
          <a:p>
            <a:r>
              <a:rPr lang="en-US"/>
              <a:t>Click to edit Master title style</a:t>
            </a:r>
            <a:endParaRPr lang="en-US" dirty="0"/>
          </a:p>
        </p:txBody>
      </p:sp>
      <p:sp>
        <p:nvSpPr>
          <p:cNvPr id="14" name="Text Placeholder 2">
            <a:extLst>
              <a:ext uri="{FF2B5EF4-FFF2-40B4-BE49-F238E27FC236}">
                <a16:creationId xmlns:a16="http://schemas.microsoft.com/office/drawing/2014/main" id="{2956CCA1-9C74-CA46-A5B7-7587CB64531B}"/>
              </a:ext>
            </a:extLst>
          </p:cNvPr>
          <p:cNvSpPr>
            <a:spLocks noGrp="1"/>
          </p:cNvSpPr>
          <p:nvPr>
            <p:ph type="body" idx="19" hasCustomPrompt="1"/>
          </p:nvPr>
        </p:nvSpPr>
        <p:spPr>
          <a:xfrm>
            <a:off x="457200" y="992028"/>
            <a:ext cx="10808207" cy="461068"/>
          </a:xfrm>
          <a:prstGeom prst="rect">
            <a:avLst/>
          </a:prstGeom>
        </p:spPr>
        <p:txBody>
          <a:bodyPr anchor="t" anchorCtr="0"/>
          <a:lstStyle>
            <a:lvl1pPr marL="0" indent="0">
              <a:lnSpc>
                <a:spcPct val="100000"/>
              </a:lnSpc>
              <a:buNone/>
              <a:defRPr sz="1800" b="0">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subhead</a:t>
            </a:r>
          </a:p>
        </p:txBody>
      </p:sp>
      <p:sp>
        <p:nvSpPr>
          <p:cNvPr id="15" name="Content Placeholder 4">
            <a:extLst>
              <a:ext uri="{FF2B5EF4-FFF2-40B4-BE49-F238E27FC236}">
                <a16:creationId xmlns:a16="http://schemas.microsoft.com/office/drawing/2014/main" id="{C2AE54E8-458B-5C4F-B54B-1C227C4EA635}"/>
              </a:ext>
            </a:extLst>
          </p:cNvPr>
          <p:cNvSpPr>
            <a:spLocks noGrp="1"/>
          </p:cNvSpPr>
          <p:nvPr>
            <p:ph sz="quarter" idx="21"/>
          </p:nvPr>
        </p:nvSpPr>
        <p:spPr>
          <a:xfrm>
            <a:off x="457200" y="1524003"/>
            <a:ext cx="108077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
            <a:extLst>
              <a:ext uri="{FF2B5EF4-FFF2-40B4-BE49-F238E27FC236}">
                <a16:creationId xmlns:a16="http://schemas.microsoft.com/office/drawing/2014/main" id="{826FEF70-CE92-7B4E-BF8A-A311E29D33D1}"/>
              </a:ext>
            </a:extLst>
          </p:cNvPr>
          <p:cNvSpPr>
            <a:spLocks noGrp="1"/>
          </p:cNvSpPr>
          <p:nvPr>
            <p:ph type="body" idx="20" hasCustomPrompt="1"/>
          </p:nvPr>
        </p:nvSpPr>
        <p:spPr>
          <a:xfrm>
            <a:off x="457200" y="310896"/>
            <a:ext cx="10820400" cy="228600"/>
          </a:xfrm>
          <a:prstGeom prst="rect">
            <a:avLst/>
          </a:prstGeom>
        </p:spPr>
        <p:txBody>
          <a:bodyPr anchor="t" anchorCtr="0"/>
          <a:lstStyle>
            <a:lvl1pPr marL="0" indent="0">
              <a:lnSpc>
                <a:spcPct val="100000"/>
              </a:lnSpc>
              <a:buNone/>
              <a:defRPr sz="1050" b="0">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super head</a:t>
            </a:r>
          </a:p>
        </p:txBody>
      </p:sp>
      <p:pic>
        <p:nvPicPr>
          <p:cNvPr id="10" name="Picture 8">
            <a:extLst>
              <a:ext uri="{FF2B5EF4-FFF2-40B4-BE49-F238E27FC236}">
                <a16:creationId xmlns:a16="http://schemas.microsoft.com/office/drawing/2014/main" id="{E3B7DA40-15F3-AF49-ABF8-C4C1FBC131D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68530" y="6352478"/>
            <a:ext cx="1362108" cy="408632"/>
          </a:xfrm>
          <a:prstGeom prst="rect">
            <a:avLst/>
          </a:prstGeom>
        </p:spPr>
      </p:pic>
    </p:spTree>
    <p:extLst>
      <p:ext uri="{BB962C8B-B14F-4D97-AF65-F5344CB8AC3E}">
        <p14:creationId xmlns:p14="http://schemas.microsoft.com/office/powerpoint/2010/main" val="39301401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2" orient="horz" pos="3569">
          <p15:clr>
            <a:srgbClr val="FBAE40"/>
          </p15:clr>
        </p15:guide>
        <p15:guide id="3" orient="horz" pos="960">
          <p15:clr>
            <a:srgbClr val="FBAE40"/>
          </p15:clr>
        </p15:guide>
        <p15:guide id="4" pos="71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 light">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190BDC89-ADC1-D243-9AED-87C420EB13D4}"/>
              </a:ext>
            </a:extLst>
          </p:cNvPr>
          <p:cNvSpPr>
            <a:spLocks noGrp="1"/>
          </p:cNvSpPr>
          <p:nvPr>
            <p:ph type="body" sz="quarter" idx="19" hasCustomPrompt="1"/>
          </p:nvPr>
        </p:nvSpPr>
        <p:spPr>
          <a:xfrm>
            <a:off x="457201" y="5876091"/>
            <a:ext cx="10808205" cy="349897"/>
          </a:xfrm>
          <a:prstGeom prst="rect">
            <a:avLst/>
          </a:prstGeom>
        </p:spPr>
        <p:txBody>
          <a:bodyPr anchor="b" anchorCtr="0"/>
          <a:lstStyle>
            <a:lvl1pPr marL="0" indent="0">
              <a:lnSpc>
                <a:spcPct val="100000"/>
              </a:lnSpc>
              <a:buNone/>
              <a:defRPr sz="800">
                <a:solidFill>
                  <a:schemeClr val="bg1">
                    <a:lumMod val="50000"/>
                  </a:schemeClr>
                </a:solidFill>
              </a:defRPr>
            </a:lvl1pPr>
          </a:lstStyle>
          <a:p>
            <a:pPr lvl="0"/>
            <a:r>
              <a:rPr lang="en-US" dirty="0"/>
              <a:t>Insert source or footnote here</a:t>
            </a:r>
          </a:p>
        </p:txBody>
      </p:sp>
      <p:sp>
        <p:nvSpPr>
          <p:cNvPr id="18" name="Footer Placeholder 4">
            <a:extLst>
              <a:ext uri="{FF2B5EF4-FFF2-40B4-BE49-F238E27FC236}">
                <a16:creationId xmlns:a16="http://schemas.microsoft.com/office/drawing/2014/main" id="{5C3714E0-F154-3C48-95D7-D6542B9043EF}"/>
              </a:ext>
            </a:extLst>
          </p:cNvPr>
          <p:cNvSpPr>
            <a:spLocks noGrp="1"/>
          </p:cNvSpPr>
          <p:nvPr>
            <p:ph type="ftr" sz="quarter" idx="3"/>
          </p:nvPr>
        </p:nvSpPr>
        <p:spPr>
          <a:xfrm>
            <a:off x="1042416" y="6438349"/>
            <a:ext cx="1816531" cy="190746"/>
          </a:xfrm>
          <a:prstGeom prst="rect">
            <a:avLst/>
          </a:prstGeom>
        </p:spPr>
        <p:txBody>
          <a:bodyPr vert="horz" wrap="none" lIns="0" tIns="0" rIns="0" bIns="0" rtlCol="0" anchor="b" anchorCtr="0"/>
          <a:lstStyle>
            <a:lvl1pPr algn="l">
              <a:defRPr sz="700">
                <a:solidFill>
                  <a:schemeClr val="tx1"/>
                </a:solidFill>
              </a:defRPr>
            </a:lvl1pPr>
          </a:lstStyle>
          <a:p>
            <a:r>
              <a:rPr lang="en-US"/>
              <a:t>© 2023 Cognizant | Confidential &amp; Proprietary</a:t>
            </a:r>
            <a:endParaRPr lang="en-US" dirty="0"/>
          </a:p>
        </p:txBody>
      </p:sp>
      <p:sp>
        <p:nvSpPr>
          <p:cNvPr id="19" name="Slide Number Placeholder 5">
            <a:extLst>
              <a:ext uri="{FF2B5EF4-FFF2-40B4-BE49-F238E27FC236}">
                <a16:creationId xmlns:a16="http://schemas.microsoft.com/office/drawing/2014/main" id="{7A55FE01-A547-E549-9FD2-968ECC91D033}"/>
              </a:ext>
            </a:extLst>
          </p:cNvPr>
          <p:cNvSpPr>
            <a:spLocks noGrp="1"/>
          </p:cNvSpPr>
          <p:nvPr>
            <p:ph type="sldNum" sz="quarter" idx="4"/>
          </p:nvPr>
        </p:nvSpPr>
        <p:spPr>
          <a:xfrm>
            <a:off x="457199" y="6438651"/>
            <a:ext cx="352097" cy="190747"/>
          </a:xfrm>
          <a:prstGeom prst="rect">
            <a:avLst/>
          </a:prstGeom>
        </p:spPr>
        <p:txBody>
          <a:bodyPr vert="horz" wrap="none" lIns="0" tIns="0" rIns="0" bIns="0" rtlCol="0" anchor="b" anchorCtr="0"/>
          <a:lstStyle>
            <a:lvl1pPr algn="l">
              <a:defRPr sz="700">
                <a:solidFill>
                  <a:schemeClr val="tx1"/>
                </a:solidFill>
              </a:defRPr>
            </a:lvl1pPr>
          </a:lstStyle>
          <a:p>
            <a:fld id="{C53E075B-3175-45CF-B3C7-FEDF3F5961E3}" type="slidenum">
              <a:rPr lang="en-US" smtClean="0"/>
              <a:pPr/>
              <a:t>‹#›</a:t>
            </a:fld>
            <a:endParaRPr lang="en-US" dirty="0"/>
          </a:p>
        </p:txBody>
      </p:sp>
      <p:sp>
        <p:nvSpPr>
          <p:cNvPr id="20" name="Title 1">
            <a:extLst>
              <a:ext uri="{FF2B5EF4-FFF2-40B4-BE49-F238E27FC236}">
                <a16:creationId xmlns:a16="http://schemas.microsoft.com/office/drawing/2014/main" id="{BE086D4D-AE0E-994F-85B0-5741E544EE6A}"/>
              </a:ext>
            </a:extLst>
          </p:cNvPr>
          <p:cNvSpPr>
            <a:spLocks noGrp="1"/>
          </p:cNvSpPr>
          <p:nvPr>
            <p:ph type="title"/>
          </p:nvPr>
        </p:nvSpPr>
        <p:spPr>
          <a:xfrm>
            <a:off x="457198" y="557784"/>
            <a:ext cx="10808209" cy="307777"/>
          </a:xfrm>
        </p:spPr>
        <p:txBody>
          <a:bodyPr wrap="square" lIns="0" tIns="0" rIns="0" bIns="0" anchor="t" anchorCtr="0">
            <a:noAutofit/>
          </a:bodyPr>
          <a:lstStyle>
            <a:lvl1pPr>
              <a:lnSpc>
                <a:spcPct val="100000"/>
              </a:lnSpc>
              <a:defRPr sz="2400" b="1">
                <a:solidFill>
                  <a:schemeClr val="tx1"/>
                </a:solidFill>
              </a:defRPr>
            </a:lvl1pPr>
          </a:lstStyle>
          <a:p>
            <a:r>
              <a:rPr lang="en-US"/>
              <a:t>Click to edit Master title style</a:t>
            </a:r>
            <a:endParaRPr lang="en-US" dirty="0"/>
          </a:p>
        </p:txBody>
      </p:sp>
      <p:sp>
        <p:nvSpPr>
          <p:cNvPr id="12" name="Text Placeholder 5">
            <a:extLst>
              <a:ext uri="{FF2B5EF4-FFF2-40B4-BE49-F238E27FC236}">
                <a16:creationId xmlns:a16="http://schemas.microsoft.com/office/drawing/2014/main" id="{2DF8DBFC-CC24-C840-A172-2ADB2181C537}"/>
              </a:ext>
            </a:extLst>
          </p:cNvPr>
          <p:cNvSpPr>
            <a:spLocks noGrp="1"/>
          </p:cNvSpPr>
          <p:nvPr>
            <p:ph type="body" sz="quarter" idx="32"/>
          </p:nvPr>
        </p:nvSpPr>
        <p:spPr>
          <a:xfrm>
            <a:off x="452438" y="1196975"/>
            <a:ext cx="5303520" cy="282575"/>
          </a:xfrm>
        </p:spPr>
        <p:txBody>
          <a:bodyPr/>
          <a:lstStyle>
            <a:lvl1pPr>
              <a:defRPr sz="1800">
                <a:solidFill>
                  <a:schemeClr val="accent3"/>
                </a:solidFill>
              </a:defRPr>
            </a:lvl1pPr>
          </a:lstStyle>
          <a:p>
            <a:pPr lvl="0"/>
            <a:r>
              <a:rPr lang="en-US"/>
              <a:t>Click to edit Master text styles</a:t>
            </a:r>
          </a:p>
        </p:txBody>
      </p:sp>
      <p:sp>
        <p:nvSpPr>
          <p:cNvPr id="13" name="Content Placeholder 7">
            <a:extLst>
              <a:ext uri="{FF2B5EF4-FFF2-40B4-BE49-F238E27FC236}">
                <a16:creationId xmlns:a16="http://schemas.microsoft.com/office/drawing/2014/main" id="{2BBEF564-80F0-B040-A31B-AA3B0FBC4213}"/>
              </a:ext>
            </a:extLst>
          </p:cNvPr>
          <p:cNvSpPr>
            <a:spLocks noGrp="1"/>
          </p:cNvSpPr>
          <p:nvPr>
            <p:ph sz="quarter" idx="35"/>
          </p:nvPr>
        </p:nvSpPr>
        <p:spPr>
          <a:xfrm>
            <a:off x="452438" y="1735922"/>
            <a:ext cx="5303520" cy="4033837"/>
          </a:xfrm>
        </p:spPr>
        <p:txBody>
          <a:bodyPr/>
          <a:lstStyle>
            <a:lvl4pPr>
              <a:defRPr sz="1200"/>
            </a:lvl4pPr>
            <a:lvl5pPr>
              <a:defRPr sz="1200"/>
            </a:lvl5pPr>
          </a:lstStyle>
          <a:p>
            <a:pPr lvl="0"/>
            <a:r>
              <a:rPr lang="en-US"/>
              <a:t>Click to edit Master text styles</a:t>
            </a:r>
          </a:p>
          <a:p>
            <a:pPr lvl="1"/>
            <a:r>
              <a:rPr lang="en-US"/>
              <a:t>Second level</a:t>
            </a:r>
          </a:p>
          <a:p>
            <a:pPr lvl="2"/>
            <a:r>
              <a:rPr lang="en-US"/>
              <a:t>Third level</a:t>
            </a:r>
          </a:p>
        </p:txBody>
      </p:sp>
      <p:sp>
        <p:nvSpPr>
          <p:cNvPr id="14" name="Text Placeholder 5">
            <a:extLst>
              <a:ext uri="{FF2B5EF4-FFF2-40B4-BE49-F238E27FC236}">
                <a16:creationId xmlns:a16="http://schemas.microsoft.com/office/drawing/2014/main" id="{232F8A43-7E6E-F046-A12E-FBBAC25FF2CC}"/>
              </a:ext>
            </a:extLst>
          </p:cNvPr>
          <p:cNvSpPr>
            <a:spLocks noGrp="1"/>
          </p:cNvSpPr>
          <p:nvPr>
            <p:ph type="body" sz="quarter" idx="36"/>
          </p:nvPr>
        </p:nvSpPr>
        <p:spPr>
          <a:xfrm>
            <a:off x="6320785" y="1196975"/>
            <a:ext cx="5303520" cy="282575"/>
          </a:xfrm>
        </p:spPr>
        <p:txBody>
          <a:bodyPr/>
          <a:lstStyle>
            <a:lvl1pPr>
              <a:defRPr sz="1800">
                <a:solidFill>
                  <a:schemeClr val="accent3"/>
                </a:solidFill>
              </a:defRPr>
            </a:lvl1pPr>
          </a:lstStyle>
          <a:p>
            <a:pPr lvl="0"/>
            <a:r>
              <a:rPr lang="en-US"/>
              <a:t>Click to edit Master text styles</a:t>
            </a:r>
          </a:p>
        </p:txBody>
      </p:sp>
      <p:sp>
        <p:nvSpPr>
          <p:cNvPr id="15" name="Content Placeholder 7">
            <a:extLst>
              <a:ext uri="{FF2B5EF4-FFF2-40B4-BE49-F238E27FC236}">
                <a16:creationId xmlns:a16="http://schemas.microsoft.com/office/drawing/2014/main" id="{6CA39281-9128-1E40-98C0-AFBF3E85E862}"/>
              </a:ext>
            </a:extLst>
          </p:cNvPr>
          <p:cNvSpPr>
            <a:spLocks noGrp="1"/>
          </p:cNvSpPr>
          <p:nvPr>
            <p:ph sz="quarter" idx="37"/>
          </p:nvPr>
        </p:nvSpPr>
        <p:spPr>
          <a:xfrm>
            <a:off x="6320785" y="1735922"/>
            <a:ext cx="5303520" cy="4033837"/>
          </a:xfrm>
        </p:spPr>
        <p:txBody>
          <a:bodyPr/>
          <a:lstStyle>
            <a:lvl4pPr>
              <a:defRPr sz="1200"/>
            </a:lvl4pPr>
            <a:lvl5pPr>
              <a:defRPr sz="1200"/>
            </a:lvl5pPr>
          </a:lstStyle>
          <a:p>
            <a:pPr lvl="0"/>
            <a:r>
              <a:rPr lang="en-US"/>
              <a:t>Click to edit Master text styles</a:t>
            </a:r>
          </a:p>
          <a:p>
            <a:pPr lvl="1"/>
            <a:r>
              <a:rPr lang="en-US"/>
              <a:t>Second level</a:t>
            </a:r>
          </a:p>
          <a:p>
            <a:pPr lvl="2"/>
            <a:r>
              <a:rPr lang="en-US"/>
              <a:t>Third level</a:t>
            </a:r>
          </a:p>
        </p:txBody>
      </p:sp>
      <p:pic>
        <p:nvPicPr>
          <p:cNvPr id="17" name="Picture 5">
            <a:extLst>
              <a:ext uri="{FF2B5EF4-FFF2-40B4-BE49-F238E27FC236}">
                <a16:creationId xmlns:a16="http://schemas.microsoft.com/office/drawing/2014/main" id="{C7A3CB3C-2056-274C-89F4-0A44817545F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82419" y="6352479"/>
            <a:ext cx="1362108" cy="408632"/>
          </a:xfrm>
          <a:prstGeom prst="rect">
            <a:avLst/>
          </a:prstGeom>
        </p:spPr>
      </p:pic>
    </p:spTree>
    <p:extLst>
      <p:ext uri="{BB962C8B-B14F-4D97-AF65-F5344CB8AC3E}">
        <p14:creationId xmlns:p14="http://schemas.microsoft.com/office/powerpoint/2010/main" val="3951694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 dark">
    <p:bg>
      <p:bgRef idx="1001">
        <a:schemeClr val="bg2"/>
      </p:bgRef>
    </p:bg>
    <p:spTree>
      <p:nvGrpSpPr>
        <p:cNvPr id="1" name=""/>
        <p:cNvGrpSpPr/>
        <p:nvPr/>
      </p:nvGrpSpPr>
      <p:grpSpPr>
        <a:xfrm>
          <a:off x="0" y="0"/>
          <a:ext cx="0" cy="0"/>
          <a:chOff x="0" y="0"/>
          <a:chExt cx="0" cy="0"/>
        </a:xfrm>
      </p:grpSpPr>
      <p:sp>
        <p:nvSpPr>
          <p:cNvPr id="16" name="Text Placeholder 3">
            <a:extLst>
              <a:ext uri="{FF2B5EF4-FFF2-40B4-BE49-F238E27FC236}">
                <a16:creationId xmlns:a16="http://schemas.microsoft.com/office/drawing/2014/main" id="{D9E70566-7047-D64B-9961-EFB6CDB88A3E}"/>
              </a:ext>
            </a:extLst>
          </p:cNvPr>
          <p:cNvSpPr>
            <a:spLocks noGrp="1"/>
          </p:cNvSpPr>
          <p:nvPr>
            <p:ph type="body" sz="quarter" idx="19" hasCustomPrompt="1"/>
          </p:nvPr>
        </p:nvSpPr>
        <p:spPr>
          <a:xfrm>
            <a:off x="457201" y="5876091"/>
            <a:ext cx="10808205" cy="349897"/>
          </a:xfrm>
          <a:prstGeom prst="rect">
            <a:avLst/>
          </a:prstGeom>
        </p:spPr>
        <p:txBody>
          <a:bodyPr anchor="b" anchorCtr="0"/>
          <a:lstStyle>
            <a:lvl1pPr marL="0" indent="0">
              <a:lnSpc>
                <a:spcPct val="100000"/>
              </a:lnSpc>
              <a:buNone/>
              <a:defRPr sz="800">
                <a:solidFill>
                  <a:schemeClr val="tx2"/>
                </a:solidFill>
              </a:defRPr>
            </a:lvl1pPr>
          </a:lstStyle>
          <a:p>
            <a:pPr lvl="0"/>
            <a:r>
              <a:rPr lang="en-US" dirty="0"/>
              <a:t>Insert source or footnote here</a:t>
            </a:r>
          </a:p>
        </p:txBody>
      </p:sp>
      <p:sp>
        <p:nvSpPr>
          <p:cNvPr id="17" name="Footer Placeholder 4">
            <a:extLst>
              <a:ext uri="{FF2B5EF4-FFF2-40B4-BE49-F238E27FC236}">
                <a16:creationId xmlns:a16="http://schemas.microsoft.com/office/drawing/2014/main" id="{3ADBAC61-71BD-0849-BABA-F53A3F1FDC69}"/>
              </a:ext>
            </a:extLst>
          </p:cNvPr>
          <p:cNvSpPr>
            <a:spLocks noGrp="1"/>
          </p:cNvSpPr>
          <p:nvPr>
            <p:ph type="ftr" sz="quarter" idx="3"/>
          </p:nvPr>
        </p:nvSpPr>
        <p:spPr>
          <a:xfrm>
            <a:off x="1042416" y="6438349"/>
            <a:ext cx="1828106" cy="190746"/>
          </a:xfrm>
          <a:prstGeom prst="rect">
            <a:avLst/>
          </a:prstGeom>
        </p:spPr>
        <p:txBody>
          <a:bodyPr vert="horz" wrap="none" lIns="0" tIns="0" rIns="0" bIns="0" rtlCol="0" anchor="b" anchorCtr="0"/>
          <a:lstStyle>
            <a:lvl1pPr algn="l">
              <a:defRPr sz="700">
                <a:solidFill>
                  <a:schemeClr val="tx2"/>
                </a:solidFill>
              </a:defRPr>
            </a:lvl1pPr>
          </a:lstStyle>
          <a:p>
            <a:r>
              <a:rPr lang="en-US"/>
              <a:t>© 2023 Cognizant | Confidential &amp; Proprietary</a:t>
            </a:r>
            <a:endParaRPr lang="en-US" dirty="0"/>
          </a:p>
        </p:txBody>
      </p:sp>
      <p:sp>
        <p:nvSpPr>
          <p:cNvPr id="18" name="Slide Number Placeholder 5">
            <a:extLst>
              <a:ext uri="{FF2B5EF4-FFF2-40B4-BE49-F238E27FC236}">
                <a16:creationId xmlns:a16="http://schemas.microsoft.com/office/drawing/2014/main" id="{6A653587-D29A-1341-89BA-BB7AEE6A414D}"/>
              </a:ext>
            </a:extLst>
          </p:cNvPr>
          <p:cNvSpPr>
            <a:spLocks noGrp="1"/>
          </p:cNvSpPr>
          <p:nvPr>
            <p:ph type="sldNum" sz="quarter" idx="4"/>
          </p:nvPr>
        </p:nvSpPr>
        <p:spPr>
          <a:xfrm>
            <a:off x="457199" y="6438651"/>
            <a:ext cx="352097" cy="190747"/>
          </a:xfrm>
          <a:prstGeom prst="rect">
            <a:avLst/>
          </a:prstGeom>
        </p:spPr>
        <p:txBody>
          <a:bodyPr vert="horz" wrap="none" lIns="0" tIns="0" rIns="0" bIns="0" rtlCol="0" anchor="b" anchorCtr="0"/>
          <a:lstStyle>
            <a:lvl1pPr algn="l">
              <a:defRPr sz="700">
                <a:solidFill>
                  <a:schemeClr val="tx2"/>
                </a:solidFill>
              </a:defRPr>
            </a:lvl1pPr>
          </a:lstStyle>
          <a:p>
            <a:fld id="{C53E075B-3175-45CF-B3C7-FEDF3F5961E3}" type="slidenum">
              <a:rPr lang="en-US" smtClean="0"/>
              <a:pPr/>
              <a:t>‹#›</a:t>
            </a:fld>
            <a:endParaRPr lang="en-US" dirty="0"/>
          </a:p>
        </p:txBody>
      </p:sp>
      <p:sp>
        <p:nvSpPr>
          <p:cNvPr id="19" name="Text Placeholder 5">
            <a:extLst>
              <a:ext uri="{FF2B5EF4-FFF2-40B4-BE49-F238E27FC236}">
                <a16:creationId xmlns:a16="http://schemas.microsoft.com/office/drawing/2014/main" id="{A1F0EA97-1AA1-1341-80BB-592FE5E616D8}"/>
              </a:ext>
            </a:extLst>
          </p:cNvPr>
          <p:cNvSpPr>
            <a:spLocks noGrp="1"/>
          </p:cNvSpPr>
          <p:nvPr>
            <p:ph type="body" sz="quarter" idx="32"/>
          </p:nvPr>
        </p:nvSpPr>
        <p:spPr>
          <a:xfrm>
            <a:off x="452438" y="1196975"/>
            <a:ext cx="5303520" cy="282575"/>
          </a:xfrm>
        </p:spPr>
        <p:txBody>
          <a:bodyPr/>
          <a:lstStyle>
            <a:lvl1pPr>
              <a:defRPr sz="1800">
                <a:solidFill>
                  <a:schemeClr val="accent4"/>
                </a:solidFill>
              </a:defRPr>
            </a:lvl1pPr>
          </a:lstStyle>
          <a:p>
            <a:pPr lvl="0"/>
            <a:r>
              <a:rPr lang="en-US"/>
              <a:t>Click to edit Master text styles</a:t>
            </a:r>
          </a:p>
        </p:txBody>
      </p:sp>
      <p:sp>
        <p:nvSpPr>
          <p:cNvPr id="20" name="Content Placeholder 7">
            <a:extLst>
              <a:ext uri="{FF2B5EF4-FFF2-40B4-BE49-F238E27FC236}">
                <a16:creationId xmlns:a16="http://schemas.microsoft.com/office/drawing/2014/main" id="{A0C71924-9F4E-3D4E-B81F-F7A8CE935DA9}"/>
              </a:ext>
            </a:extLst>
          </p:cNvPr>
          <p:cNvSpPr>
            <a:spLocks noGrp="1"/>
          </p:cNvSpPr>
          <p:nvPr>
            <p:ph sz="quarter" idx="35"/>
          </p:nvPr>
        </p:nvSpPr>
        <p:spPr>
          <a:xfrm>
            <a:off x="452438" y="1735922"/>
            <a:ext cx="5303520" cy="4033837"/>
          </a:xfrm>
        </p:spPr>
        <p:txBody>
          <a:bodyPr/>
          <a:lstStyle>
            <a:lvl4pPr>
              <a:defRPr sz="1200"/>
            </a:lvl4pPr>
            <a:lvl5pPr>
              <a:defRPr sz="1200"/>
            </a:lvl5pPr>
          </a:lstStyle>
          <a:p>
            <a:pPr lvl="0"/>
            <a:r>
              <a:rPr lang="en-US"/>
              <a:t>Click to edit Master text styles</a:t>
            </a:r>
          </a:p>
          <a:p>
            <a:pPr lvl="1"/>
            <a:r>
              <a:rPr lang="en-US"/>
              <a:t>Second level</a:t>
            </a:r>
          </a:p>
          <a:p>
            <a:pPr lvl="2"/>
            <a:r>
              <a:rPr lang="en-US"/>
              <a:t>Third level</a:t>
            </a:r>
          </a:p>
        </p:txBody>
      </p:sp>
      <p:sp>
        <p:nvSpPr>
          <p:cNvPr id="21" name="Text Placeholder 5">
            <a:extLst>
              <a:ext uri="{FF2B5EF4-FFF2-40B4-BE49-F238E27FC236}">
                <a16:creationId xmlns:a16="http://schemas.microsoft.com/office/drawing/2014/main" id="{78D97226-1A88-034C-BCCD-7CA6ACB501D3}"/>
              </a:ext>
            </a:extLst>
          </p:cNvPr>
          <p:cNvSpPr>
            <a:spLocks noGrp="1"/>
          </p:cNvSpPr>
          <p:nvPr>
            <p:ph type="body" sz="quarter" idx="36"/>
          </p:nvPr>
        </p:nvSpPr>
        <p:spPr>
          <a:xfrm>
            <a:off x="6320785" y="1196975"/>
            <a:ext cx="5303520" cy="282575"/>
          </a:xfrm>
        </p:spPr>
        <p:txBody>
          <a:bodyPr/>
          <a:lstStyle>
            <a:lvl1pPr>
              <a:defRPr sz="1800">
                <a:solidFill>
                  <a:schemeClr val="accent4"/>
                </a:solidFill>
              </a:defRPr>
            </a:lvl1pPr>
          </a:lstStyle>
          <a:p>
            <a:pPr lvl="0"/>
            <a:r>
              <a:rPr lang="en-US"/>
              <a:t>Click to edit Master text styles</a:t>
            </a:r>
          </a:p>
        </p:txBody>
      </p:sp>
      <p:sp>
        <p:nvSpPr>
          <p:cNvPr id="22" name="Content Placeholder 7">
            <a:extLst>
              <a:ext uri="{FF2B5EF4-FFF2-40B4-BE49-F238E27FC236}">
                <a16:creationId xmlns:a16="http://schemas.microsoft.com/office/drawing/2014/main" id="{28753D18-DAA3-2541-B7C8-EAFA3C04B51F}"/>
              </a:ext>
            </a:extLst>
          </p:cNvPr>
          <p:cNvSpPr>
            <a:spLocks noGrp="1"/>
          </p:cNvSpPr>
          <p:nvPr>
            <p:ph sz="quarter" idx="37"/>
          </p:nvPr>
        </p:nvSpPr>
        <p:spPr>
          <a:xfrm>
            <a:off x="6320785" y="1735922"/>
            <a:ext cx="5303520" cy="4033837"/>
          </a:xfrm>
        </p:spPr>
        <p:txBody>
          <a:bodyPr/>
          <a:lstStyle>
            <a:lvl4pPr>
              <a:defRPr sz="1200"/>
            </a:lvl4pPr>
            <a:lvl5pPr>
              <a:defRPr sz="1200"/>
            </a:lvl5pPr>
          </a:lstStyle>
          <a:p>
            <a:pPr lvl="0"/>
            <a:r>
              <a:rPr lang="en-US"/>
              <a:t>Click to edit Master text styles</a:t>
            </a:r>
          </a:p>
          <a:p>
            <a:pPr lvl="1"/>
            <a:r>
              <a:rPr lang="en-US"/>
              <a:t>Second level</a:t>
            </a:r>
          </a:p>
          <a:p>
            <a:pPr lvl="2"/>
            <a:r>
              <a:rPr lang="en-US"/>
              <a:t>Third level</a:t>
            </a:r>
          </a:p>
        </p:txBody>
      </p:sp>
      <p:sp>
        <p:nvSpPr>
          <p:cNvPr id="23" name="Title 1">
            <a:extLst>
              <a:ext uri="{FF2B5EF4-FFF2-40B4-BE49-F238E27FC236}">
                <a16:creationId xmlns:a16="http://schemas.microsoft.com/office/drawing/2014/main" id="{E70B703B-567D-6247-BF28-0C6DF81B40D5}"/>
              </a:ext>
            </a:extLst>
          </p:cNvPr>
          <p:cNvSpPr>
            <a:spLocks noGrp="1"/>
          </p:cNvSpPr>
          <p:nvPr>
            <p:ph type="title"/>
          </p:nvPr>
        </p:nvSpPr>
        <p:spPr>
          <a:xfrm>
            <a:off x="457198" y="557784"/>
            <a:ext cx="10808209" cy="307777"/>
          </a:xfrm>
        </p:spPr>
        <p:txBody>
          <a:bodyPr wrap="square" lIns="0" tIns="0" rIns="0" bIns="0" anchor="t" anchorCtr="0">
            <a:noAutofit/>
          </a:bodyPr>
          <a:lstStyle>
            <a:lvl1pPr>
              <a:lnSpc>
                <a:spcPct val="100000"/>
              </a:lnSpc>
              <a:defRPr sz="2400" b="1">
                <a:solidFill>
                  <a:schemeClr val="tx1"/>
                </a:solidFill>
              </a:defRPr>
            </a:lvl1pPr>
          </a:lstStyle>
          <a:p>
            <a:r>
              <a:rPr lang="en-US"/>
              <a:t>Click to edit Master title style</a:t>
            </a:r>
            <a:endParaRPr lang="en-US" dirty="0"/>
          </a:p>
        </p:txBody>
      </p:sp>
      <p:pic>
        <p:nvPicPr>
          <p:cNvPr id="12" name="Picture 8">
            <a:extLst>
              <a:ext uri="{FF2B5EF4-FFF2-40B4-BE49-F238E27FC236}">
                <a16:creationId xmlns:a16="http://schemas.microsoft.com/office/drawing/2014/main" id="{60F2FF91-370F-4D44-9FCE-DB1EE37D91B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68530" y="6352478"/>
            <a:ext cx="1362108" cy="408632"/>
          </a:xfrm>
          <a:prstGeom prst="rect">
            <a:avLst/>
          </a:prstGeom>
        </p:spPr>
      </p:pic>
    </p:spTree>
    <p:extLst>
      <p:ext uri="{BB962C8B-B14F-4D97-AF65-F5344CB8AC3E}">
        <p14:creationId xmlns:p14="http://schemas.microsoft.com/office/powerpoint/2010/main" val="828119474"/>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 light">
    <p:spTree>
      <p:nvGrpSpPr>
        <p:cNvPr id="1" name=""/>
        <p:cNvGrpSpPr/>
        <p:nvPr/>
      </p:nvGrpSpPr>
      <p:grpSpPr>
        <a:xfrm>
          <a:off x="0" y="0"/>
          <a:ext cx="0" cy="0"/>
          <a:chOff x="0" y="0"/>
          <a:chExt cx="0" cy="0"/>
        </a:xfrm>
      </p:grpSpPr>
      <p:sp>
        <p:nvSpPr>
          <p:cNvPr id="21" name="Text Placeholder 3">
            <a:extLst>
              <a:ext uri="{FF2B5EF4-FFF2-40B4-BE49-F238E27FC236}">
                <a16:creationId xmlns:a16="http://schemas.microsoft.com/office/drawing/2014/main" id="{139B634F-63D6-AE4A-BB13-52915F0F9798}"/>
              </a:ext>
            </a:extLst>
          </p:cNvPr>
          <p:cNvSpPr>
            <a:spLocks noGrp="1"/>
          </p:cNvSpPr>
          <p:nvPr>
            <p:ph type="body" sz="quarter" idx="28" hasCustomPrompt="1"/>
          </p:nvPr>
        </p:nvSpPr>
        <p:spPr>
          <a:xfrm>
            <a:off x="457201" y="5876091"/>
            <a:ext cx="10808205" cy="349897"/>
          </a:xfrm>
          <a:prstGeom prst="rect">
            <a:avLst/>
          </a:prstGeom>
        </p:spPr>
        <p:txBody>
          <a:bodyPr anchor="b" anchorCtr="0"/>
          <a:lstStyle>
            <a:lvl1pPr marL="0" indent="0">
              <a:lnSpc>
                <a:spcPct val="100000"/>
              </a:lnSpc>
              <a:buNone/>
              <a:defRPr sz="800">
                <a:solidFill>
                  <a:schemeClr val="bg1">
                    <a:lumMod val="50000"/>
                  </a:schemeClr>
                </a:solidFill>
              </a:defRPr>
            </a:lvl1pPr>
          </a:lstStyle>
          <a:p>
            <a:pPr lvl="0"/>
            <a:r>
              <a:rPr lang="en-US" dirty="0"/>
              <a:t>Insert source or footnote here</a:t>
            </a:r>
          </a:p>
        </p:txBody>
      </p:sp>
      <p:sp>
        <p:nvSpPr>
          <p:cNvPr id="23" name="Footer Placeholder 4">
            <a:extLst>
              <a:ext uri="{FF2B5EF4-FFF2-40B4-BE49-F238E27FC236}">
                <a16:creationId xmlns:a16="http://schemas.microsoft.com/office/drawing/2014/main" id="{1087389A-339D-0442-91DB-A46772F46D9A}"/>
              </a:ext>
            </a:extLst>
          </p:cNvPr>
          <p:cNvSpPr>
            <a:spLocks noGrp="1"/>
          </p:cNvSpPr>
          <p:nvPr>
            <p:ph type="ftr" sz="quarter" idx="3"/>
          </p:nvPr>
        </p:nvSpPr>
        <p:spPr>
          <a:xfrm>
            <a:off x="1042416" y="6438348"/>
            <a:ext cx="1839680" cy="190747"/>
          </a:xfrm>
          <a:prstGeom prst="rect">
            <a:avLst/>
          </a:prstGeom>
        </p:spPr>
        <p:txBody>
          <a:bodyPr vert="horz" wrap="none" lIns="0" tIns="0" rIns="0" bIns="0" rtlCol="0" anchor="b" anchorCtr="0"/>
          <a:lstStyle>
            <a:lvl1pPr algn="l">
              <a:defRPr sz="700">
                <a:solidFill>
                  <a:schemeClr val="tx1"/>
                </a:solidFill>
              </a:defRPr>
            </a:lvl1pPr>
          </a:lstStyle>
          <a:p>
            <a:r>
              <a:rPr lang="en-US" dirty="0"/>
              <a:t>© 2023 Cognizant | Confidential &amp; Proprietary</a:t>
            </a:r>
          </a:p>
        </p:txBody>
      </p:sp>
      <p:sp>
        <p:nvSpPr>
          <p:cNvPr id="24" name="Slide Number Placeholder 5">
            <a:extLst>
              <a:ext uri="{FF2B5EF4-FFF2-40B4-BE49-F238E27FC236}">
                <a16:creationId xmlns:a16="http://schemas.microsoft.com/office/drawing/2014/main" id="{A6AC27B3-FDC8-3841-852E-B0B40C456D43}"/>
              </a:ext>
            </a:extLst>
          </p:cNvPr>
          <p:cNvSpPr>
            <a:spLocks noGrp="1"/>
          </p:cNvSpPr>
          <p:nvPr>
            <p:ph type="sldNum" sz="quarter" idx="4"/>
          </p:nvPr>
        </p:nvSpPr>
        <p:spPr>
          <a:xfrm>
            <a:off x="457199" y="6438651"/>
            <a:ext cx="352097" cy="190747"/>
          </a:xfrm>
          <a:prstGeom prst="rect">
            <a:avLst/>
          </a:prstGeom>
        </p:spPr>
        <p:txBody>
          <a:bodyPr vert="horz" wrap="none" lIns="0" tIns="0" rIns="0" bIns="0" rtlCol="0" anchor="b" anchorCtr="0"/>
          <a:lstStyle>
            <a:lvl1pPr algn="l">
              <a:defRPr sz="700">
                <a:solidFill>
                  <a:schemeClr val="tx1"/>
                </a:solidFill>
              </a:defRPr>
            </a:lvl1pPr>
          </a:lstStyle>
          <a:p>
            <a:fld id="{C53E075B-3175-45CF-B3C7-FEDF3F5961E3}" type="slidenum">
              <a:rPr lang="en-US" smtClean="0"/>
              <a:pPr/>
              <a:t>‹#›</a:t>
            </a:fld>
            <a:endParaRPr lang="en-US" dirty="0"/>
          </a:p>
        </p:txBody>
      </p:sp>
      <p:sp>
        <p:nvSpPr>
          <p:cNvPr id="6" name="Text Placeholder 5">
            <a:extLst>
              <a:ext uri="{FF2B5EF4-FFF2-40B4-BE49-F238E27FC236}">
                <a16:creationId xmlns:a16="http://schemas.microsoft.com/office/drawing/2014/main" id="{CBC21A71-6B64-1E44-BC9B-0AE8D397D7B8}"/>
              </a:ext>
            </a:extLst>
          </p:cNvPr>
          <p:cNvSpPr>
            <a:spLocks noGrp="1"/>
          </p:cNvSpPr>
          <p:nvPr>
            <p:ph type="body" sz="quarter" idx="32"/>
          </p:nvPr>
        </p:nvSpPr>
        <p:spPr>
          <a:xfrm>
            <a:off x="452438" y="1196975"/>
            <a:ext cx="3506787" cy="282575"/>
          </a:xfrm>
        </p:spPr>
        <p:txBody>
          <a:bodyPr/>
          <a:lstStyle>
            <a:lvl1pPr>
              <a:defRPr sz="1800">
                <a:solidFill>
                  <a:schemeClr val="accent3"/>
                </a:solidFill>
              </a:defRPr>
            </a:lvl1pPr>
          </a:lstStyle>
          <a:p>
            <a:pPr lvl="0"/>
            <a:r>
              <a:rPr lang="en-US"/>
              <a:t>Click to edit Master text styles</a:t>
            </a:r>
          </a:p>
        </p:txBody>
      </p:sp>
      <p:sp>
        <p:nvSpPr>
          <p:cNvPr id="36" name="Text Placeholder 5">
            <a:extLst>
              <a:ext uri="{FF2B5EF4-FFF2-40B4-BE49-F238E27FC236}">
                <a16:creationId xmlns:a16="http://schemas.microsoft.com/office/drawing/2014/main" id="{F53A67F1-7066-FB44-9D0C-6995B4DC5491}"/>
              </a:ext>
            </a:extLst>
          </p:cNvPr>
          <p:cNvSpPr>
            <a:spLocks noGrp="1"/>
          </p:cNvSpPr>
          <p:nvPr>
            <p:ph type="body" sz="quarter" idx="33"/>
          </p:nvPr>
        </p:nvSpPr>
        <p:spPr>
          <a:xfrm>
            <a:off x="4325191" y="1196975"/>
            <a:ext cx="3506787" cy="282575"/>
          </a:xfrm>
        </p:spPr>
        <p:txBody>
          <a:bodyPr/>
          <a:lstStyle>
            <a:lvl1pPr>
              <a:defRPr sz="1800">
                <a:solidFill>
                  <a:schemeClr val="accent3"/>
                </a:solidFill>
              </a:defRPr>
            </a:lvl1pPr>
          </a:lstStyle>
          <a:p>
            <a:pPr lvl="0"/>
            <a:r>
              <a:rPr lang="en-US"/>
              <a:t>Click to edit Master text styles</a:t>
            </a:r>
          </a:p>
        </p:txBody>
      </p:sp>
      <p:sp>
        <p:nvSpPr>
          <p:cNvPr id="37" name="Text Placeholder 5">
            <a:extLst>
              <a:ext uri="{FF2B5EF4-FFF2-40B4-BE49-F238E27FC236}">
                <a16:creationId xmlns:a16="http://schemas.microsoft.com/office/drawing/2014/main" id="{551ACA07-E593-DB4D-B910-4AD039617F37}"/>
              </a:ext>
            </a:extLst>
          </p:cNvPr>
          <p:cNvSpPr>
            <a:spLocks noGrp="1"/>
          </p:cNvSpPr>
          <p:nvPr>
            <p:ph type="body" sz="quarter" idx="34"/>
          </p:nvPr>
        </p:nvSpPr>
        <p:spPr>
          <a:xfrm>
            <a:off x="8184497" y="1196975"/>
            <a:ext cx="3566109" cy="282575"/>
          </a:xfrm>
        </p:spPr>
        <p:txBody>
          <a:bodyPr/>
          <a:lstStyle>
            <a:lvl1pPr>
              <a:defRPr sz="1800">
                <a:solidFill>
                  <a:schemeClr val="accent3"/>
                </a:solidFill>
              </a:defRPr>
            </a:lvl1pPr>
          </a:lstStyle>
          <a:p>
            <a:pPr lvl="0"/>
            <a:r>
              <a:rPr lang="en-US"/>
              <a:t>Click to edit Master text styles</a:t>
            </a:r>
          </a:p>
        </p:txBody>
      </p:sp>
      <p:sp>
        <p:nvSpPr>
          <p:cNvPr id="8" name="Content Placeholder 7">
            <a:extLst>
              <a:ext uri="{FF2B5EF4-FFF2-40B4-BE49-F238E27FC236}">
                <a16:creationId xmlns:a16="http://schemas.microsoft.com/office/drawing/2014/main" id="{A837D7C2-629F-0E44-9665-50F1EE79C694}"/>
              </a:ext>
            </a:extLst>
          </p:cNvPr>
          <p:cNvSpPr>
            <a:spLocks noGrp="1"/>
          </p:cNvSpPr>
          <p:nvPr>
            <p:ph sz="quarter" idx="35"/>
          </p:nvPr>
        </p:nvSpPr>
        <p:spPr>
          <a:xfrm>
            <a:off x="452438" y="1735922"/>
            <a:ext cx="3506787" cy="4033837"/>
          </a:xfrm>
        </p:spPr>
        <p:txBody>
          <a:bodyPr/>
          <a:lstStyle>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Content Placeholder 7">
            <a:extLst>
              <a:ext uri="{FF2B5EF4-FFF2-40B4-BE49-F238E27FC236}">
                <a16:creationId xmlns:a16="http://schemas.microsoft.com/office/drawing/2014/main" id="{940EB5D9-35CF-A044-BFE3-B5F4FDDFF640}"/>
              </a:ext>
            </a:extLst>
          </p:cNvPr>
          <p:cNvSpPr>
            <a:spLocks noGrp="1"/>
          </p:cNvSpPr>
          <p:nvPr>
            <p:ph sz="quarter" idx="36"/>
          </p:nvPr>
        </p:nvSpPr>
        <p:spPr>
          <a:xfrm>
            <a:off x="4302544" y="1735922"/>
            <a:ext cx="3506787" cy="4033837"/>
          </a:xfrm>
        </p:spPr>
        <p:txBody>
          <a:bodyPr/>
          <a:lstStyle>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Content Placeholder 7">
            <a:extLst>
              <a:ext uri="{FF2B5EF4-FFF2-40B4-BE49-F238E27FC236}">
                <a16:creationId xmlns:a16="http://schemas.microsoft.com/office/drawing/2014/main" id="{2C5AB9DA-D745-3E49-B64B-3EAB32EE883E}"/>
              </a:ext>
            </a:extLst>
          </p:cNvPr>
          <p:cNvSpPr>
            <a:spLocks noGrp="1"/>
          </p:cNvSpPr>
          <p:nvPr>
            <p:ph sz="quarter" idx="37"/>
          </p:nvPr>
        </p:nvSpPr>
        <p:spPr>
          <a:xfrm>
            <a:off x="8168691" y="1735922"/>
            <a:ext cx="3566109" cy="4033837"/>
          </a:xfrm>
        </p:spPr>
        <p:txBody>
          <a:bodyPr/>
          <a:lstStyle>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itle 1">
            <a:extLst>
              <a:ext uri="{FF2B5EF4-FFF2-40B4-BE49-F238E27FC236}">
                <a16:creationId xmlns:a16="http://schemas.microsoft.com/office/drawing/2014/main" id="{DBB70A90-9508-EE46-AB86-2AAE73E4B0EF}"/>
              </a:ext>
            </a:extLst>
          </p:cNvPr>
          <p:cNvSpPr>
            <a:spLocks noGrp="1"/>
          </p:cNvSpPr>
          <p:nvPr>
            <p:ph type="title"/>
          </p:nvPr>
        </p:nvSpPr>
        <p:spPr>
          <a:xfrm>
            <a:off x="457198" y="557784"/>
            <a:ext cx="10808209" cy="307777"/>
          </a:xfrm>
        </p:spPr>
        <p:txBody>
          <a:bodyPr wrap="square" lIns="0" tIns="0" rIns="0" bIns="0" anchor="t" anchorCtr="0">
            <a:noAutofit/>
          </a:bodyPr>
          <a:lstStyle>
            <a:lvl1pPr>
              <a:lnSpc>
                <a:spcPct val="100000"/>
              </a:lnSpc>
              <a:defRPr sz="2400" b="1">
                <a:solidFill>
                  <a:schemeClr val="tx1"/>
                </a:solidFill>
              </a:defRPr>
            </a:lvl1pPr>
          </a:lstStyle>
          <a:p>
            <a:r>
              <a:rPr lang="en-US"/>
              <a:t>Click to edit Master title style</a:t>
            </a:r>
            <a:endParaRPr lang="en-US" dirty="0"/>
          </a:p>
        </p:txBody>
      </p:sp>
      <p:pic>
        <p:nvPicPr>
          <p:cNvPr id="14" name="Picture 5">
            <a:extLst>
              <a:ext uri="{FF2B5EF4-FFF2-40B4-BE49-F238E27FC236}">
                <a16:creationId xmlns:a16="http://schemas.microsoft.com/office/drawing/2014/main" id="{B424675C-9C4A-C443-B600-7A7E44BAE4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82419" y="6352479"/>
            <a:ext cx="1362108" cy="408632"/>
          </a:xfrm>
          <a:prstGeom prst="rect">
            <a:avLst/>
          </a:prstGeom>
        </p:spPr>
      </p:pic>
    </p:spTree>
    <p:extLst>
      <p:ext uri="{BB962C8B-B14F-4D97-AF65-F5344CB8AC3E}">
        <p14:creationId xmlns:p14="http://schemas.microsoft.com/office/powerpoint/2010/main" val="3002858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lumn - dark">
    <p:bg>
      <p:bgRef idx="1001">
        <a:schemeClr val="bg2"/>
      </p:bgRef>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9C8C99-BBA1-1042-9B2A-5F6540E4C26D}"/>
              </a:ext>
            </a:extLst>
          </p:cNvPr>
          <p:cNvSpPr>
            <a:spLocks noGrp="1"/>
          </p:cNvSpPr>
          <p:nvPr>
            <p:ph type="title"/>
          </p:nvPr>
        </p:nvSpPr>
        <p:spPr>
          <a:xfrm>
            <a:off x="457198" y="557784"/>
            <a:ext cx="10808209" cy="307777"/>
          </a:xfrm>
        </p:spPr>
        <p:txBody>
          <a:bodyPr wrap="square" lIns="0" tIns="0" rIns="0" bIns="0" anchor="t" anchorCtr="0">
            <a:noAutofit/>
          </a:bodyPr>
          <a:lstStyle>
            <a:lvl1pPr>
              <a:lnSpc>
                <a:spcPct val="100000"/>
              </a:lnSpc>
              <a:defRPr sz="2400" b="1">
                <a:solidFill>
                  <a:schemeClr val="tx1"/>
                </a:solidFill>
              </a:defRPr>
            </a:lvl1pPr>
          </a:lstStyle>
          <a:p>
            <a:r>
              <a:rPr lang="en-US"/>
              <a:t>Click to edit Master title style</a:t>
            </a:r>
            <a:endParaRPr lang="en-US" dirty="0"/>
          </a:p>
        </p:txBody>
      </p:sp>
      <p:sp>
        <p:nvSpPr>
          <p:cNvPr id="15" name="Text Placeholder 3">
            <a:extLst>
              <a:ext uri="{FF2B5EF4-FFF2-40B4-BE49-F238E27FC236}">
                <a16:creationId xmlns:a16="http://schemas.microsoft.com/office/drawing/2014/main" id="{DF026E43-B1CB-DF49-99F2-72C832AF0612}"/>
              </a:ext>
            </a:extLst>
          </p:cNvPr>
          <p:cNvSpPr>
            <a:spLocks noGrp="1"/>
          </p:cNvSpPr>
          <p:nvPr>
            <p:ph type="body" sz="quarter" idx="19" hasCustomPrompt="1"/>
          </p:nvPr>
        </p:nvSpPr>
        <p:spPr>
          <a:xfrm>
            <a:off x="457201" y="5876091"/>
            <a:ext cx="10808205" cy="349897"/>
          </a:xfrm>
          <a:prstGeom prst="rect">
            <a:avLst/>
          </a:prstGeom>
        </p:spPr>
        <p:txBody>
          <a:bodyPr anchor="b" anchorCtr="0"/>
          <a:lstStyle>
            <a:lvl1pPr marL="0" indent="0">
              <a:lnSpc>
                <a:spcPct val="100000"/>
              </a:lnSpc>
              <a:buNone/>
              <a:defRPr sz="800">
                <a:solidFill>
                  <a:schemeClr val="tx2"/>
                </a:solidFill>
              </a:defRPr>
            </a:lvl1pPr>
          </a:lstStyle>
          <a:p>
            <a:pPr lvl="0"/>
            <a:r>
              <a:rPr lang="en-US" dirty="0"/>
              <a:t>Insert source or footnote here</a:t>
            </a:r>
          </a:p>
        </p:txBody>
      </p:sp>
      <p:sp>
        <p:nvSpPr>
          <p:cNvPr id="16" name="Footer Placeholder 4">
            <a:extLst>
              <a:ext uri="{FF2B5EF4-FFF2-40B4-BE49-F238E27FC236}">
                <a16:creationId xmlns:a16="http://schemas.microsoft.com/office/drawing/2014/main" id="{A3D4CDA9-E747-F24B-BF43-E847D7B9F6A7}"/>
              </a:ext>
            </a:extLst>
          </p:cNvPr>
          <p:cNvSpPr>
            <a:spLocks noGrp="1"/>
          </p:cNvSpPr>
          <p:nvPr>
            <p:ph type="ftr" sz="quarter" idx="3"/>
          </p:nvPr>
        </p:nvSpPr>
        <p:spPr>
          <a:xfrm>
            <a:off x="1042416" y="6438349"/>
            <a:ext cx="1816531" cy="190746"/>
          </a:xfrm>
          <a:prstGeom prst="rect">
            <a:avLst/>
          </a:prstGeom>
        </p:spPr>
        <p:txBody>
          <a:bodyPr vert="horz" wrap="none" lIns="0" tIns="0" rIns="0" bIns="0" rtlCol="0" anchor="b" anchorCtr="0"/>
          <a:lstStyle>
            <a:lvl1pPr algn="l">
              <a:defRPr sz="700">
                <a:solidFill>
                  <a:schemeClr val="tx2"/>
                </a:solidFill>
              </a:defRPr>
            </a:lvl1pPr>
          </a:lstStyle>
          <a:p>
            <a:r>
              <a:rPr lang="en-US"/>
              <a:t>© 2023 Cognizant | Confidential &amp; Proprietary</a:t>
            </a:r>
            <a:endParaRPr lang="en-US" dirty="0"/>
          </a:p>
        </p:txBody>
      </p:sp>
      <p:sp>
        <p:nvSpPr>
          <p:cNvPr id="17" name="Slide Number Placeholder 5">
            <a:extLst>
              <a:ext uri="{FF2B5EF4-FFF2-40B4-BE49-F238E27FC236}">
                <a16:creationId xmlns:a16="http://schemas.microsoft.com/office/drawing/2014/main" id="{435B7A51-6FA2-3D42-9456-A9A91A3A3E79}"/>
              </a:ext>
            </a:extLst>
          </p:cNvPr>
          <p:cNvSpPr>
            <a:spLocks noGrp="1"/>
          </p:cNvSpPr>
          <p:nvPr>
            <p:ph type="sldNum" sz="quarter" idx="4"/>
          </p:nvPr>
        </p:nvSpPr>
        <p:spPr>
          <a:xfrm>
            <a:off x="457199" y="6438651"/>
            <a:ext cx="352097" cy="190747"/>
          </a:xfrm>
          <a:prstGeom prst="rect">
            <a:avLst/>
          </a:prstGeom>
        </p:spPr>
        <p:txBody>
          <a:bodyPr vert="horz" wrap="none" lIns="0" tIns="0" rIns="0" bIns="0" rtlCol="0" anchor="b" anchorCtr="0"/>
          <a:lstStyle>
            <a:lvl1pPr algn="l">
              <a:defRPr sz="700">
                <a:solidFill>
                  <a:schemeClr val="tx2"/>
                </a:solidFill>
              </a:defRPr>
            </a:lvl1pPr>
          </a:lstStyle>
          <a:p>
            <a:fld id="{C53E075B-3175-45CF-B3C7-FEDF3F5961E3}" type="slidenum">
              <a:rPr lang="en-US" smtClean="0"/>
              <a:pPr/>
              <a:t>‹#›</a:t>
            </a:fld>
            <a:endParaRPr lang="en-US" dirty="0"/>
          </a:p>
        </p:txBody>
      </p:sp>
      <p:sp>
        <p:nvSpPr>
          <p:cNvPr id="18" name="Text Placeholder 5">
            <a:extLst>
              <a:ext uri="{FF2B5EF4-FFF2-40B4-BE49-F238E27FC236}">
                <a16:creationId xmlns:a16="http://schemas.microsoft.com/office/drawing/2014/main" id="{08451B1B-01C3-1449-813A-CD9FC6599AC8}"/>
              </a:ext>
            </a:extLst>
          </p:cNvPr>
          <p:cNvSpPr>
            <a:spLocks noGrp="1"/>
          </p:cNvSpPr>
          <p:nvPr>
            <p:ph type="body" sz="quarter" idx="32"/>
          </p:nvPr>
        </p:nvSpPr>
        <p:spPr>
          <a:xfrm>
            <a:off x="452438" y="1196975"/>
            <a:ext cx="3506787" cy="282575"/>
          </a:xfrm>
        </p:spPr>
        <p:txBody>
          <a:bodyPr/>
          <a:lstStyle>
            <a:lvl1pPr>
              <a:defRPr sz="1800">
                <a:solidFill>
                  <a:schemeClr val="accent4"/>
                </a:solidFill>
              </a:defRPr>
            </a:lvl1pPr>
          </a:lstStyle>
          <a:p>
            <a:pPr lvl="0"/>
            <a:r>
              <a:rPr lang="en-US"/>
              <a:t>Click to edit Master text styles</a:t>
            </a:r>
          </a:p>
        </p:txBody>
      </p:sp>
      <p:sp>
        <p:nvSpPr>
          <p:cNvPr id="19" name="Text Placeholder 5">
            <a:extLst>
              <a:ext uri="{FF2B5EF4-FFF2-40B4-BE49-F238E27FC236}">
                <a16:creationId xmlns:a16="http://schemas.microsoft.com/office/drawing/2014/main" id="{77C68B81-4AC9-1A44-9B77-E3191081ADE2}"/>
              </a:ext>
            </a:extLst>
          </p:cNvPr>
          <p:cNvSpPr>
            <a:spLocks noGrp="1"/>
          </p:cNvSpPr>
          <p:nvPr>
            <p:ph type="body" sz="quarter" idx="33"/>
          </p:nvPr>
        </p:nvSpPr>
        <p:spPr>
          <a:xfrm>
            <a:off x="4325191" y="1196975"/>
            <a:ext cx="3506787" cy="282575"/>
          </a:xfrm>
        </p:spPr>
        <p:txBody>
          <a:bodyPr/>
          <a:lstStyle>
            <a:lvl1pPr>
              <a:defRPr sz="1800">
                <a:solidFill>
                  <a:schemeClr val="accent4"/>
                </a:solidFill>
              </a:defRPr>
            </a:lvl1pPr>
          </a:lstStyle>
          <a:p>
            <a:pPr lvl="0"/>
            <a:r>
              <a:rPr lang="en-US"/>
              <a:t>Click to edit Master text styles</a:t>
            </a:r>
          </a:p>
        </p:txBody>
      </p:sp>
      <p:sp>
        <p:nvSpPr>
          <p:cNvPr id="20" name="Text Placeholder 5">
            <a:extLst>
              <a:ext uri="{FF2B5EF4-FFF2-40B4-BE49-F238E27FC236}">
                <a16:creationId xmlns:a16="http://schemas.microsoft.com/office/drawing/2014/main" id="{DA2E6C06-39E7-9843-AC0D-3B2D34AA58BD}"/>
              </a:ext>
            </a:extLst>
          </p:cNvPr>
          <p:cNvSpPr>
            <a:spLocks noGrp="1"/>
          </p:cNvSpPr>
          <p:nvPr>
            <p:ph type="body" sz="quarter" idx="34"/>
          </p:nvPr>
        </p:nvSpPr>
        <p:spPr>
          <a:xfrm>
            <a:off x="8184497" y="1196975"/>
            <a:ext cx="3566109" cy="282575"/>
          </a:xfrm>
        </p:spPr>
        <p:txBody>
          <a:bodyPr/>
          <a:lstStyle>
            <a:lvl1pPr>
              <a:defRPr sz="1800">
                <a:solidFill>
                  <a:schemeClr val="accent4"/>
                </a:solidFill>
              </a:defRPr>
            </a:lvl1pPr>
          </a:lstStyle>
          <a:p>
            <a:pPr lvl="0"/>
            <a:r>
              <a:rPr lang="en-US"/>
              <a:t>Click to edit Master text styles</a:t>
            </a:r>
          </a:p>
        </p:txBody>
      </p:sp>
      <p:sp>
        <p:nvSpPr>
          <p:cNvPr id="21" name="Content Placeholder 7">
            <a:extLst>
              <a:ext uri="{FF2B5EF4-FFF2-40B4-BE49-F238E27FC236}">
                <a16:creationId xmlns:a16="http://schemas.microsoft.com/office/drawing/2014/main" id="{E3693DC4-D7E6-E146-B22E-E0477DDAD5D1}"/>
              </a:ext>
            </a:extLst>
          </p:cNvPr>
          <p:cNvSpPr>
            <a:spLocks noGrp="1"/>
          </p:cNvSpPr>
          <p:nvPr>
            <p:ph sz="quarter" idx="35"/>
          </p:nvPr>
        </p:nvSpPr>
        <p:spPr>
          <a:xfrm>
            <a:off x="452438" y="1735922"/>
            <a:ext cx="3506787" cy="4033837"/>
          </a:xfrm>
        </p:spPr>
        <p:txBody>
          <a:bodyPr/>
          <a:lstStyle>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7">
            <a:extLst>
              <a:ext uri="{FF2B5EF4-FFF2-40B4-BE49-F238E27FC236}">
                <a16:creationId xmlns:a16="http://schemas.microsoft.com/office/drawing/2014/main" id="{20443FBB-19EB-814F-8FF6-FBBA502C9222}"/>
              </a:ext>
            </a:extLst>
          </p:cNvPr>
          <p:cNvSpPr>
            <a:spLocks noGrp="1"/>
          </p:cNvSpPr>
          <p:nvPr>
            <p:ph sz="quarter" idx="36"/>
          </p:nvPr>
        </p:nvSpPr>
        <p:spPr>
          <a:xfrm>
            <a:off x="4302544" y="1735922"/>
            <a:ext cx="3506787" cy="4033837"/>
          </a:xfrm>
        </p:spPr>
        <p:txBody>
          <a:bodyPr/>
          <a:lstStyle>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Content Placeholder 7">
            <a:extLst>
              <a:ext uri="{FF2B5EF4-FFF2-40B4-BE49-F238E27FC236}">
                <a16:creationId xmlns:a16="http://schemas.microsoft.com/office/drawing/2014/main" id="{1D3FBD86-7238-0F4B-B980-24CD51457C8C}"/>
              </a:ext>
            </a:extLst>
          </p:cNvPr>
          <p:cNvSpPr>
            <a:spLocks noGrp="1"/>
          </p:cNvSpPr>
          <p:nvPr>
            <p:ph sz="quarter" idx="37"/>
          </p:nvPr>
        </p:nvSpPr>
        <p:spPr>
          <a:xfrm>
            <a:off x="8168691" y="1735922"/>
            <a:ext cx="3566109" cy="4033837"/>
          </a:xfrm>
        </p:spPr>
        <p:txBody>
          <a:bodyPr/>
          <a:lstStyle>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Picture 8">
            <a:extLst>
              <a:ext uri="{FF2B5EF4-FFF2-40B4-BE49-F238E27FC236}">
                <a16:creationId xmlns:a16="http://schemas.microsoft.com/office/drawing/2014/main" id="{4F8179E2-C4FC-B141-B84B-E2906198405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68530" y="6352478"/>
            <a:ext cx="1362108" cy="408632"/>
          </a:xfrm>
          <a:prstGeom prst="rect">
            <a:avLst/>
          </a:prstGeom>
        </p:spPr>
      </p:pic>
    </p:spTree>
    <p:extLst>
      <p:ext uri="{BB962C8B-B14F-4D97-AF65-F5344CB8AC3E}">
        <p14:creationId xmlns:p14="http://schemas.microsoft.com/office/powerpoint/2010/main" val="2676110493"/>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horizontal - light">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E62E9631-BF87-CC43-9BC1-A43B69D94A98}"/>
              </a:ext>
            </a:extLst>
          </p:cNvPr>
          <p:cNvSpPr>
            <a:spLocks noGrp="1"/>
          </p:cNvSpPr>
          <p:nvPr>
            <p:ph type="title"/>
          </p:nvPr>
        </p:nvSpPr>
        <p:spPr>
          <a:xfrm>
            <a:off x="457198" y="557784"/>
            <a:ext cx="10808209" cy="307777"/>
          </a:xfrm>
        </p:spPr>
        <p:txBody>
          <a:bodyPr wrap="square" lIns="0" tIns="0" rIns="0" bIns="0" anchor="t" anchorCtr="0">
            <a:noAutofit/>
          </a:bodyPr>
          <a:lstStyle>
            <a:lvl1pPr>
              <a:lnSpc>
                <a:spcPct val="100000"/>
              </a:lnSpc>
              <a:defRPr sz="2400" b="1">
                <a:solidFill>
                  <a:schemeClr val="tx1"/>
                </a:solidFill>
              </a:defRPr>
            </a:lvl1pPr>
          </a:lstStyle>
          <a:p>
            <a:r>
              <a:rPr lang="en-US"/>
              <a:t>Click to edit Master title style</a:t>
            </a:r>
            <a:endParaRPr lang="en-US" dirty="0"/>
          </a:p>
        </p:txBody>
      </p:sp>
      <p:sp>
        <p:nvSpPr>
          <p:cNvPr id="34" name="Text Placeholder 2">
            <a:extLst>
              <a:ext uri="{FF2B5EF4-FFF2-40B4-BE49-F238E27FC236}">
                <a16:creationId xmlns:a16="http://schemas.microsoft.com/office/drawing/2014/main" id="{6510728B-0127-8546-9FE8-8BCCB5AC1FE6}"/>
              </a:ext>
            </a:extLst>
          </p:cNvPr>
          <p:cNvSpPr>
            <a:spLocks noGrp="1"/>
          </p:cNvSpPr>
          <p:nvPr>
            <p:ph type="body" idx="1"/>
          </p:nvPr>
        </p:nvSpPr>
        <p:spPr>
          <a:xfrm>
            <a:off x="457200" y="1381601"/>
            <a:ext cx="2196623" cy="914400"/>
          </a:xfrm>
          <a:prstGeom prst="rect">
            <a:avLst/>
          </a:prstGeom>
        </p:spPr>
        <p:txBody>
          <a:bodyPr anchor="t" anchorCtr="0"/>
          <a:lstStyle>
            <a:lvl1pPr marL="0" indent="0">
              <a:lnSpc>
                <a:spcPct val="100000"/>
              </a:lnSpc>
              <a:buNone/>
              <a:defRPr sz="18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5" name="Content Placeholder 3">
            <a:extLst>
              <a:ext uri="{FF2B5EF4-FFF2-40B4-BE49-F238E27FC236}">
                <a16:creationId xmlns:a16="http://schemas.microsoft.com/office/drawing/2014/main" id="{366DF19B-DB23-C247-BFE2-C435F485744D}"/>
              </a:ext>
            </a:extLst>
          </p:cNvPr>
          <p:cNvSpPr>
            <a:spLocks noGrp="1"/>
          </p:cNvSpPr>
          <p:nvPr>
            <p:ph sz="half" idx="17"/>
          </p:nvPr>
        </p:nvSpPr>
        <p:spPr>
          <a:xfrm>
            <a:off x="3101007" y="1381601"/>
            <a:ext cx="7271684" cy="914400"/>
          </a:xfrm>
          <a:prstGeom prst="rect">
            <a:avLst/>
          </a:prstGeom>
        </p:spPr>
        <p:txBody>
          <a:bodyPr/>
          <a:lstStyle>
            <a:lvl1pPr marL="0" indent="0">
              <a:lnSpc>
                <a:spcPct val="100000"/>
              </a:lnSpc>
              <a:buFont typeface="+mj-lt"/>
              <a:buNone/>
              <a:tabLst/>
              <a:defRPr>
                <a:solidFill>
                  <a:schemeClr val="tx1"/>
                </a:solidFill>
              </a:defRPr>
            </a:lvl1pPr>
            <a:lvl2pPr marL="573088" indent="-230188">
              <a:lnSpc>
                <a:spcPct val="100000"/>
              </a:lnSpc>
              <a:buFont typeface="Arial" panose="020B0604020202020204" pitchFamily="34" charset="0"/>
              <a:buChar char="•"/>
              <a:tabLst/>
              <a:defRPr>
                <a:solidFill>
                  <a:schemeClr val="tx1"/>
                </a:solidFill>
              </a:defRPr>
            </a:lvl2pPr>
            <a:lvl3pPr marL="858838" indent="-228600">
              <a:lnSpc>
                <a:spcPct val="100000"/>
              </a:lnSpc>
              <a:buFont typeface="Cambria" panose="02040503050406030204" pitchFamily="18" charset="0"/>
              <a:buChar char="⎻"/>
              <a:tabLst/>
              <a:defRPr>
                <a:solidFill>
                  <a:schemeClr val="tx1"/>
                </a:solidFill>
              </a:defRPr>
            </a:lvl3pPr>
            <a:lvl4pPr>
              <a:lnSpc>
                <a:spcPct val="100000"/>
              </a:lnSpc>
              <a:defRPr>
                <a:solidFill>
                  <a:schemeClr val="tx1"/>
                </a:solidFill>
              </a:defRPr>
            </a:lvl4pPr>
            <a:lvl5pPr>
              <a:lnSpc>
                <a:spcPct val="100000"/>
              </a:lnSpc>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41" name="Text Placeholder 2">
            <a:extLst>
              <a:ext uri="{FF2B5EF4-FFF2-40B4-BE49-F238E27FC236}">
                <a16:creationId xmlns:a16="http://schemas.microsoft.com/office/drawing/2014/main" id="{ABA800D9-21A5-BC45-A7AD-D9E66E33A438}"/>
              </a:ext>
            </a:extLst>
          </p:cNvPr>
          <p:cNvSpPr>
            <a:spLocks noGrp="1"/>
          </p:cNvSpPr>
          <p:nvPr>
            <p:ph type="body" idx="18"/>
          </p:nvPr>
        </p:nvSpPr>
        <p:spPr>
          <a:xfrm>
            <a:off x="457200" y="2957417"/>
            <a:ext cx="2196623" cy="914400"/>
          </a:xfrm>
          <a:prstGeom prst="rect">
            <a:avLst/>
          </a:prstGeom>
        </p:spPr>
        <p:txBody>
          <a:bodyPr anchor="t" anchorCtr="0"/>
          <a:lstStyle>
            <a:lvl1pPr marL="0" indent="0">
              <a:lnSpc>
                <a:spcPct val="100000"/>
              </a:lnSpc>
              <a:buNone/>
              <a:defRPr sz="18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Content Placeholder 3">
            <a:extLst>
              <a:ext uri="{FF2B5EF4-FFF2-40B4-BE49-F238E27FC236}">
                <a16:creationId xmlns:a16="http://schemas.microsoft.com/office/drawing/2014/main" id="{A2E4FA9D-722A-1041-8940-4BAC99F095CE}"/>
              </a:ext>
            </a:extLst>
          </p:cNvPr>
          <p:cNvSpPr>
            <a:spLocks noGrp="1"/>
          </p:cNvSpPr>
          <p:nvPr>
            <p:ph sz="half" idx="19"/>
          </p:nvPr>
        </p:nvSpPr>
        <p:spPr>
          <a:xfrm>
            <a:off x="3101007" y="2957417"/>
            <a:ext cx="7271684" cy="914400"/>
          </a:xfrm>
          <a:prstGeom prst="rect">
            <a:avLst/>
          </a:prstGeom>
        </p:spPr>
        <p:txBody>
          <a:bodyPr/>
          <a:lstStyle>
            <a:lvl1pPr marL="0" indent="0">
              <a:lnSpc>
                <a:spcPct val="100000"/>
              </a:lnSpc>
              <a:buFont typeface="+mj-lt"/>
              <a:buNone/>
              <a:tabLst/>
              <a:defRPr>
                <a:solidFill>
                  <a:schemeClr val="tx1"/>
                </a:solidFill>
              </a:defRPr>
            </a:lvl1pPr>
            <a:lvl2pPr marL="573088" indent="-230188">
              <a:lnSpc>
                <a:spcPct val="100000"/>
              </a:lnSpc>
              <a:buFont typeface="Arial" panose="020B0604020202020204" pitchFamily="34" charset="0"/>
              <a:buChar char="•"/>
              <a:tabLst/>
              <a:defRPr>
                <a:solidFill>
                  <a:schemeClr val="tx1"/>
                </a:solidFill>
              </a:defRPr>
            </a:lvl2pPr>
            <a:lvl3pPr marL="858838" indent="-228600">
              <a:lnSpc>
                <a:spcPct val="100000"/>
              </a:lnSpc>
              <a:buFont typeface="Cambria" panose="02040503050406030204" pitchFamily="18" charset="0"/>
              <a:buChar char="⎻"/>
              <a:tabLst/>
              <a:defRPr>
                <a:solidFill>
                  <a:schemeClr val="tx1"/>
                </a:solidFill>
              </a:defRPr>
            </a:lvl3pPr>
            <a:lvl4pPr>
              <a:lnSpc>
                <a:spcPct val="100000"/>
              </a:lnSpc>
              <a:defRPr>
                <a:solidFill>
                  <a:schemeClr val="tx1"/>
                </a:solidFill>
              </a:defRPr>
            </a:lvl4pPr>
            <a:lvl5pPr>
              <a:lnSpc>
                <a:spcPct val="100000"/>
              </a:lnSpc>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43" name="Text Placeholder 2">
            <a:extLst>
              <a:ext uri="{FF2B5EF4-FFF2-40B4-BE49-F238E27FC236}">
                <a16:creationId xmlns:a16="http://schemas.microsoft.com/office/drawing/2014/main" id="{CAEAC40C-08DC-9E4B-BF9D-0537403A1709}"/>
              </a:ext>
            </a:extLst>
          </p:cNvPr>
          <p:cNvSpPr>
            <a:spLocks noGrp="1"/>
          </p:cNvSpPr>
          <p:nvPr>
            <p:ph type="body" idx="20"/>
          </p:nvPr>
        </p:nvSpPr>
        <p:spPr>
          <a:xfrm>
            <a:off x="457200" y="4557617"/>
            <a:ext cx="2196623" cy="914400"/>
          </a:xfrm>
          <a:prstGeom prst="rect">
            <a:avLst/>
          </a:prstGeom>
        </p:spPr>
        <p:txBody>
          <a:bodyPr anchor="t" anchorCtr="0"/>
          <a:lstStyle>
            <a:lvl1pPr marL="0" indent="0">
              <a:lnSpc>
                <a:spcPct val="100000"/>
              </a:lnSpc>
              <a:buNone/>
              <a:defRPr sz="1800" b="0">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4" name="Content Placeholder 3">
            <a:extLst>
              <a:ext uri="{FF2B5EF4-FFF2-40B4-BE49-F238E27FC236}">
                <a16:creationId xmlns:a16="http://schemas.microsoft.com/office/drawing/2014/main" id="{58042D4F-D138-E049-922E-AA8BC9030203}"/>
              </a:ext>
            </a:extLst>
          </p:cNvPr>
          <p:cNvSpPr>
            <a:spLocks noGrp="1"/>
          </p:cNvSpPr>
          <p:nvPr>
            <p:ph sz="half" idx="21"/>
          </p:nvPr>
        </p:nvSpPr>
        <p:spPr>
          <a:xfrm>
            <a:off x="3101007" y="4557617"/>
            <a:ext cx="7271684" cy="914400"/>
          </a:xfrm>
          <a:prstGeom prst="rect">
            <a:avLst/>
          </a:prstGeom>
        </p:spPr>
        <p:txBody>
          <a:bodyPr/>
          <a:lstStyle>
            <a:lvl1pPr marL="0" indent="0">
              <a:lnSpc>
                <a:spcPct val="100000"/>
              </a:lnSpc>
              <a:buFont typeface="+mj-lt"/>
              <a:buNone/>
              <a:tabLst/>
              <a:defRPr>
                <a:solidFill>
                  <a:schemeClr val="tx1"/>
                </a:solidFill>
              </a:defRPr>
            </a:lvl1pPr>
            <a:lvl2pPr marL="573088" indent="-230188">
              <a:lnSpc>
                <a:spcPct val="100000"/>
              </a:lnSpc>
              <a:buFont typeface="Arial" panose="020B0604020202020204" pitchFamily="34" charset="0"/>
              <a:buChar char="•"/>
              <a:tabLst/>
              <a:defRPr>
                <a:solidFill>
                  <a:schemeClr val="tx1"/>
                </a:solidFill>
              </a:defRPr>
            </a:lvl2pPr>
            <a:lvl3pPr marL="858838" indent="-228600">
              <a:lnSpc>
                <a:spcPct val="100000"/>
              </a:lnSpc>
              <a:buFont typeface="Cambria" panose="02040503050406030204" pitchFamily="18" charset="0"/>
              <a:buChar char="⎻"/>
              <a:tabLst/>
              <a:defRPr>
                <a:solidFill>
                  <a:schemeClr val="tx1"/>
                </a:solidFill>
              </a:defRPr>
            </a:lvl3pPr>
            <a:lvl4pPr>
              <a:lnSpc>
                <a:spcPct val="100000"/>
              </a:lnSpc>
              <a:defRPr>
                <a:solidFill>
                  <a:schemeClr val="tx1"/>
                </a:solidFill>
              </a:defRPr>
            </a:lvl4pPr>
            <a:lvl5pPr>
              <a:lnSpc>
                <a:spcPct val="100000"/>
              </a:lnSpc>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45" name="Text Placeholder 3">
            <a:extLst>
              <a:ext uri="{FF2B5EF4-FFF2-40B4-BE49-F238E27FC236}">
                <a16:creationId xmlns:a16="http://schemas.microsoft.com/office/drawing/2014/main" id="{8D370DCE-4758-DD4D-971B-63A5A524A1B6}"/>
              </a:ext>
            </a:extLst>
          </p:cNvPr>
          <p:cNvSpPr>
            <a:spLocks noGrp="1"/>
          </p:cNvSpPr>
          <p:nvPr>
            <p:ph type="body" sz="quarter" idx="28" hasCustomPrompt="1"/>
          </p:nvPr>
        </p:nvSpPr>
        <p:spPr>
          <a:xfrm>
            <a:off x="457201" y="5876091"/>
            <a:ext cx="10808205" cy="349897"/>
          </a:xfrm>
          <a:prstGeom prst="rect">
            <a:avLst/>
          </a:prstGeom>
        </p:spPr>
        <p:txBody>
          <a:bodyPr anchor="b" anchorCtr="0"/>
          <a:lstStyle>
            <a:lvl1pPr marL="0" indent="0">
              <a:lnSpc>
                <a:spcPct val="100000"/>
              </a:lnSpc>
              <a:buNone/>
              <a:defRPr sz="800">
                <a:solidFill>
                  <a:schemeClr val="bg1">
                    <a:lumMod val="50000"/>
                  </a:schemeClr>
                </a:solidFill>
              </a:defRPr>
            </a:lvl1pPr>
          </a:lstStyle>
          <a:p>
            <a:pPr lvl="0"/>
            <a:r>
              <a:rPr lang="en-US" dirty="0"/>
              <a:t>Insert source or footnote here</a:t>
            </a:r>
          </a:p>
        </p:txBody>
      </p:sp>
      <p:sp>
        <p:nvSpPr>
          <p:cNvPr id="47" name="Footer Placeholder 4">
            <a:extLst>
              <a:ext uri="{FF2B5EF4-FFF2-40B4-BE49-F238E27FC236}">
                <a16:creationId xmlns:a16="http://schemas.microsoft.com/office/drawing/2014/main" id="{D3F4B7D8-7EA5-AC4B-9A01-F35CCDF0D6FE}"/>
              </a:ext>
            </a:extLst>
          </p:cNvPr>
          <p:cNvSpPr>
            <a:spLocks noGrp="1"/>
          </p:cNvSpPr>
          <p:nvPr>
            <p:ph type="ftr" sz="quarter" idx="3"/>
          </p:nvPr>
        </p:nvSpPr>
        <p:spPr>
          <a:xfrm>
            <a:off x="1042416" y="6438349"/>
            <a:ext cx="1816531" cy="190746"/>
          </a:xfrm>
          <a:prstGeom prst="rect">
            <a:avLst/>
          </a:prstGeom>
        </p:spPr>
        <p:txBody>
          <a:bodyPr vert="horz" wrap="none" lIns="0" tIns="0" rIns="0" bIns="0" rtlCol="0" anchor="b" anchorCtr="0"/>
          <a:lstStyle>
            <a:lvl1pPr algn="l">
              <a:defRPr sz="700">
                <a:solidFill>
                  <a:schemeClr val="tx1"/>
                </a:solidFill>
              </a:defRPr>
            </a:lvl1pPr>
          </a:lstStyle>
          <a:p>
            <a:r>
              <a:rPr lang="en-US" dirty="0"/>
              <a:t>© 2023 Cognizant | Confidential &amp; Proprietary</a:t>
            </a:r>
          </a:p>
        </p:txBody>
      </p:sp>
      <p:sp>
        <p:nvSpPr>
          <p:cNvPr id="48" name="Slide Number Placeholder 5">
            <a:extLst>
              <a:ext uri="{FF2B5EF4-FFF2-40B4-BE49-F238E27FC236}">
                <a16:creationId xmlns:a16="http://schemas.microsoft.com/office/drawing/2014/main" id="{D3586DF7-1DE2-054D-B3DF-425EEC22FACE}"/>
              </a:ext>
            </a:extLst>
          </p:cNvPr>
          <p:cNvSpPr>
            <a:spLocks noGrp="1"/>
          </p:cNvSpPr>
          <p:nvPr>
            <p:ph type="sldNum" sz="quarter" idx="4"/>
          </p:nvPr>
        </p:nvSpPr>
        <p:spPr>
          <a:xfrm>
            <a:off x="457199" y="6438651"/>
            <a:ext cx="352097" cy="190747"/>
          </a:xfrm>
          <a:prstGeom prst="rect">
            <a:avLst/>
          </a:prstGeom>
        </p:spPr>
        <p:txBody>
          <a:bodyPr vert="horz" wrap="none" lIns="0" tIns="0" rIns="0" bIns="0" rtlCol="0" anchor="b" anchorCtr="0"/>
          <a:lstStyle>
            <a:lvl1pPr algn="l">
              <a:defRPr sz="700">
                <a:solidFill>
                  <a:schemeClr val="tx1"/>
                </a:solidFill>
              </a:defRPr>
            </a:lvl1pPr>
          </a:lstStyle>
          <a:p>
            <a:fld id="{C53E075B-3175-45CF-B3C7-FEDF3F5961E3}" type="slidenum">
              <a:rPr lang="en-US" smtClean="0"/>
              <a:pPr/>
              <a:t>‹#›</a:t>
            </a:fld>
            <a:endParaRPr lang="en-US" dirty="0"/>
          </a:p>
        </p:txBody>
      </p:sp>
      <p:pic>
        <p:nvPicPr>
          <p:cNvPr id="14" name="Picture 5">
            <a:extLst>
              <a:ext uri="{FF2B5EF4-FFF2-40B4-BE49-F238E27FC236}">
                <a16:creationId xmlns:a16="http://schemas.microsoft.com/office/drawing/2014/main" id="{6ACFE70C-14DB-2649-88BF-B8FC4CBAD9D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82419" y="6352479"/>
            <a:ext cx="1362108" cy="408632"/>
          </a:xfrm>
          <a:prstGeom prst="rect">
            <a:avLst/>
          </a:prstGeom>
        </p:spPr>
      </p:pic>
    </p:spTree>
    <p:extLst>
      <p:ext uri="{BB962C8B-B14F-4D97-AF65-F5344CB8AC3E}">
        <p14:creationId xmlns:p14="http://schemas.microsoft.com/office/powerpoint/2010/main" val="1441752629"/>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horizontal - dark">
    <p:bg>
      <p:bgRef idx="1001">
        <a:schemeClr val="bg2"/>
      </p:bgRef>
    </p:bg>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C30FD1D1-61B6-484D-BDEA-1C4B45AEEF8E}"/>
              </a:ext>
            </a:extLst>
          </p:cNvPr>
          <p:cNvSpPr>
            <a:spLocks noGrp="1"/>
          </p:cNvSpPr>
          <p:nvPr>
            <p:ph type="title"/>
          </p:nvPr>
        </p:nvSpPr>
        <p:spPr>
          <a:xfrm>
            <a:off x="457198" y="557784"/>
            <a:ext cx="10808209" cy="307777"/>
          </a:xfrm>
        </p:spPr>
        <p:txBody>
          <a:bodyPr wrap="square" lIns="0" tIns="0" rIns="0" bIns="0" anchor="t" anchorCtr="0">
            <a:noAutofit/>
          </a:bodyPr>
          <a:lstStyle>
            <a:lvl1pPr>
              <a:lnSpc>
                <a:spcPct val="100000"/>
              </a:lnSpc>
              <a:defRPr sz="2400" b="1">
                <a:solidFill>
                  <a:schemeClr val="tx1"/>
                </a:solidFill>
              </a:defRPr>
            </a:lvl1pPr>
          </a:lstStyle>
          <a:p>
            <a:r>
              <a:rPr lang="en-US"/>
              <a:t>Click to edit Master title style</a:t>
            </a:r>
            <a:endParaRPr lang="en-US" dirty="0"/>
          </a:p>
        </p:txBody>
      </p:sp>
      <p:sp>
        <p:nvSpPr>
          <p:cNvPr id="25" name="Text Placeholder 3">
            <a:extLst>
              <a:ext uri="{FF2B5EF4-FFF2-40B4-BE49-F238E27FC236}">
                <a16:creationId xmlns:a16="http://schemas.microsoft.com/office/drawing/2014/main" id="{71FCEF03-8CFB-7645-A55F-F392AC6F66C0}"/>
              </a:ext>
            </a:extLst>
          </p:cNvPr>
          <p:cNvSpPr>
            <a:spLocks noGrp="1"/>
          </p:cNvSpPr>
          <p:nvPr>
            <p:ph type="body" sz="quarter" idx="24" hasCustomPrompt="1"/>
          </p:nvPr>
        </p:nvSpPr>
        <p:spPr>
          <a:xfrm>
            <a:off x="457201" y="5876091"/>
            <a:ext cx="10808205" cy="349897"/>
          </a:xfrm>
          <a:prstGeom prst="rect">
            <a:avLst/>
          </a:prstGeom>
        </p:spPr>
        <p:txBody>
          <a:bodyPr anchor="b" anchorCtr="0"/>
          <a:lstStyle>
            <a:lvl1pPr marL="0" indent="0">
              <a:lnSpc>
                <a:spcPct val="100000"/>
              </a:lnSpc>
              <a:buNone/>
              <a:defRPr sz="800">
                <a:solidFill>
                  <a:schemeClr val="tx2"/>
                </a:solidFill>
              </a:defRPr>
            </a:lvl1pPr>
          </a:lstStyle>
          <a:p>
            <a:pPr lvl="0"/>
            <a:r>
              <a:rPr lang="en-US" dirty="0"/>
              <a:t>Insert source or footnote here</a:t>
            </a:r>
          </a:p>
        </p:txBody>
      </p:sp>
      <p:sp>
        <p:nvSpPr>
          <p:cNvPr id="26" name="Footer Placeholder 4">
            <a:extLst>
              <a:ext uri="{FF2B5EF4-FFF2-40B4-BE49-F238E27FC236}">
                <a16:creationId xmlns:a16="http://schemas.microsoft.com/office/drawing/2014/main" id="{A1F8BCF2-BF1B-854A-89D2-2C92E8FBCA2A}"/>
              </a:ext>
            </a:extLst>
          </p:cNvPr>
          <p:cNvSpPr>
            <a:spLocks noGrp="1"/>
          </p:cNvSpPr>
          <p:nvPr>
            <p:ph type="ftr" sz="quarter" idx="3"/>
          </p:nvPr>
        </p:nvSpPr>
        <p:spPr>
          <a:xfrm>
            <a:off x="1042416" y="6438348"/>
            <a:ext cx="1828106" cy="190747"/>
          </a:xfrm>
          <a:prstGeom prst="rect">
            <a:avLst/>
          </a:prstGeom>
        </p:spPr>
        <p:txBody>
          <a:bodyPr vert="horz" wrap="none" lIns="0" tIns="0" rIns="0" bIns="0" rtlCol="0" anchor="b" anchorCtr="0"/>
          <a:lstStyle>
            <a:lvl1pPr algn="l">
              <a:defRPr sz="700">
                <a:solidFill>
                  <a:schemeClr val="tx2"/>
                </a:solidFill>
              </a:defRPr>
            </a:lvl1pPr>
          </a:lstStyle>
          <a:p>
            <a:r>
              <a:rPr lang="en-US"/>
              <a:t>© 2023 Cognizant | Confidential &amp; Proprietary</a:t>
            </a:r>
            <a:endParaRPr lang="en-US" dirty="0"/>
          </a:p>
        </p:txBody>
      </p:sp>
      <p:sp>
        <p:nvSpPr>
          <p:cNvPr id="27" name="Slide Number Placeholder 5">
            <a:extLst>
              <a:ext uri="{FF2B5EF4-FFF2-40B4-BE49-F238E27FC236}">
                <a16:creationId xmlns:a16="http://schemas.microsoft.com/office/drawing/2014/main" id="{B8D26ED0-8F55-1442-8D3E-4920BCC74C37}"/>
              </a:ext>
            </a:extLst>
          </p:cNvPr>
          <p:cNvSpPr>
            <a:spLocks noGrp="1"/>
          </p:cNvSpPr>
          <p:nvPr>
            <p:ph type="sldNum" sz="quarter" idx="4"/>
          </p:nvPr>
        </p:nvSpPr>
        <p:spPr>
          <a:xfrm>
            <a:off x="457199" y="6438651"/>
            <a:ext cx="352097" cy="190747"/>
          </a:xfrm>
          <a:prstGeom prst="rect">
            <a:avLst/>
          </a:prstGeom>
        </p:spPr>
        <p:txBody>
          <a:bodyPr vert="horz" wrap="none" lIns="0" tIns="0" rIns="0" bIns="0" rtlCol="0" anchor="b" anchorCtr="0"/>
          <a:lstStyle>
            <a:lvl1pPr algn="l">
              <a:defRPr sz="700">
                <a:solidFill>
                  <a:schemeClr val="tx2"/>
                </a:solidFill>
              </a:defRPr>
            </a:lvl1pPr>
          </a:lstStyle>
          <a:p>
            <a:fld id="{C53E075B-3175-45CF-B3C7-FEDF3F5961E3}" type="slidenum">
              <a:rPr lang="en-US" smtClean="0"/>
              <a:pPr/>
              <a:t>‹#›</a:t>
            </a:fld>
            <a:endParaRPr lang="en-US" dirty="0"/>
          </a:p>
        </p:txBody>
      </p:sp>
      <p:sp>
        <p:nvSpPr>
          <p:cNvPr id="19" name="Text Placeholder 2">
            <a:extLst>
              <a:ext uri="{FF2B5EF4-FFF2-40B4-BE49-F238E27FC236}">
                <a16:creationId xmlns:a16="http://schemas.microsoft.com/office/drawing/2014/main" id="{9CE32534-4769-6740-A0A1-24F60121DFE7}"/>
              </a:ext>
            </a:extLst>
          </p:cNvPr>
          <p:cNvSpPr>
            <a:spLocks noGrp="1"/>
          </p:cNvSpPr>
          <p:nvPr>
            <p:ph type="body" idx="1"/>
          </p:nvPr>
        </p:nvSpPr>
        <p:spPr>
          <a:xfrm>
            <a:off x="457200" y="1381601"/>
            <a:ext cx="2196623" cy="914400"/>
          </a:xfrm>
          <a:prstGeom prst="rect">
            <a:avLst/>
          </a:prstGeom>
        </p:spPr>
        <p:txBody>
          <a:bodyPr anchor="t" anchorCtr="0"/>
          <a:lstStyle>
            <a:lvl1pPr marL="0" indent="0">
              <a:lnSpc>
                <a:spcPct val="100000"/>
              </a:lnSpc>
              <a:buNone/>
              <a:defRPr sz="1800" b="0">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3">
            <a:extLst>
              <a:ext uri="{FF2B5EF4-FFF2-40B4-BE49-F238E27FC236}">
                <a16:creationId xmlns:a16="http://schemas.microsoft.com/office/drawing/2014/main" id="{5EC9B563-BC82-D345-855D-303DB81C452D}"/>
              </a:ext>
            </a:extLst>
          </p:cNvPr>
          <p:cNvSpPr>
            <a:spLocks noGrp="1"/>
          </p:cNvSpPr>
          <p:nvPr>
            <p:ph sz="half" idx="17"/>
          </p:nvPr>
        </p:nvSpPr>
        <p:spPr>
          <a:xfrm>
            <a:off x="3101007" y="1381601"/>
            <a:ext cx="7271684" cy="914400"/>
          </a:xfrm>
          <a:prstGeom prst="rect">
            <a:avLst/>
          </a:prstGeom>
        </p:spPr>
        <p:txBody>
          <a:bodyPr/>
          <a:lstStyle>
            <a:lvl1pPr marL="0" indent="0">
              <a:lnSpc>
                <a:spcPct val="100000"/>
              </a:lnSpc>
              <a:buFont typeface="+mj-lt"/>
              <a:buNone/>
              <a:tabLst/>
              <a:defRPr>
                <a:solidFill>
                  <a:schemeClr val="tx1"/>
                </a:solidFill>
              </a:defRPr>
            </a:lvl1pPr>
            <a:lvl2pPr marL="573088" indent="-230188">
              <a:lnSpc>
                <a:spcPct val="100000"/>
              </a:lnSpc>
              <a:buFont typeface="Arial" panose="020B0604020202020204" pitchFamily="34" charset="0"/>
              <a:buChar char="•"/>
              <a:tabLst/>
              <a:defRPr>
                <a:solidFill>
                  <a:schemeClr val="tx1"/>
                </a:solidFill>
              </a:defRPr>
            </a:lvl2pPr>
            <a:lvl3pPr marL="858838" indent="-228600">
              <a:lnSpc>
                <a:spcPct val="100000"/>
              </a:lnSpc>
              <a:buFont typeface="Cambria" panose="02040503050406030204" pitchFamily="18" charset="0"/>
              <a:buChar char="⎻"/>
              <a:tabLst/>
              <a:defRPr>
                <a:solidFill>
                  <a:schemeClr val="tx1"/>
                </a:solidFill>
              </a:defRPr>
            </a:lvl3pPr>
            <a:lvl4pPr>
              <a:lnSpc>
                <a:spcPct val="100000"/>
              </a:lnSpc>
              <a:defRPr>
                <a:solidFill>
                  <a:schemeClr val="tx1"/>
                </a:solidFill>
              </a:defRPr>
            </a:lvl4pPr>
            <a:lvl5pPr>
              <a:lnSpc>
                <a:spcPct val="100000"/>
              </a:lnSpc>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21" name="Text Placeholder 2">
            <a:extLst>
              <a:ext uri="{FF2B5EF4-FFF2-40B4-BE49-F238E27FC236}">
                <a16:creationId xmlns:a16="http://schemas.microsoft.com/office/drawing/2014/main" id="{9C3F4A9E-6552-FD43-A475-F309413F5205}"/>
              </a:ext>
            </a:extLst>
          </p:cNvPr>
          <p:cNvSpPr>
            <a:spLocks noGrp="1"/>
          </p:cNvSpPr>
          <p:nvPr>
            <p:ph type="body" idx="18"/>
          </p:nvPr>
        </p:nvSpPr>
        <p:spPr>
          <a:xfrm>
            <a:off x="457200" y="2957417"/>
            <a:ext cx="2196623" cy="914400"/>
          </a:xfrm>
          <a:prstGeom prst="rect">
            <a:avLst/>
          </a:prstGeom>
        </p:spPr>
        <p:txBody>
          <a:bodyPr anchor="t" anchorCtr="0"/>
          <a:lstStyle>
            <a:lvl1pPr marL="0" indent="0">
              <a:lnSpc>
                <a:spcPct val="100000"/>
              </a:lnSpc>
              <a:buNone/>
              <a:defRPr sz="1800" b="0">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3">
            <a:extLst>
              <a:ext uri="{FF2B5EF4-FFF2-40B4-BE49-F238E27FC236}">
                <a16:creationId xmlns:a16="http://schemas.microsoft.com/office/drawing/2014/main" id="{E5699CB9-E06F-8F4B-9BDB-99688549D726}"/>
              </a:ext>
            </a:extLst>
          </p:cNvPr>
          <p:cNvSpPr>
            <a:spLocks noGrp="1"/>
          </p:cNvSpPr>
          <p:nvPr>
            <p:ph sz="half" idx="19"/>
          </p:nvPr>
        </p:nvSpPr>
        <p:spPr>
          <a:xfrm>
            <a:off x="3101007" y="2957417"/>
            <a:ext cx="7271684" cy="914400"/>
          </a:xfrm>
          <a:prstGeom prst="rect">
            <a:avLst/>
          </a:prstGeom>
        </p:spPr>
        <p:txBody>
          <a:bodyPr/>
          <a:lstStyle>
            <a:lvl1pPr marL="0" indent="0">
              <a:lnSpc>
                <a:spcPct val="100000"/>
              </a:lnSpc>
              <a:buFont typeface="+mj-lt"/>
              <a:buNone/>
              <a:tabLst/>
              <a:defRPr>
                <a:solidFill>
                  <a:schemeClr val="tx1"/>
                </a:solidFill>
              </a:defRPr>
            </a:lvl1pPr>
            <a:lvl2pPr marL="573088" indent="-230188">
              <a:lnSpc>
                <a:spcPct val="100000"/>
              </a:lnSpc>
              <a:buFont typeface="Arial" panose="020B0604020202020204" pitchFamily="34" charset="0"/>
              <a:buChar char="•"/>
              <a:tabLst/>
              <a:defRPr>
                <a:solidFill>
                  <a:schemeClr val="tx1"/>
                </a:solidFill>
              </a:defRPr>
            </a:lvl2pPr>
            <a:lvl3pPr marL="858838" indent="-228600">
              <a:lnSpc>
                <a:spcPct val="100000"/>
              </a:lnSpc>
              <a:buFont typeface="Cambria" panose="02040503050406030204" pitchFamily="18" charset="0"/>
              <a:buChar char="⎻"/>
              <a:tabLst/>
              <a:defRPr>
                <a:solidFill>
                  <a:schemeClr val="tx1"/>
                </a:solidFill>
              </a:defRPr>
            </a:lvl3pPr>
            <a:lvl4pPr>
              <a:lnSpc>
                <a:spcPct val="100000"/>
              </a:lnSpc>
              <a:defRPr>
                <a:solidFill>
                  <a:schemeClr val="tx1"/>
                </a:solidFill>
              </a:defRPr>
            </a:lvl4pPr>
            <a:lvl5pPr>
              <a:lnSpc>
                <a:spcPct val="100000"/>
              </a:lnSpc>
              <a:defRPr>
                <a:solidFill>
                  <a:schemeClr val="tx1"/>
                </a:solidFill>
              </a:defRPr>
            </a:lvl5pPr>
          </a:lstStyle>
          <a:p>
            <a:pPr lvl="0"/>
            <a:r>
              <a:rPr lang="en-US"/>
              <a:t>Click to edit Master text styles</a:t>
            </a:r>
          </a:p>
          <a:p>
            <a:pPr lvl="1"/>
            <a:r>
              <a:rPr lang="en-US"/>
              <a:t>Second level</a:t>
            </a:r>
          </a:p>
          <a:p>
            <a:pPr lvl="2"/>
            <a:r>
              <a:rPr lang="en-US"/>
              <a:t>Third level</a:t>
            </a:r>
          </a:p>
        </p:txBody>
      </p:sp>
      <p:sp>
        <p:nvSpPr>
          <p:cNvPr id="28" name="Text Placeholder 2">
            <a:extLst>
              <a:ext uri="{FF2B5EF4-FFF2-40B4-BE49-F238E27FC236}">
                <a16:creationId xmlns:a16="http://schemas.microsoft.com/office/drawing/2014/main" id="{F39ED9F7-3C7E-6C4E-B855-3C91A0A05AD7}"/>
              </a:ext>
            </a:extLst>
          </p:cNvPr>
          <p:cNvSpPr>
            <a:spLocks noGrp="1"/>
          </p:cNvSpPr>
          <p:nvPr>
            <p:ph type="body" idx="20"/>
          </p:nvPr>
        </p:nvSpPr>
        <p:spPr>
          <a:xfrm>
            <a:off x="457200" y="4557617"/>
            <a:ext cx="2196623" cy="914400"/>
          </a:xfrm>
          <a:prstGeom prst="rect">
            <a:avLst/>
          </a:prstGeom>
        </p:spPr>
        <p:txBody>
          <a:bodyPr anchor="t" anchorCtr="0"/>
          <a:lstStyle>
            <a:lvl1pPr marL="0" indent="0">
              <a:lnSpc>
                <a:spcPct val="100000"/>
              </a:lnSpc>
              <a:buNone/>
              <a:defRPr sz="1800" b="0">
                <a:solidFill>
                  <a:schemeClr val="accent4"/>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Content Placeholder 3">
            <a:extLst>
              <a:ext uri="{FF2B5EF4-FFF2-40B4-BE49-F238E27FC236}">
                <a16:creationId xmlns:a16="http://schemas.microsoft.com/office/drawing/2014/main" id="{7AD49848-4987-4A46-9B3B-747BF471E19D}"/>
              </a:ext>
            </a:extLst>
          </p:cNvPr>
          <p:cNvSpPr>
            <a:spLocks noGrp="1"/>
          </p:cNvSpPr>
          <p:nvPr>
            <p:ph sz="half" idx="21"/>
          </p:nvPr>
        </p:nvSpPr>
        <p:spPr>
          <a:xfrm>
            <a:off x="3101007" y="4557617"/>
            <a:ext cx="7271684" cy="914400"/>
          </a:xfrm>
          <a:prstGeom prst="rect">
            <a:avLst/>
          </a:prstGeom>
        </p:spPr>
        <p:txBody>
          <a:bodyPr/>
          <a:lstStyle>
            <a:lvl1pPr marL="0" indent="0">
              <a:lnSpc>
                <a:spcPct val="100000"/>
              </a:lnSpc>
              <a:buFont typeface="+mj-lt"/>
              <a:buNone/>
              <a:tabLst/>
              <a:defRPr>
                <a:solidFill>
                  <a:schemeClr val="tx1"/>
                </a:solidFill>
              </a:defRPr>
            </a:lvl1pPr>
            <a:lvl2pPr marL="573088" indent="-230188">
              <a:lnSpc>
                <a:spcPct val="100000"/>
              </a:lnSpc>
              <a:buFont typeface="Arial" panose="020B0604020202020204" pitchFamily="34" charset="0"/>
              <a:buChar char="•"/>
              <a:tabLst/>
              <a:defRPr>
                <a:solidFill>
                  <a:schemeClr val="tx1"/>
                </a:solidFill>
              </a:defRPr>
            </a:lvl2pPr>
            <a:lvl3pPr marL="858838" indent="-228600">
              <a:lnSpc>
                <a:spcPct val="100000"/>
              </a:lnSpc>
              <a:buFont typeface="Cambria" panose="02040503050406030204" pitchFamily="18" charset="0"/>
              <a:buChar char="⎻"/>
              <a:tabLst/>
              <a:defRPr>
                <a:solidFill>
                  <a:schemeClr val="tx1"/>
                </a:solidFill>
              </a:defRPr>
            </a:lvl3pPr>
            <a:lvl4pPr>
              <a:lnSpc>
                <a:spcPct val="100000"/>
              </a:lnSpc>
              <a:defRPr>
                <a:solidFill>
                  <a:schemeClr val="tx1"/>
                </a:solidFill>
              </a:defRPr>
            </a:lvl4pPr>
            <a:lvl5pPr>
              <a:lnSpc>
                <a:spcPct val="100000"/>
              </a:lnSpc>
              <a:defRPr>
                <a:solidFill>
                  <a:schemeClr val="tx1"/>
                </a:solidFill>
              </a:defRPr>
            </a:lvl5pPr>
          </a:lstStyle>
          <a:p>
            <a:pPr lvl="0"/>
            <a:r>
              <a:rPr lang="en-US"/>
              <a:t>Click to edit Master text styles</a:t>
            </a:r>
          </a:p>
          <a:p>
            <a:pPr lvl="1"/>
            <a:r>
              <a:rPr lang="en-US"/>
              <a:t>Second level</a:t>
            </a:r>
          </a:p>
          <a:p>
            <a:pPr lvl="2"/>
            <a:r>
              <a:rPr lang="en-US"/>
              <a:t>Third level</a:t>
            </a:r>
          </a:p>
        </p:txBody>
      </p:sp>
      <p:pic>
        <p:nvPicPr>
          <p:cNvPr id="14" name="Picture 8">
            <a:extLst>
              <a:ext uri="{FF2B5EF4-FFF2-40B4-BE49-F238E27FC236}">
                <a16:creationId xmlns:a16="http://schemas.microsoft.com/office/drawing/2014/main" id="{43360CE3-24A2-4642-BE25-83CDF691686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68530" y="6352478"/>
            <a:ext cx="1362108" cy="408632"/>
          </a:xfrm>
          <a:prstGeom prst="rect">
            <a:avLst/>
          </a:prstGeom>
        </p:spPr>
      </p:pic>
    </p:spTree>
    <p:extLst>
      <p:ext uri="{BB962C8B-B14F-4D97-AF65-F5344CB8AC3E}">
        <p14:creationId xmlns:p14="http://schemas.microsoft.com/office/powerpoint/2010/main" val="19069149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atement - light">
    <p:bg>
      <p:bgRef idx="1001">
        <a:schemeClr val="bg2"/>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109DE29-D9FA-4B0E-A7C0-43DB36D3CDC1}"/>
              </a:ext>
            </a:extLst>
          </p:cNvPr>
          <p:cNvSpPr>
            <a:spLocks noGrp="1"/>
          </p:cNvSpPr>
          <p:nvPr>
            <p:ph type="ftr" sz="quarter" idx="11"/>
          </p:nvPr>
        </p:nvSpPr>
        <p:spPr>
          <a:xfrm>
            <a:off x="1042416" y="6325193"/>
            <a:ext cx="1816531" cy="304100"/>
          </a:xfrm>
          <a:prstGeom prst="rect">
            <a:avLst/>
          </a:prstGeom>
        </p:spPr>
        <p:txBody>
          <a:bodyPr/>
          <a:lstStyle>
            <a:lvl1pPr>
              <a:defRPr>
                <a:solidFill>
                  <a:schemeClr val="tx1"/>
                </a:solidFill>
              </a:defRPr>
            </a:lvl1pPr>
          </a:lstStyle>
          <a:p>
            <a:r>
              <a:rPr lang="en-US"/>
              <a:t>© 2023 Cognizant | Confidential &amp; Proprietary</a:t>
            </a:r>
            <a:endParaRPr lang="en-US" dirty="0"/>
          </a:p>
        </p:txBody>
      </p:sp>
      <p:sp>
        <p:nvSpPr>
          <p:cNvPr id="6" name="Slide Number Placeholder 5">
            <a:extLst>
              <a:ext uri="{FF2B5EF4-FFF2-40B4-BE49-F238E27FC236}">
                <a16:creationId xmlns:a16="http://schemas.microsoft.com/office/drawing/2014/main" id="{7357FC31-4B65-4AE0-A928-66D0B6CC0E7D}"/>
              </a:ext>
            </a:extLst>
          </p:cNvPr>
          <p:cNvSpPr>
            <a:spLocks noGrp="1"/>
          </p:cNvSpPr>
          <p:nvPr>
            <p:ph type="sldNum" sz="quarter" idx="12"/>
          </p:nvPr>
        </p:nvSpPr>
        <p:spPr>
          <a:xfrm>
            <a:off x="457199" y="6325299"/>
            <a:ext cx="352097" cy="304100"/>
          </a:xfrm>
          <a:prstGeom prst="rect">
            <a:avLst/>
          </a:prstGeom>
        </p:spPr>
        <p:txBody>
          <a:bodyPr/>
          <a:lstStyle>
            <a:lvl1pPr>
              <a:defRPr>
                <a:solidFill>
                  <a:schemeClr val="tx1"/>
                </a:solidFill>
              </a:defRPr>
            </a:lvl1pPr>
          </a:lstStyle>
          <a:p>
            <a:fld id="{C53E075B-3175-45CF-B3C7-FEDF3F5961E3}" type="slidenum">
              <a:rPr lang="en-US" smtClean="0"/>
              <a:pPr/>
              <a:t>‹#›</a:t>
            </a:fld>
            <a:endParaRPr lang="en-US" dirty="0"/>
          </a:p>
        </p:txBody>
      </p:sp>
      <p:sp>
        <p:nvSpPr>
          <p:cNvPr id="16" name="Text Placeholder 15">
            <a:extLst>
              <a:ext uri="{FF2B5EF4-FFF2-40B4-BE49-F238E27FC236}">
                <a16:creationId xmlns:a16="http://schemas.microsoft.com/office/drawing/2014/main" id="{98BC2B5B-70BA-CE41-9C8E-4A1C418D7D8E}"/>
              </a:ext>
            </a:extLst>
          </p:cNvPr>
          <p:cNvSpPr>
            <a:spLocks noGrp="1"/>
          </p:cNvSpPr>
          <p:nvPr>
            <p:ph type="body" sz="quarter" idx="13"/>
          </p:nvPr>
        </p:nvSpPr>
        <p:spPr>
          <a:xfrm>
            <a:off x="1042416" y="4201640"/>
            <a:ext cx="8567351" cy="1487587"/>
          </a:xfrm>
          <a:prstGeom prst="rect">
            <a:avLst/>
          </a:prstGeom>
        </p:spPr>
        <p:txBody>
          <a:bodyPr/>
          <a:lstStyle>
            <a:lvl1pPr marL="0" indent="0">
              <a:buNone/>
              <a:defRPr>
                <a:solidFill>
                  <a:schemeClr val="accent3"/>
                </a:solidFill>
              </a:defRPr>
            </a:lvl1pPr>
            <a:lvl2pPr marL="457200" indent="0">
              <a:buNone/>
              <a:defRPr>
                <a:solidFill>
                  <a:schemeClr val="accent5"/>
                </a:solidFill>
              </a:defRPr>
            </a:lvl2pPr>
            <a:lvl3pPr marL="914400" indent="0">
              <a:buNone/>
              <a:defRPr>
                <a:solidFill>
                  <a:schemeClr val="accent3"/>
                </a:solidFill>
              </a:defRPr>
            </a:lvl3pPr>
            <a:lvl4pPr marL="1371600" indent="0">
              <a:buNone/>
              <a:defRPr>
                <a:solidFill>
                  <a:schemeClr val="accent3"/>
                </a:solidFill>
              </a:defRPr>
            </a:lvl4pPr>
            <a:lvl5pPr marL="1828800" indent="0">
              <a:buNone/>
              <a:defRPr>
                <a:solidFill>
                  <a:schemeClr val="accent3"/>
                </a:solidFill>
              </a:defRPr>
            </a:lvl5pPr>
          </a:lstStyle>
          <a:p>
            <a:pPr lvl="0"/>
            <a:r>
              <a:rPr lang="en-US"/>
              <a:t>Click to edit Master text styles</a:t>
            </a:r>
          </a:p>
        </p:txBody>
      </p:sp>
      <p:sp>
        <p:nvSpPr>
          <p:cNvPr id="13" name="Title 1">
            <a:extLst>
              <a:ext uri="{FF2B5EF4-FFF2-40B4-BE49-F238E27FC236}">
                <a16:creationId xmlns:a16="http://schemas.microsoft.com/office/drawing/2014/main" id="{0A13EBB4-2E96-D446-A07D-04B750732870}"/>
              </a:ext>
            </a:extLst>
          </p:cNvPr>
          <p:cNvSpPr>
            <a:spLocks noGrp="1"/>
          </p:cNvSpPr>
          <p:nvPr>
            <p:ph type="ctrTitle" hasCustomPrompt="1"/>
          </p:nvPr>
        </p:nvSpPr>
        <p:spPr>
          <a:xfrm>
            <a:off x="1042416" y="2023872"/>
            <a:ext cx="8575589" cy="1946764"/>
          </a:xfrm>
        </p:spPr>
        <p:txBody>
          <a:bodyPr anchor="t" anchorCtr="0"/>
          <a:lstStyle>
            <a:lvl1pPr algn="l" rtl="0" eaLnBrk="1" latinLnBrk="0" hangingPunct="1">
              <a:defRPr lang="en-US" sz="4000" smtClean="0">
                <a:effectLst/>
              </a:defRPr>
            </a:lvl1pPr>
          </a:lstStyle>
          <a:p>
            <a:pPr rtl="0" eaLnBrk="1" latinLnBrk="0" hangingPunct="1"/>
            <a:r>
              <a:rPr lang="en-US" dirty="0"/>
              <a:t>Click to edit Master title style</a:t>
            </a:r>
            <a:br>
              <a:rPr lang="en-US" dirty="0"/>
            </a:br>
            <a:endParaRPr lang="en-US" dirty="0"/>
          </a:p>
        </p:txBody>
      </p:sp>
      <p:pic>
        <p:nvPicPr>
          <p:cNvPr id="2" name="Picture 5">
            <a:extLst>
              <a:ext uri="{FF2B5EF4-FFF2-40B4-BE49-F238E27FC236}">
                <a16:creationId xmlns:a16="http://schemas.microsoft.com/office/drawing/2014/main" id="{2DAB97BD-2DAF-92C7-57CE-FD802BBA50A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82419" y="6352479"/>
            <a:ext cx="1362108" cy="408632"/>
          </a:xfrm>
          <a:prstGeom prst="rect">
            <a:avLst/>
          </a:prstGeom>
        </p:spPr>
      </p:pic>
    </p:spTree>
    <p:extLst>
      <p:ext uri="{BB962C8B-B14F-4D97-AF65-F5344CB8AC3E}">
        <p14:creationId xmlns:p14="http://schemas.microsoft.com/office/powerpoint/2010/main" val="401727858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5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 dark">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C109DE29-D9FA-4B0E-A7C0-43DB36D3CDC1}"/>
              </a:ext>
            </a:extLst>
          </p:cNvPr>
          <p:cNvSpPr>
            <a:spLocks noGrp="1"/>
          </p:cNvSpPr>
          <p:nvPr>
            <p:ph type="ftr" sz="quarter" idx="11"/>
          </p:nvPr>
        </p:nvSpPr>
        <p:spPr>
          <a:xfrm>
            <a:off x="1042416" y="6325193"/>
            <a:ext cx="1816531" cy="304100"/>
          </a:xfrm>
          <a:prstGeom prst="rect">
            <a:avLst/>
          </a:prstGeom>
        </p:spPr>
        <p:txBody>
          <a:bodyPr/>
          <a:lstStyle>
            <a:lvl1pPr>
              <a:defRPr>
                <a:solidFill>
                  <a:schemeClr val="tx1"/>
                </a:solidFill>
              </a:defRPr>
            </a:lvl1pPr>
          </a:lstStyle>
          <a:p>
            <a:r>
              <a:rPr lang="en-US" dirty="0"/>
              <a:t>© 2023 Cognizant | Confidential &amp; Proprietary</a:t>
            </a:r>
          </a:p>
        </p:txBody>
      </p:sp>
      <p:sp>
        <p:nvSpPr>
          <p:cNvPr id="6" name="Slide Number Placeholder 5">
            <a:extLst>
              <a:ext uri="{FF2B5EF4-FFF2-40B4-BE49-F238E27FC236}">
                <a16:creationId xmlns:a16="http://schemas.microsoft.com/office/drawing/2014/main" id="{7357FC31-4B65-4AE0-A928-66D0B6CC0E7D}"/>
              </a:ext>
            </a:extLst>
          </p:cNvPr>
          <p:cNvSpPr>
            <a:spLocks noGrp="1"/>
          </p:cNvSpPr>
          <p:nvPr>
            <p:ph type="sldNum" sz="quarter" idx="12"/>
          </p:nvPr>
        </p:nvSpPr>
        <p:spPr>
          <a:xfrm>
            <a:off x="457199" y="6325299"/>
            <a:ext cx="352097" cy="304100"/>
          </a:xfrm>
          <a:prstGeom prst="rect">
            <a:avLst/>
          </a:prstGeom>
        </p:spPr>
        <p:txBody>
          <a:bodyPr/>
          <a:lstStyle>
            <a:lvl1pPr>
              <a:defRPr>
                <a:solidFill>
                  <a:schemeClr val="tx1"/>
                </a:solidFill>
              </a:defRPr>
            </a:lvl1pPr>
          </a:lstStyle>
          <a:p>
            <a:fld id="{C53E075B-3175-45CF-B3C7-FEDF3F5961E3}" type="slidenum">
              <a:rPr lang="en-US" smtClean="0"/>
              <a:pPr/>
              <a:t>‹#›</a:t>
            </a:fld>
            <a:endParaRPr lang="en-US" dirty="0"/>
          </a:p>
        </p:txBody>
      </p:sp>
      <p:sp>
        <p:nvSpPr>
          <p:cNvPr id="16" name="Text Placeholder 15">
            <a:extLst>
              <a:ext uri="{FF2B5EF4-FFF2-40B4-BE49-F238E27FC236}">
                <a16:creationId xmlns:a16="http://schemas.microsoft.com/office/drawing/2014/main" id="{98BC2B5B-70BA-CE41-9C8E-4A1C418D7D8E}"/>
              </a:ext>
            </a:extLst>
          </p:cNvPr>
          <p:cNvSpPr>
            <a:spLocks noGrp="1"/>
          </p:cNvSpPr>
          <p:nvPr>
            <p:ph type="body" sz="quarter" idx="13"/>
          </p:nvPr>
        </p:nvSpPr>
        <p:spPr>
          <a:xfrm>
            <a:off x="1042416" y="4201640"/>
            <a:ext cx="8567351" cy="1487587"/>
          </a:xfrm>
          <a:prstGeom prst="rect">
            <a:avLst/>
          </a:prstGeom>
        </p:spPr>
        <p:txBody>
          <a:bodyPr/>
          <a:lstStyle>
            <a:lvl1pPr marL="0" indent="0">
              <a:buNone/>
              <a:defRPr>
                <a:solidFill>
                  <a:schemeClr val="accent4"/>
                </a:solidFill>
              </a:defRPr>
            </a:lvl1pPr>
            <a:lvl2pPr marL="457200" indent="0">
              <a:buNone/>
              <a:defRPr>
                <a:solidFill>
                  <a:schemeClr val="accent5"/>
                </a:solidFill>
              </a:defRPr>
            </a:lvl2pPr>
            <a:lvl3pPr marL="914400" indent="0">
              <a:buNone/>
              <a:defRPr>
                <a:solidFill>
                  <a:schemeClr val="accent3"/>
                </a:solidFill>
              </a:defRPr>
            </a:lvl3pPr>
            <a:lvl4pPr marL="1371600" indent="0">
              <a:buNone/>
              <a:defRPr>
                <a:solidFill>
                  <a:schemeClr val="accent3"/>
                </a:solidFill>
              </a:defRPr>
            </a:lvl4pPr>
            <a:lvl5pPr marL="1828800" indent="0">
              <a:buNone/>
              <a:defRPr>
                <a:solidFill>
                  <a:schemeClr val="accent3"/>
                </a:solidFill>
              </a:defRPr>
            </a:lvl5pPr>
          </a:lstStyle>
          <a:p>
            <a:pPr lvl="0"/>
            <a:r>
              <a:rPr lang="en-US"/>
              <a:t>Click to edit Master text styles</a:t>
            </a:r>
          </a:p>
        </p:txBody>
      </p:sp>
      <p:sp>
        <p:nvSpPr>
          <p:cNvPr id="13" name="Title 1">
            <a:extLst>
              <a:ext uri="{FF2B5EF4-FFF2-40B4-BE49-F238E27FC236}">
                <a16:creationId xmlns:a16="http://schemas.microsoft.com/office/drawing/2014/main" id="{0A13EBB4-2E96-D446-A07D-04B750732870}"/>
              </a:ext>
            </a:extLst>
          </p:cNvPr>
          <p:cNvSpPr>
            <a:spLocks noGrp="1"/>
          </p:cNvSpPr>
          <p:nvPr>
            <p:ph type="ctrTitle" hasCustomPrompt="1"/>
          </p:nvPr>
        </p:nvSpPr>
        <p:spPr>
          <a:xfrm>
            <a:off x="1042416" y="2023872"/>
            <a:ext cx="8575589" cy="1946764"/>
          </a:xfrm>
        </p:spPr>
        <p:txBody>
          <a:bodyPr anchor="t" anchorCtr="0"/>
          <a:lstStyle>
            <a:lvl1pPr algn="l" rtl="0" eaLnBrk="1" latinLnBrk="0" hangingPunct="1">
              <a:defRPr lang="en-US" sz="4000" smtClean="0">
                <a:effectLst/>
              </a:defRPr>
            </a:lvl1pPr>
          </a:lstStyle>
          <a:p>
            <a:pPr rtl="0" eaLnBrk="1" latinLnBrk="0" hangingPunct="1"/>
            <a:r>
              <a:rPr lang="en-US" dirty="0"/>
              <a:t>Click to edit Master title style</a:t>
            </a:r>
            <a:br>
              <a:rPr lang="en-US" dirty="0"/>
            </a:br>
            <a:endParaRPr lang="en-US" dirty="0"/>
          </a:p>
        </p:txBody>
      </p:sp>
      <p:pic>
        <p:nvPicPr>
          <p:cNvPr id="10" name="Picture 8">
            <a:extLst>
              <a:ext uri="{FF2B5EF4-FFF2-40B4-BE49-F238E27FC236}">
                <a16:creationId xmlns:a16="http://schemas.microsoft.com/office/drawing/2014/main" id="{F403757B-3C0A-0849-B674-7D15D576B3A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68530" y="6352478"/>
            <a:ext cx="1362108" cy="408632"/>
          </a:xfrm>
          <a:prstGeom prst="rect">
            <a:avLst/>
          </a:prstGeom>
        </p:spPr>
      </p:pic>
    </p:spTree>
    <p:extLst>
      <p:ext uri="{BB962C8B-B14F-4D97-AF65-F5344CB8AC3E}">
        <p14:creationId xmlns:p14="http://schemas.microsoft.com/office/powerpoint/2010/main" val="252445218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5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2">
    <p:bg>
      <p:bgRef idx="1001">
        <a:schemeClr val="bg2"/>
      </p:bgRef>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BF4556C-7350-8344-8FD3-376E341E16C7}"/>
              </a:ext>
            </a:extLst>
          </p:cNvPr>
          <p:cNvSpPr>
            <a:spLocks noGrp="1"/>
          </p:cNvSpPr>
          <p:nvPr>
            <p:ph type="ctrTitle"/>
          </p:nvPr>
        </p:nvSpPr>
        <p:spPr>
          <a:xfrm>
            <a:off x="1499616" y="2052083"/>
            <a:ext cx="8169317" cy="1579267"/>
          </a:xfrm>
        </p:spPr>
        <p:txBody>
          <a:bodyPr anchor="b">
            <a:noAutofit/>
          </a:bodyPr>
          <a:lstStyle>
            <a:lvl1pPr algn="l">
              <a:defRPr sz="3600" b="1">
                <a:solidFill>
                  <a:schemeClr val="tx2"/>
                </a:solidFill>
              </a:defRPr>
            </a:lvl1pPr>
          </a:lstStyle>
          <a:p>
            <a:r>
              <a:rPr lang="en-US"/>
              <a:t>Click to edit Master title style</a:t>
            </a:r>
            <a:endParaRPr lang="en-US" dirty="0"/>
          </a:p>
        </p:txBody>
      </p:sp>
      <p:sp>
        <p:nvSpPr>
          <p:cNvPr id="17" name="Subtitle 2">
            <a:extLst>
              <a:ext uri="{FF2B5EF4-FFF2-40B4-BE49-F238E27FC236}">
                <a16:creationId xmlns:a16="http://schemas.microsoft.com/office/drawing/2014/main" id="{57AC9073-4735-234C-8722-537F8383011D}"/>
              </a:ext>
            </a:extLst>
          </p:cNvPr>
          <p:cNvSpPr>
            <a:spLocks noGrp="1"/>
          </p:cNvSpPr>
          <p:nvPr>
            <p:ph type="subTitle" idx="1"/>
          </p:nvPr>
        </p:nvSpPr>
        <p:spPr>
          <a:xfrm>
            <a:off x="1500190" y="3885739"/>
            <a:ext cx="8171383" cy="457200"/>
          </a:xfrm>
          <a:prstGeom prst="rect">
            <a:avLst/>
          </a:prstGeom>
        </p:spPr>
        <p:txBody>
          <a:bodyPr lIns="0" tIns="0" rIns="0" bIns="0">
            <a:noAutofit/>
          </a:bodyPr>
          <a:lstStyle>
            <a:lvl1pPr marL="0" indent="0" algn="l">
              <a:buNone/>
              <a:defRPr sz="200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8" name="Text Placeholder 2">
            <a:extLst>
              <a:ext uri="{FF2B5EF4-FFF2-40B4-BE49-F238E27FC236}">
                <a16:creationId xmlns:a16="http://schemas.microsoft.com/office/drawing/2014/main" id="{FBEE8D4C-39E3-9745-8EF7-EE363873ECE4}"/>
              </a:ext>
            </a:extLst>
          </p:cNvPr>
          <p:cNvSpPr>
            <a:spLocks noGrp="1"/>
          </p:cNvSpPr>
          <p:nvPr>
            <p:ph type="body" idx="12" hasCustomPrompt="1"/>
          </p:nvPr>
        </p:nvSpPr>
        <p:spPr>
          <a:xfrm>
            <a:off x="1499617" y="4987532"/>
            <a:ext cx="4013178" cy="365125"/>
          </a:xfrm>
          <a:prstGeom prst="rect">
            <a:avLst/>
          </a:prstGeom>
        </p:spPr>
        <p:txBody>
          <a:bodyPr wrap="none"/>
          <a:lstStyle>
            <a:lvl1pPr marL="0" indent="0">
              <a:buNone/>
              <a:defRPr sz="1200">
                <a:solidFill>
                  <a:schemeClr val="tx1"/>
                </a:solidFill>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dirty="0"/>
              <a:t>Click to edit date</a:t>
            </a:r>
          </a:p>
        </p:txBody>
      </p:sp>
      <p:sp>
        <p:nvSpPr>
          <p:cNvPr id="21" name="Footer Placeholder 4">
            <a:extLst>
              <a:ext uri="{FF2B5EF4-FFF2-40B4-BE49-F238E27FC236}">
                <a16:creationId xmlns:a16="http://schemas.microsoft.com/office/drawing/2014/main" id="{4242CFFB-365C-1E4A-856E-A39BC59F67DA}"/>
              </a:ext>
            </a:extLst>
          </p:cNvPr>
          <p:cNvSpPr>
            <a:spLocks noGrp="1"/>
          </p:cNvSpPr>
          <p:nvPr>
            <p:ph type="ftr" sz="quarter" idx="11"/>
          </p:nvPr>
        </p:nvSpPr>
        <p:spPr>
          <a:xfrm>
            <a:off x="1499617" y="6325193"/>
            <a:ext cx="1832863" cy="303572"/>
          </a:xfrm>
          <a:prstGeom prst="rect">
            <a:avLst/>
          </a:prstGeom>
        </p:spPr>
        <p:txBody>
          <a:bodyPr/>
          <a:lstStyle/>
          <a:p>
            <a:r>
              <a:rPr lang="en-US"/>
              <a:t>© 2023 Cognizant | Confidential &amp; Proprietary</a:t>
            </a:r>
            <a:endParaRPr lang="en-US" dirty="0"/>
          </a:p>
        </p:txBody>
      </p:sp>
      <p:pic>
        <p:nvPicPr>
          <p:cNvPr id="9" name="Logo">
            <a:extLst>
              <a:ext uri="{FF2B5EF4-FFF2-40B4-BE49-F238E27FC236}">
                <a16:creationId xmlns:a16="http://schemas.microsoft.com/office/drawing/2014/main" id="{9CD10274-ED9E-6941-BC52-E5F59595701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866452" y="1094366"/>
            <a:ext cx="2628901" cy="461456"/>
          </a:xfrm>
          <a:prstGeom prst="rect">
            <a:avLst/>
          </a:prstGeom>
        </p:spPr>
      </p:pic>
    </p:spTree>
    <p:extLst>
      <p:ext uri="{BB962C8B-B14F-4D97-AF65-F5344CB8AC3E}">
        <p14:creationId xmlns:p14="http://schemas.microsoft.com/office/powerpoint/2010/main" val="415483661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ight">
    <p:bg>
      <p:bgRef idx="1001">
        <a:schemeClr val="bg2"/>
      </p:bgRef>
    </p:bg>
    <p:spTree>
      <p:nvGrpSpPr>
        <p:cNvPr id="1" name=""/>
        <p:cNvGrpSpPr/>
        <p:nvPr/>
      </p:nvGrpSpPr>
      <p:grpSpPr>
        <a:xfrm>
          <a:off x="0" y="0"/>
          <a:ext cx="0" cy="0"/>
          <a:chOff x="0" y="0"/>
          <a:chExt cx="0" cy="0"/>
        </a:xfrm>
      </p:grpSpPr>
      <p:sp>
        <p:nvSpPr>
          <p:cNvPr id="3" name="Footer Placeholder 4">
            <a:extLst>
              <a:ext uri="{FF2B5EF4-FFF2-40B4-BE49-F238E27FC236}">
                <a16:creationId xmlns:a16="http://schemas.microsoft.com/office/drawing/2014/main" id="{4703109E-6BFC-1742-809E-63EC7ED700EA}"/>
              </a:ext>
            </a:extLst>
          </p:cNvPr>
          <p:cNvSpPr>
            <a:spLocks noGrp="1"/>
          </p:cNvSpPr>
          <p:nvPr>
            <p:ph type="ftr" sz="quarter" idx="11"/>
          </p:nvPr>
        </p:nvSpPr>
        <p:spPr>
          <a:xfrm>
            <a:off x="1042416" y="6263640"/>
            <a:ext cx="1839680" cy="365759"/>
          </a:xfrm>
        </p:spPr>
        <p:txBody>
          <a:bodyPr/>
          <a:lstStyle>
            <a:lvl1pPr>
              <a:defRPr>
                <a:solidFill>
                  <a:schemeClr val="tx1"/>
                </a:solidFill>
              </a:defRPr>
            </a:lvl1pPr>
          </a:lstStyle>
          <a:p>
            <a:r>
              <a:rPr lang="en-US" dirty="0"/>
              <a:t>© 2023 Cognizant | Confidential &amp; Proprietary</a:t>
            </a:r>
          </a:p>
        </p:txBody>
      </p:sp>
      <p:sp>
        <p:nvSpPr>
          <p:cNvPr id="4" name="Slide Number Placeholder 5">
            <a:extLst>
              <a:ext uri="{FF2B5EF4-FFF2-40B4-BE49-F238E27FC236}">
                <a16:creationId xmlns:a16="http://schemas.microsoft.com/office/drawing/2014/main" id="{75DF075A-F997-DD4F-A1D4-62F7809FD507}"/>
              </a:ext>
            </a:extLst>
          </p:cNvPr>
          <p:cNvSpPr>
            <a:spLocks noGrp="1"/>
          </p:cNvSpPr>
          <p:nvPr>
            <p:ph type="sldNum" sz="quarter" idx="12"/>
          </p:nvPr>
        </p:nvSpPr>
        <p:spPr>
          <a:xfrm>
            <a:off x="457199" y="6263639"/>
            <a:ext cx="352097" cy="365760"/>
          </a:xfrm>
        </p:spPr>
        <p:txBody>
          <a:bodyPr/>
          <a:lstStyle>
            <a:lvl1pPr>
              <a:defRPr>
                <a:solidFill>
                  <a:schemeClr val="tx1"/>
                </a:solidFill>
              </a:defRPr>
            </a:lvl1pPr>
          </a:lstStyle>
          <a:p>
            <a:fld id="{C53E075B-3175-45CF-B3C7-FEDF3F5961E3}" type="slidenum">
              <a:rPr lang="en-US" smtClean="0"/>
              <a:pPr/>
              <a:t>‹#›</a:t>
            </a:fld>
            <a:endParaRPr lang="en-US" dirty="0"/>
          </a:p>
        </p:txBody>
      </p:sp>
      <p:sp>
        <p:nvSpPr>
          <p:cNvPr id="6" name="Title 1">
            <a:extLst>
              <a:ext uri="{FF2B5EF4-FFF2-40B4-BE49-F238E27FC236}">
                <a16:creationId xmlns:a16="http://schemas.microsoft.com/office/drawing/2014/main" id="{BB521616-1FF6-5A4F-BBD4-A816DFE1A1DD}"/>
              </a:ext>
            </a:extLst>
          </p:cNvPr>
          <p:cNvSpPr>
            <a:spLocks noGrp="1"/>
          </p:cNvSpPr>
          <p:nvPr>
            <p:ph type="title"/>
          </p:nvPr>
        </p:nvSpPr>
        <p:spPr>
          <a:xfrm>
            <a:off x="457198" y="557784"/>
            <a:ext cx="10808209" cy="307777"/>
          </a:xfrm>
        </p:spPr>
        <p:txBody>
          <a:bodyPr wrap="square" lIns="0" tIns="0" rIns="0" bIns="0" anchor="t" anchorCtr="0">
            <a:noAutofit/>
          </a:bodyPr>
          <a:lstStyle>
            <a:lvl1pPr>
              <a:lnSpc>
                <a:spcPct val="100000"/>
              </a:lnSpc>
              <a:defRPr sz="2400" b="1">
                <a:solidFill>
                  <a:schemeClr val="tx1"/>
                </a:solidFill>
              </a:defRPr>
            </a:lvl1pPr>
          </a:lstStyle>
          <a:p>
            <a:r>
              <a:rPr lang="en-US"/>
              <a:t>Click to edit Master title style</a:t>
            </a:r>
            <a:endParaRPr lang="en-US" dirty="0"/>
          </a:p>
        </p:txBody>
      </p:sp>
      <p:pic>
        <p:nvPicPr>
          <p:cNvPr id="8" name="Picture 5">
            <a:extLst>
              <a:ext uri="{FF2B5EF4-FFF2-40B4-BE49-F238E27FC236}">
                <a16:creationId xmlns:a16="http://schemas.microsoft.com/office/drawing/2014/main" id="{304C88D0-29FE-C440-9C89-488968EEA18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82419" y="6352479"/>
            <a:ext cx="1362108" cy="408632"/>
          </a:xfrm>
          <a:prstGeom prst="rect">
            <a:avLst/>
          </a:prstGeom>
        </p:spPr>
      </p:pic>
    </p:spTree>
    <p:extLst>
      <p:ext uri="{BB962C8B-B14F-4D97-AF65-F5344CB8AC3E}">
        <p14:creationId xmlns:p14="http://schemas.microsoft.com/office/powerpoint/2010/main" val="206534595"/>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 dark">
    <p:bg>
      <p:bgRef idx="1001">
        <a:schemeClr val="bg2"/>
      </p:bgRef>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75DF075A-F997-DD4F-A1D4-62F7809FD507}"/>
              </a:ext>
            </a:extLst>
          </p:cNvPr>
          <p:cNvSpPr>
            <a:spLocks noGrp="1"/>
          </p:cNvSpPr>
          <p:nvPr>
            <p:ph type="sldNum" sz="quarter" idx="12"/>
          </p:nvPr>
        </p:nvSpPr>
        <p:spPr>
          <a:xfrm>
            <a:off x="457199" y="6263639"/>
            <a:ext cx="352097" cy="365760"/>
          </a:xfrm>
        </p:spPr>
        <p:txBody>
          <a:bodyPr/>
          <a:lstStyle>
            <a:lvl1pPr>
              <a:defRPr>
                <a:solidFill>
                  <a:schemeClr val="tx1"/>
                </a:solidFill>
              </a:defRPr>
            </a:lvl1pPr>
          </a:lstStyle>
          <a:p>
            <a:fld id="{C53E075B-3175-45CF-B3C7-FEDF3F5961E3}" type="slidenum">
              <a:rPr lang="en-US" smtClean="0"/>
              <a:pPr/>
              <a:t>‹#›</a:t>
            </a:fld>
            <a:endParaRPr lang="en-US" dirty="0"/>
          </a:p>
        </p:txBody>
      </p:sp>
      <p:sp>
        <p:nvSpPr>
          <p:cNvPr id="6" name="Title 1">
            <a:extLst>
              <a:ext uri="{FF2B5EF4-FFF2-40B4-BE49-F238E27FC236}">
                <a16:creationId xmlns:a16="http://schemas.microsoft.com/office/drawing/2014/main" id="{BB521616-1FF6-5A4F-BBD4-A816DFE1A1DD}"/>
              </a:ext>
            </a:extLst>
          </p:cNvPr>
          <p:cNvSpPr>
            <a:spLocks noGrp="1"/>
          </p:cNvSpPr>
          <p:nvPr>
            <p:ph type="title"/>
          </p:nvPr>
        </p:nvSpPr>
        <p:spPr>
          <a:xfrm>
            <a:off x="457198" y="557784"/>
            <a:ext cx="10808209" cy="307777"/>
          </a:xfrm>
        </p:spPr>
        <p:txBody>
          <a:bodyPr wrap="square" lIns="0" tIns="0" rIns="0" bIns="0" anchor="t" anchorCtr="0">
            <a:noAutofit/>
          </a:bodyPr>
          <a:lstStyle>
            <a:lvl1pPr>
              <a:lnSpc>
                <a:spcPct val="100000"/>
              </a:lnSpc>
              <a:defRPr sz="2400" b="1">
                <a:solidFill>
                  <a:schemeClr val="tx1"/>
                </a:solidFill>
              </a:defRPr>
            </a:lvl1pPr>
          </a:lstStyle>
          <a:p>
            <a:r>
              <a:rPr lang="en-US"/>
              <a:t>Click to edit Master title style</a:t>
            </a:r>
            <a:endParaRPr lang="en-US" dirty="0"/>
          </a:p>
        </p:txBody>
      </p:sp>
      <p:pic>
        <p:nvPicPr>
          <p:cNvPr id="8" name="Picture 8">
            <a:extLst>
              <a:ext uri="{FF2B5EF4-FFF2-40B4-BE49-F238E27FC236}">
                <a16:creationId xmlns:a16="http://schemas.microsoft.com/office/drawing/2014/main" id="{F353D65A-B34C-B04E-8C59-65EFBD26341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68530" y="6352478"/>
            <a:ext cx="1362108" cy="408632"/>
          </a:xfrm>
          <a:prstGeom prst="rect">
            <a:avLst/>
          </a:prstGeom>
        </p:spPr>
      </p:pic>
      <p:sp>
        <p:nvSpPr>
          <p:cNvPr id="2" name="Footer Placeholder 4">
            <a:extLst>
              <a:ext uri="{FF2B5EF4-FFF2-40B4-BE49-F238E27FC236}">
                <a16:creationId xmlns:a16="http://schemas.microsoft.com/office/drawing/2014/main" id="{17014296-2734-FA5F-94AF-F9D441AE2791}"/>
              </a:ext>
            </a:extLst>
          </p:cNvPr>
          <p:cNvSpPr>
            <a:spLocks noGrp="1"/>
          </p:cNvSpPr>
          <p:nvPr>
            <p:ph type="ftr" sz="quarter" idx="11"/>
          </p:nvPr>
        </p:nvSpPr>
        <p:spPr>
          <a:xfrm>
            <a:off x="1042416" y="6325193"/>
            <a:ext cx="1816531" cy="304100"/>
          </a:xfrm>
          <a:prstGeom prst="rect">
            <a:avLst/>
          </a:prstGeom>
        </p:spPr>
        <p:txBody>
          <a:bodyPr/>
          <a:lstStyle>
            <a:lvl1pPr>
              <a:defRPr>
                <a:solidFill>
                  <a:schemeClr val="tx1"/>
                </a:solidFill>
              </a:defRPr>
            </a:lvl1pPr>
          </a:lstStyle>
          <a:p>
            <a:r>
              <a:rPr lang="en-US" dirty="0"/>
              <a:t>© 2023 Cognizant | Confidential &amp; Proprietary</a:t>
            </a:r>
          </a:p>
        </p:txBody>
      </p:sp>
    </p:spTree>
    <p:extLst>
      <p:ext uri="{BB962C8B-B14F-4D97-AF65-F5344CB8AC3E}">
        <p14:creationId xmlns:p14="http://schemas.microsoft.com/office/powerpoint/2010/main" val="1725878177"/>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 light">
    <p:bg>
      <p:bgRef idx="1001">
        <a:schemeClr val="bg2"/>
      </p:bgRef>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75DF075A-F997-DD4F-A1D4-62F7809FD507}"/>
              </a:ext>
            </a:extLst>
          </p:cNvPr>
          <p:cNvSpPr>
            <a:spLocks noGrp="1"/>
          </p:cNvSpPr>
          <p:nvPr>
            <p:ph type="sldNum" sz="quarter" idx="12"/>
          </p:nvPr>
        </p:nvSpPr>
        <p:spPr>
          <a:xfrm>
            <a:off x="457199" y="6263639"/>
            <a:ext cx="352097" cy="365760"/>
          </a:xfrm>
        </p:spPr>
        <p:txBody>
          <a:bodyPr/>
          <a:lstStyle>
            <a:lvl1pPr>
              <a:defRPr>
                <a:solidFill>
                  <a:schemeClr val="tx1"/>
                </a:solidFill>
              </a:defRPr>
            </a:lvl1pPr>
          </a:lstStyle>
          <a:p>
            <a:fld id="{C53E075B-3175-45CF-B3C7-FEDF3F5961E3}" type="slidenum">
              <a:rPr lang="en-US" smtClean="0"/>
              <a:pPr/>
              <a:t>‹#›</a:t>
            </a:fld>
            <a:endParaRPr lang="en-US" dirty="0"/>
          </a:p>
        </p:txBody>
      </p:sp>
      <p:pic>
        <p:nvPicPr>
          <p:cNvPr id="6" name="Picture 5">
            <a:extLst>
              <a:ext uri="{FF2B5EF4-FFF2-40B4-BE49-F238E27FC236}">
                <a16:creationId xmlns:a16="http://schemas.microsoft.com/office/drawing/2014/main" id="{9A8872FF-F4A9-EC4C-AFA7-65B0DF88167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82419" y="6352479"/>
            <a:ext cx="1362108" cy="408632"/>
          </a:xfrm>
          <a:prstGeom prst="rect">
            <a:avLst/>
          </a:prstGeom>
        </p:spPr>
      </p:pic>
      <p:sp>
        <p:nvSpPr>
          <p:cNvPr id="2" name="Footer Placeholder 4">
            <a:extLst>
              <a:ext uri="{FF2B5EF4-FFF2-40B4-BE49-F238E27FC236}">
                <a16:creationId xmlns:a16="http://schemas.microsoft.com/office/drawing/2014/main" id="{1BDCE571-2427-E9D3-D912-0E8469F00EBF}"/>
              </a:ext>
            </a:extLst>
          </p:cNvPr>
          <p:cNvSpPr>
            <a:spLocks noGrp="1"/>
          </p:cNvSpPr>
          <p:nvPr>
            <p:ph type="ftr" sz="quarter" idx="11"/>
          </p:nvPr>
        </p:nvSpPr>
        <p:spPr>
          <a:xfrm>
            <a:off x="1042416" y="6325193"/>
            <a:ext cx="1816531" cy="304100"/>
          </a:xfrm>
          <a:prstGeom prst="rect">
            <a:avLst/>
          </a:prstGeom>
        </p:spPr>
        <p:txBody>
          <a:bodyPr/>
          <a:lstStyle>
            <a:lvl1pPr>
              <a:defRPr>
                <a:solidFill>
                  <a:schemeClr val="tx1"/>
                </a:solidFill>
              </a:defRPr>
            </a:lvl1pPr>
          </a:lstStyle>
          <a:p>
            <a:r>
              <a:rPr lang="en-US" dirty="0"/>
              <a:t>© 2023 Cognizant | Confidential &amp; Proprietary</a:t>
            </a:r>
          </a:p>
        </p:txBody>
      </p:sp>
    </p:spTree>
    <p:extLst>
      <p:ext uri="{BB962C8B-B14F-4D97-AF65-F5344CB8AC3E}">
        <p14:creationId xmlns:p14="http://schemas.microsoft.com/office/powerpoint/2010/main" val="2483158593"/>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Half Image - dark">
    <p:bg>
      <p:bgRef idx="1001">
        <a:schemeClr val="bg1"/>
      </p:bgRef>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BF7AC9C5-12E9-9E44-9EC8-143CC68E1C14}"/>
              </a:ext>
            </a:extLst>
          </p:cNvPr>
          <p:cNvSpPr>
            <a:spLocks noGrp="1"/>
          </p:cNvSpPr>
          <p:nvPr>
            <p:ph type="pic" sz="quarter" idx="12"/>
          </p:nvPr>
        </p:nvSpPr>
        <p:spPr>
          <a:xfrm>
            <a:off x="6096000" y="-1"/>
            <a:ext cx="6096000" cy="6858001"/>
          </a:xfrm>
        </p:spPr>
        <p:txBody>
          <a:bodyPr anchor="ctr" anchorCtr="0"/>
          <a:lstStyle>
            <a:lvl1pPr algn="ctr">
              <a:defRPr>
                <a:solidFill>
                  <a:schemeClr val="tx1"/>
                </a:solidFill>
              </a:defRPr>
            </a:lvl1pPr>
          </a:lstStyle>
          <a:p>
            <a:r>
              <a:rPr lang="en-US"/>
              <a:t>Click icon to add picture</a:t>
            </a:r>
            <a:endParaRPr lang="en-US" dirty="0"/>
          </a:p>
        </p:txBody>
      </p:sp>
      <p:sp>
        <p:nvSpPr>
          <p:cNvPr id="3" name="Slide Number Placeholder 2">
            <a:extLst>
              <a:ext uri="{FF2B5EF4-FFF2-40B4-BE49-F238E27FC236}">
                <a16:creationId xmlns:a16="http://schemas.microsoft.com/office/drawing/2014/main" id="{65B34307-3F79-684E-8108-52BE58260EC8}"/>
              </a:ext>
            </a:extLst>
          </p:cNvPr>
          <p:cNvSpPr>
            <a:spLocks noGrp="1"/>
          </p:cNvSpPr>
          <p:nvPr>
            <p:ph type="sldNum" sz="quarter" idx="10"/>
          </p:nvPr>
        </p:nvSpPr>
        <p:spPr/>
        <p:txBody>
          <a:bodyPr/>
          <a:lstStyle>
            <a:lvl1pPr>
              <a:defRPr>
                <a:solidFill>
                  <a:schemeClr val="tx1"/>
                </a:solidFill>
              </a:defRPr>
            </a:lvl1pPr>
          </a:lstStyle>
          <a:p>
            <a:fld id="{C53E075B-3175-45CF-B3C7-FEDF3F5961E3}" type="slidenum">
              <a:rPr lang="en-US" smtClean="0"/>
              <a:pPr/>
              <a:t>‹#›</a:t>
            </a:fld>
            <a:endParaRPr lang="en-US" dirty="0"/>
          </a:p>
        </p:txBody>
      </p:sp>
      <p:sp>
        <p:nvSpPr>
          <p:cNvPr id="2" name="Content Placeholder 4">
            <a:extLst>
              <a:ext uri="{FF2B5EF4-FFF2-40B4-BE49-F238E27FC236}">
                <a16:creationId xmlns:a16="http://schemas.microsoft.com/office/drawing/2014/main" id="{1D050447-227B-4CC5-3DE0-91C29FFDFDDB}"/>
              </a:ext>
            </a:extLst>
          </p:cNvPr>
          <p:cNvSpPr>
            <a:spLocks noGrp="1"/>
          </p:cNvSpPr>
          <p:nvPr>
            <p:ph sz="quarter" idx="21"/>
          </p:nvPr>
        </p:nvSpPr>
        <p:spPr>
          <a:xfrm>
            <a:off x="457200" y="1524003"/>
            <a:ext cx="4652128"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a:extLst>
              <a:ext uri="{FF2B5EF4-FFF2-40B4-BE49-F238E27FC236}">
                <a16:creationId xmlns:a16="http://schemas.microsoft.com/office/drawing/2014/main" id="{C3526BAE-028F-6A4C-BA31-2B52EF0F88B7}"/>
              </a:ext>
            </a:extLst>
          </p:cNvPr>
          <p:cNvSpPr>
            <a:spLocks noGrp="1"/>
          </p:cNvSpPr>
          <p:nvPr>
            <p:ph type="title"/>
          </p:nvPr>
        </p:nvSpPr>
        <p:spPr>
          <a:xfrm>
            <a:off x="457199" y="557784"/>
            <a:ext cx="4652347" cy="307777"/>
          </a:xfrm>
        </p:spPr>
        <p:txBody>
          <a:bodyPr wrap="square" lIns="0" tIns="0" rIns="0" bIns="0" anchor="t" anchorCtr="0">
            <a:noAutofit/>
          </a:bodyPr>
          <a:lstStyle>
            <a:lvl1pPr>
              <a:lnSpc>
                <a:spcPct val="100000"/>
              </a:lnSpc>
              <a:defRPr sz="2400" b="1">
                <a:solidFill>
                  <a:schemeClr val="tx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4F362B45-F337-17B4-63C4-5C9AE50E38E7}"/>
              </a:ext>
            </a:extLst>
          </p:cNvPr>
          <p:cNvSpPr>
            <a:spLocks noGrp="1"/>
          </p:cNvSpPr>
          <p:nvPr>
            <p:ph type="ftr" sz="quarter" idx="11"/>
          </p:nvPr>
        </p:nvSpPr>
        <p:spPr>
          <a:xfrm>
            <a:off x="1042416" y="6325193"/>
            <a:ext cx="1816531" cy="304100"/>
          </a:xfrm>
          <a:prstGeom prst="rect">
            <a:avLst/>
          </a:prstGeom>
        </p:spPr>
        <p:txBody>
          <a:bodyPr/>
          <a:lstStyle>
            <a:lvl1pPr>
              <a:defRPr>
                <a:solidFill>
                  <a:schemeClr val="tx1"/>
                </a:solidFill>
              </a:defRPr>
            </a:lvl1pPr>
          </a:lstStyle>
          <a:p>
            <a:r>
              <a:rPr lang="en-US" dirty="0"/>
              <a:t>© 2023 Cognizant | Confidential &amp; Proprietary</a:t>
            </a:r>
          </a:p>
        </p:txBody>
      </p:sp>
    </p:spTree>
    <p:extLst>
      <p:ext uri="{BB962C8B-B14F-4D97-AF65-F5344CB8AC3E}">
        <p14:creationId xmlns:p14="http://schemas.microsoft.com/office/powerpoint/2010/main" val="3432055070"/>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 light">
    <p:bg>
      <p:bgRef idx="1001">
        <a:schemeClr val="bg2"/>
      </p:bgRef>
    </p:bg>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BF7AC9C5-12E9-9E44-9EC8-143CC68E1C14}"/>
              </a:ext>
            </a:extLst>
          </p:cNvPr>
          <p:cNvSpPr>
            <a:spLocks noGrp="1"/>
          </p:cNvSpPr>
          <p:nvPr>
            <p:ph type="pic" sz="quarter" idx="12"/>
          </p:nvPr>
        </p:nvSpPr>
        <p:spPr>
          <a:xfrm>
            <a:off x="6096000" y="-1"/>
            <a:ext cx="6096000" cy="6858001"/>
          </a:xfrm>
        </p:spPr>
        <p:txBody>
          <a:bodyPr anchor="ctr" anchorCtr="0"/>
          <a:lstStyle>
            <a:lvl1pPr algn="ctr">
              <a:defRPr>
                <a:solidFill>
                  <a:schemeClr val="tx1"/>
                </a:solidFill>
              </a:defRPr>
            </a:lvl1pPr>
          </a:lstStyle>
          <a:p>
            <a:r>
              <a:rPr lang="en-US"/>
              <a:t>Click icon to add picture</a:t>
            </a:r>
            <a:endParaRPr lang="en-US" dirty="0"/>
          </a:p>
        </p:txBody>
      </p:sp>
      <p:sp>
        <p:nvSpPr>
          <p:cNvPr id="3" name="Slide Number Placeholder 2">
            <a:extLst>
              <a:ext uri="{FF2B5EF4-FFF2-40B4-BE49-F238E27FC236}">
                <a16:creationId xmlns:a16="http://schemas.microsoft.com/office/drawing/2014/main" id="{65B34307-3F79-684E-8108-52BE58260EC8}"/>
              </a:ext>
            </a:extLst>
          </p:cNvPr>
          <p:cNvSpPr>
            <a:spLocks noGrp="1"/>
          </p:cNvSpPr>
          <p:nvPr>
            <p:ph type="sldNum" sz="quarter" idx="10"/>
          </p:nvPr>
        </p:nvSpPr>
        <p:spPr/>
        <p:txBody>
          <a:bodyPr/>
          <a:lstStyle>
            <a:lvl1pPr>
              <a:defRPr>
                <a:solidFill>
                  <a:schemeClr val="tx1"/>
                </a:solidFill>
              </a:defRPr>
            </a:lvl1pPr>
          </a:lstStyle>
          <a:p>
            <a:fld id="{C53E075B-3175-45CF-B3C7-FEDF3F5961E3}" type="slidenum">
              <a:rPr lang="en-US" smtClean="0"/>
              <a:pPr/>
              <a:t>‹#›</a:t>
            </a:fld>
            <a:endParaRPr lang="en-US" dirty="0"/>
          </a:p>
        </p:txBody>
      </p:sp>
      <p:sp>
        <p:nvSpPr>
          <p:cNvPr id="2" name="Content Placeholder 4">
            <a:extLst>
              <a:ext uri="{FF2B5EF4-FFF2-40B4-BE49-F238E27FC236}">
                <a16:creationId xmlns:a16="http://schemas.microsoft.com/office/drawing/2014/main" id="{1D050447-227B-4CC5-3DE0-91C29FFDFDDB}"/>
              </a:ext>
            </a:extLst>
          </p:cNvPr>
          <p:cNvSpPr>
            <a:spLocks noGrp="1"/>
          </p:cNvSpPr>
          <p:nvPr>
            <p:ph sz="quarter" idx="21"/>
          </p:nvPr>
        </p:nvSpPr>
        <p:spPr>
          <a:xfrm>
            <a:off x="457200" y="1524003"/>
            <a:ext cx="4652128"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a:extLst>
              <a:ext uri="{FF2B5EF4-FFF2-40B4-BE49-F238E27FC236}">
                <a16:creationId xmlns:a16="http://schemas.microsoft.com/office/drawing/2014/main" id="{C3526BAE-028F-6A4C-BA31-2B52EF0F88B7}"/>
              </a:ext>
            </a:extLst>
          </p:cNvPr>
          <p:cNvSpPr>
            <a:spLocks noGrp="1"/>
          </p:cNvSpPr>
          <p:nvPr>
            <p:ph type="title"/>
          </p:nvPr>
        </p:nvSpPr>
        <p:spPr>
          <a:xfrm>
            <a:off x="457199" y="557784"/>
            <a:ext cx="4652347" cy="307777"/>
          </a:xfrm>
        </p:spPr>
        <p:txBody>
          <a:bodyPr wrap="square" lIns="0" tIns="0" rIns="0" bIns="0" anchor="t" anchorCtr="0">
            <a:noAutofit/>
          </a:bodyPr>
          <a:lstStyle>
            <a:lvl1pPr>
              <a:lnSpc>
                <a:spcPct val="100000"/>
              </a:lnSpc>
              <a:defRPr sz="2400" b="1">
                <a:solidFill>
                  <a:schemeClr val="tx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CB75A8EF-708C-9159-E197-0752DFF64677}"/>
              </a:ext>
            </a:extLst>
          </p:cNvPr>
          <p:cNvSpPr>
            <a:spLocks noGrp="1"/>
          </p:cNvSpPr>
          <p:nvPr>
            <p:ph type="ftr" sz="quarter" idx="11"/>
          </p:nvPr>
        </p:nvSpPr>
        <p:spPr>
          <a:xfrm>
            <a:off x="1042416" y="6325193"/>
            <a:ext cx="1816531" cy="304100"/>
          </a:xfrm>
          <a:prstGeom prst="rect">
            <a:avLst/>
          </a:prstGeom>
        </p:spPr>
        <p:txBody>
          <a:bodyPr/>
          <a:lstStyle>
            <a:lvl1pPr>
              <a:defRPr>
                <a:solidFill>
                  <a:schemeClr val="tx1"/>
                </a:solidFill>
              </a:defRPr>
            </a:lvl1pPr>
          </a:lstStyle>
          <a:p>
            <a:r>
              <a:rPr lang="en-US" dirty="0"/>
              <a:t>© 2023 Cognizant | Confidential &amp; Proprietary</a:t>
            </a:r>
          </a:p>
        </p:txBody>
      </p:sp>
    </p:spTree>
    <p:extLst>
      <p:ext uri="{BB962C8B-B14F-4D97-AF65-F5344CB8AC3E}">
        <p14:creationId xmlns:p14="http://schemas.microsoft.com/office/powerpoint/2010/main" val="393116122"/>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Full bleed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D4A6658A-A831-914D-9CF0-153F9E06FAD8}"/>
              </a:ext>
            </a:extLst>
          </p:cNvPr>
          <p:cNvSpPr>
            <a:spLocks noGrp="1"/>
          </p:cNvSpPr>
          <p:nvPr>
            <p:ph type="pic" sz="quarter" idx="10"/>
          </p:nvPr>
        </p:nvSpPr>
        <p:spPr>
          <a:xfrm>
            <a:off x="0" y="0"/>
            <a:ext cx="12192000" cy="6858000"/>
          </a:xfrm>
        </p:spPr>
        <p:txBody>
          <a:bodyPr anchor="ctr" anchorCtr="0"/>
          <a:lstStyle>
            <a:lvl1pPr algn="ctr">
              <a:defRPr/>
            </a:lvl1pPr>
          </a:lstStyle>
          <a:p>
            <a:r>
              <a:rPr lang="en-US"/>
              <a:t>Click icon to add picture</a:t>
            </a:r>
          </a:p>
        </p:txBody>
      </p:sp>
    </p:spTree>
    <p:extLst>
      <p:ext uri="{BB962C8B-B14F-4D97-AF65-F5344CB8AC3E}">
        <p14:creationId xmlns:p14="http://schemas.microsoft.com/office/powerpoint/2010/main" val="7038989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Two full bleed images">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D4A6658A-A831-914D-9CF0-153F9E06FAD8}"/>
              </a:ext>
            </a:extLst>
          </p:cNvPr>
          <p:cNvSpPr>
            <a:spLocks noGrp="1"/>
          </p:cNvSpPr>
          <p:nvPr>
            <p:ph type="pic" sz="quarter" idx="10"/>
          </p:nvPr>
        </p:nvSpPr>
        <p:spPr>
          <a:xfrm>
            <a:off x="0" y="0"/>
            <a:ext cx="6086007" cy="6858000"/>
          </a:xfrm>
        </p:spPr>
        <p:txBody>
          <a:bodyPr anchor="ctr" anchorCtr="0"/>
          <a:lstStyle>
            <a:lvl1pPr algn="ctr">
              <a:defRPr/>
            </a:lvl1pPr>
          </a:lstStyle>
          <a:p>
            <a:r>
              <a:rPr lang="en-US"/>
              <a:t>Click icon to add picture</a:t>
            </a:r>
          </a:p>
        </p:txBody>
      </p:sp>
      <p:sp>
        <p:nvSpPr>
          <p:cNvPr id="3" name="Picture Placeholder 5">
            <a:extLst>
              <a:ext uri="{FF2B5EF4-FFF2-40B4-BE49-F238E27FC236}">
                <a16:creationId xmlns:a16="http://schemas.microsoft.com/office/drawing/2014/main" id="{24D29811-8F58-AB4A-BA13-B9ED7A6BC790}"/>
              </a:ext>
            </a:extLst>
          </p:cNvPr>
          <p:cNvSpPr>
            <a:spLocks noGrp="1"/>
          </p:cNvSpPr>
          <p:nvPr>
            <p:ph type="pic" sz="quarter" idx="11"/>
          </p:nvPr>
        </p:nvSpPr>
        <p:spPr>
          <a:xfrm>
            <a:off x="6096000" y="0"/>
            <a:ext cx="6096000" cy="6858000"/>
          </a:xfrm>
        </p:spPr>
        <p:txBody>
          <a:bodyPr anchor="ctr" anchorCtr="0"/>
          <a:lstStyle>
            <a:lvl1pPr algn="ctr">
              <a:defRPr/>
            </a:lvl1pPr>
          </a:lstStyle>
          <a:p>
            <a:r>
              <a:rPr lang="en-US"/>
              <a:t>Click icon to add picture</a:t>
            </a:r>
          </a:p>
        </p:txBody>
      </p:sp>
    </p:spTree>
    <p:extLst>
      <p:ext uri="{BB962C8B-B14F-4D97-AF65-F5344CB8AC3E}">
        <p14:creationId xmlns:p14="http://schemas.microsoft.com/office/powerpoint/2010/main" val="760680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BF505-C9D5-403B-9D3B-321A20493A1A}"/>
              </a:ext>
            </a:extLst>
          </p:cNvPr>
          <p:cNvSpPr>
            <a:spLocks noGrp="1"/>
          </p:cNvSpPr>
          <p:nvPr>
            <p:ph type="title" hasCustomPrompt="1"/>
          </p:nvPr>
        </p:nvSpPr>
        <p:spPr/>
        <p:txBody>
          <a:bodyPr/>
          <a:lstStyle>
            <a:lvl1pPr marL="0" indent="0">
              <a:buClr>
                <a:schemeClr val="accent3"/>
              </a:buClr>
              <a:buFont typeface="+mj-lt"/>
              <a:buNone/>
              <a:defRPr>
                <a:solidFill>
                  <a:schemeClr val="tx1"/>
                </a:solidFill>
              </a:defRPr>
            </a:lvl1pPr>
          </a:lstStyle>
          <a:p>
            <a:r>
              <a:rPr lang="en-US" dirty="0"/>
              <a:t>Click to edit TOC Master title style</a:t>
            </a:r>
          </a:p>
        </p:txBody>
      </p:sp>
      <p:sp>
        <p:nvSpPr>
          <p:cNvPr id="5" name="Footer Placeholder 4">
            <a:extLst>
              <a:ext uri="{FF2B5EF4-FFF2-40B4-BE49-F238E27FC236}">
                <a16:creationId xmlns:a16="http://schemas.microsoft.com/office/drawing/2014/main" id="{343522F2-32CA-4802-9320-A58D8A6DF4C2}"/>
              </a:ext>
            </a:extLst>
          </p:cNvPr>
          <p:cNvSpPr>
            <a:spLocks noGrp="1"/>
          </p:cNvSpPr>
          <p:nvPr>
            <p:ph type="ftr" sz="quarter" idx="11"/>
          </p:nvPr>
        </p:nvSpPr>
        <p:spPr>
          <a:xfrm>
            <a:off x="1042416" y="6325193"/>
            <a:ext cx="1822704" cy="303572"/>
          </a:xfrm>
          <a:prstGeom prst="rect">
            <a:avLst/>
          </a:prstGeom>
        </p:spPr>
        <p:txBody>
          <a:bodyPr/>
          <a:lstStyle>
            <a:lvl1pPr>
              <a:defRPr>
                <a:solidFill>
                  <a:schemeClr val="tx1"/>
                </a:solidFill>
              </a:defRPr>
            </a:lvl1pPr>
          </a:lstStyle>
          <a:p>
            <a:r>
              <a:rPr lang="en-US" dirty="0"/>
              <a:t>© 2023 Cognizant | Confidential &amp; Proprietary</a:t>
            </a:r>
          </a:p>
        </p:txBody>
      </p:sp>
      <p:sp>
        <p:nvSpPr>
          <p:cNvPr id="6" name="Slide Number Placeholder 5">
            <a:extLst>
              <a:ext uri="{FF2B5EF4-FFF2-40B4-BE49-F238E27FC236}">
                <a16:creationId xmlns:a16="http://schemas.microsoft.com/office/drawing/2014/main" id="{F5B500E8-DB39-442F-AD4A-610EB529CDB1}"/>
              </a:ext>
            </a:extLst>
          </p:cNvPr>
          <p:cNvSpPr>
            <a:spLocks noGrp="1"/>
          </p:cNvSpPr>
          <p:nvPr>
            <p:ph type="sldNum" sz="quarter" idx="12"/>
          </p:nvPr>
        </p:nvSpPr>
        <p:spPr>
          <a:xfrm>
            <a:off x="457199" y="6325299"/>
            <a:ext cx="352097" cy="304100"/>
          </a:xfrm>
          <a:prstGeom prst="rect">
            <a:avLst/>
          </a:prstGeom>
        </p:spPr>
        <p:txBody>
          <a:bodyPr/>
          <a:lstStyle>
            <a:lvl1pPr>
              <a:defRPr>
                <a:solidFill>
                  <a:schemeClr val="tx1"/>
                </a:solidFill>
              </a:defRPr>
            </a:lvl1pPr>
          </a:lstStyle>
          <a:p>
            <a:fld id="{C53E075B-3175-45CF-B3C7-FEDF3F5961E3}" type="slidenum">
              <a:rPr lang="en-US" smtClean="0"/>
              <a:pPr/>
              <a:t>‹#›</a:t>
            </a:fld>
            <a:endParaRPr lang="en-US" dirty="0"/>
          </a:p>
        </p:txBody>
      </p:sp>
      <p:sp>
        <p:nvSpPr>
          <p:cNvPr id="7" name="Content Placeholder 3">
            <a:extLst>
              <a:ext uri="{FF2B5EF4-FFF2-40B4-BE49-F238E27FC236}">
                <a16:creationId xmlns:a16="http://schemas.microsoft.com/office/drawing/2014/main" id="{81757621-CF57-B04A-880F-50800569DC7D}"/>
              </a:ext>
            </a:extLst>
          </p:cNvPr>
          <p:cNvSpPr>
            <a:spLocks noGrp="1"/>
          </p:cNvSpPr>
          <p:nvPr>
            <p:ph sz="half" idx="2"/>
          </p:nvPr>
        </p:nvSpPr>
        <p:spPr>
          <a:xfrm>
            <a:off x="457200" y="1700784"/>
            <a:ext cx="11368088" cy="3959081"/>
          </a:xfrm>
          <a:prstGeom prst="rect">
            <a:avLst/>
          </a:prstGeom>
        </p:spPr>
        <p:txBody>
          <a:bodyPr/>
          <a:lstStyle>
            <a:lvl1pPr marL="457200" indent="-457200">
              <a:lnSpc>
                <a:spcPct val="100000"/>
              </a:lnSpc>
              <a:buFont typeface="+mj-lt"/>
              <a:buAutoNum type="arabicPeriod"/>
              <a:tabLst/>
              <a:defRPr sz="1800">
                <a:solidFill>
                  <a:schemeClr val="tx1"/>
                </a:solidFill>
              </a:defRPr>
            </a:lvl1pPr>
            <a:lvl2pPr marL="690563" indent="-230188">
              <a:lnSpc>
                <a:spcPct val="100000"/>
              </a:lnSpc>
              <a:buFont typeface="Arial" panose="020B0604020202020204" pitchFamily="34" charset="0"/>
              <a:buChar char="•"/>
              <a:tabLst/>
              <a:defRPr sz="1800">
                <a:solidFill>
                  <a:schemeClr val="tx1"/>
                </a:solidFill>
              </a:defRPr>
            </a:lvl2pPr>
            <a:lvl3pPr marL="976313" indent="-230188">
              <a:lnSpc>
                <a:spcPct val="100000"/>
              </a:lnSpc>
              <a:buFont typeface="Cambria" panose="02040503050406030204" pitchFamily="18" charset="0"/>
              <a:buChar char="⎻"/>
              <a:tabLst/>
              <a:defRPr sz="1800">
                <a:solidFill>
                  <a:schemeClr val="tx1"/>
                </a:solidFill>
              </a:defRPr>
            </a:lvl3pPr>
            <a:lvl4pPr>
              <a:lnSpc>
                <a:spcPct val="100000"/>
              </a:lnSpc>
              <a:defRPr>
                <a:solidFill>
                  <a:schemeClr val="tx1"/>
                </a:solidFill>
              </a:defRPr>
            </a:lvl4pPr>
            <a:lvl5pPr>
              <a:lnSpc>
                <a:spcPct val="100000"/>
              </a:lnSpc>
              <a:defRPr>
                <a:solidFill>
                  <a:schemeClr val="tx1"/>
                </a:solidFill>
              </a:defRPr>
            </a:lvl5pPr>
          </a:lstStyle>
          <a:p>
            <a:pPr lvl="0"/>
            <a:r>
              <a:rPr lang="en-US"/>
              <a:t>Click to edit Master text styles</a:t>
            </a:r>
          </a:p>
          <a:p>
            <a:pPr lvl="1"/>
            <a:r>
              <a:rPr lang="en-US"/>
              <a:t>Second level</a:t>
            </a:r>
          </a:p>
          <a:p>
            <a:pPr lvl="2"/>
            <a:r>
              <a:rPr lang="en-US"/>
              <a:t>Third level</a:t>
            </a:r>
          </a:p>
        </p:txBody>
      </p:sp>
      <p:pic>
        <p:nvPicPr>
          <p:cNvPr id="9" name="Picture 8">
            <a:extLst>
              <a:ext uri="{FF2B5EF4-FFF2-40B4-BE49-F238E27FC236}">
                <a16:creationId xmlns:a16="http://schemas.microsoft.com/office/drawing/2014/main" id="{2D4D26F9-1077-4443-A17C-B4C76A2FF603}"/>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68530" y="6352478"/>
            <a:ext cx="1362108" cy="408632"/>
          </a:xfrm>
          <a:prstGeom prst="rect">
            <a:avLst/>
          </a:prstGeom>
        </p:spPr>
      </p:pic>
    </p:spTree>
    <p:extLst>
      <p:ext uri="{BB962C8B-B14F-4D97-AF65-F5344CB8AC3E}">
        <p14:creationId xmlns:p14="http://schemas.microsoft.com/office/powerpoint/2010/main" val="248601573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losing">
    <p:bg>
      <p:bgRef idx="1001">
        <a:schemeClr val="bg2"/>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0EC9DA8-4888-CD46-8867-018922635C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902199" y="-16933"/>
            <a:ext cx="7307799" cy="6874933"/>
          </a:xfrm>
          <a:prstGeom prst="rect">
            <a:avLst/>
          </a:prstGeom>
        </p:spPr>
      </p:pic>
      <p:sp>
        <p:nvSpPr>
          <p:cNvPr id="2" name="Title 1">
            <a:extLst>
              <a:ext uri="{FF2B5EF4-FFF2-40B4-BE49-F238E27FC236}">
                <a16:creationId xmlns:a16="http://schemas.microsoft.com/office/drawing/2014/main" id="{D545B5F9-B0CC-474A-9C3C-A26A32768AF8}"/>
              </a:ext>
            </a:extLst>
          </p:cNvPr>
          <p:cNvSpPr>
            <a:spLocks noGrp="1"/>
          </p:cNvSpPr>
          <p:nvPr>
            <p:ph type="ctrTitle"/>
          </p:nvPr>
        </p:nvSpPr>
        <p:spPr>
          <a:xfrm>
            <a:off x="1042416" y="1903671"/>
            <a:ext cx="6053327" cy="1846659"/>
          </a:xfrm>
        </p:spPr>
        <p:txBody>
          <a:bodyPr wrap="square" anchor="ctr" anchorCtr="0">
            <a:spAutoFit/>
          </a:bodyPr>
          <a:lstStyle>
            <a:lvl1pPr algn="l">
              <a:defRPr sz="6000" b="1">
                <a:solidFill>
                  <a:schemeClr val="tx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C109DE29-D9FA-4B0E-A7C0-43DB36D3CDC1}"/>
              </a:ext>
            </a:extLst>
          </p:cNvPr>
          <p:cNvSpPr>
            <a:spLocks noGrp="1"/>
          </p:cNvSpPr>
          <p:nvPr>
            <p:ph type="ftr" sz="quarter" idx="11"/>
          </p:nvPr>
        </p:nvSpPr>
        <p:spPr>
          <a:xfrm>
            <a:off x="1042416" y="6325193"/>
            <a:ext cx="1822704" cy="303572"/>
          </a:xfrm>
          <a:prstGeom prst="rect">
            <a:avLst/>
          </a:prstGeom>
        </p:spPr>
        <p:txBody>
          <a:bodyPr/>
          <a:lstStyle>
            <a:lvl1pPr>
              <a:defRPr>
                <a:solidFill>
                  <a:schemeClr val="tx1"/>
                </a:solidFill>
              </a:defRPr>
            </a:lvl1pPr>
          </a:lstStyle>
          <a:p>
            <a:r>
              <a:rPr lang="en-US"/>
              <a:t>© 2023 Cognizant | Confidential &amp; Proprietary</a:t>
            </a:r>
            <a:endParaRPr lang="en-US" dirty="0"/>
          </a:p>
        </p:txBody>
      </p:sp>
      <p:sp>
        <p:nvSpPr>
          <p:cNvPr id="6" name="Slide Number Placeholder 5">
            <a:extLst>
              <a:ext uri="{FF2B5EF4-FFF2-40B4-BE49-F238E27FC236}">
                <a16:creationId xmlns:a16="http://schemas.microsoft.com/office/drawing/2014/main" id="{7357FC31-4B65-4AE0-A928-66D0B6CC0E7D}"/>
              </a:ext>
            </a:extLst>
          </p:cNvPr>
          <p:cNvSpPr>
            <a:spLocks noGrp="1"/>
          </p:cNvSpPr>
          <p:nvPr>
            <p:ph type="sldNum" sz="quarter" idx="12"/>
          </p:nvPr>
        </p:nvSpPr>
        <p:spPr>
          <a:xfrm>
            <a:off x="457199" y="6325299"/>
            <a:ext cx="352097" cy="304100"/>
          </a:xfrm>
          <a:prstGeom prst="rect">
            <a:avLst/>
          </a:prstGeom>
        </p:spPr>
        <p:txBody>
          <a:bodyPr/>
          <a:lstStyle>
            <a:lvl1pPr>
              <a:defRPr>
                <a:solidFill>
                  <a:schemeClr val="tx1"/>
                </a:solidFill>
              </a:defRPr>
            </a:lvl1pPr>
          </a:lstStyle>
          <a:p>
            <a:fld id="{C53E075B-3175-45CF-B3C7-FEDF3F5961E3}" type="slidenum">
              <a:rPr lang="en-US" smtClean="0"/>
              <a:pPr/>
              <a:t>‹#›</a:t>
            </a:fld>
            <a:endParaRPr lang="en-US" dirty="0"/>
          </a:p>
        </p:txBody>
      </p:sp>
      <p:sp>
        <p:nvSpPr>
          <p:cNvPr id="14" name="Text Placeholder 12">
            <a:extLst>
              <a:ext uri="{FF2B5EF4-FFF2-40B4-BE49-F238E27FC236}">
                <a16:creationId xmlns:a16="http://schemas.microsoft.com/office/drawing/2014/main" id="{C7BDEB1A-BAD0-BF40-B60C-ADBD28409201}"/>
              </a:ext>
            </a:extLst>
          </p:cNvPr>
          <p:cNvSpPr>
            <a:spLocks noGrp="1"/>
          </p:cNvSpPr>
          <p:nvPr>
            <p:ph type="body" sz="quarter" idx="13"/>
          </p:nvPr>
        </p:nvSpPr>
        <p:spPr>
          <a:xfrm>
            <a:off x="1041400" y="3897548"/>
            <a:ext cx="6053322" cy="1295400"/>
          </a:xfrm>
          <a:prstGeom prst="rect">
            <a:avLst/>
          </a:prstGeom>
        </p:spPr>
        <p:txBody>
          <a:bodyPr/>
          <a:lstStyle/>
          <a:p>
            <a:pPr lvl="0"/>
            <a:r>
              <a:rPr lang="en-US"/>
              <a:t>Click to edit Master text styles</a:t>
            </a:r>
          </a:p>
        </p:txBody>
      </p:sp>
      <p:pic>
        <p:nvPicPr>
          <p:cNvPr id="11" name="Logo">
            <a:extLst>
              <a:ext uri="{FF2B5EF4-FFF2-40B4-BE49-F238E27FC236}">
                <a16:creationId xmlns:a16="http://schemas.microsoft.com/office/drawing/2014/main" id="{3255087C-F40D-2E4F-A55B-4F9057EEE57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72758" y="381864"/>
            <a:ext cx="2067983" cy="620394"/>
          </a:xfrm>
          <a:prstGeom prst="rect">
            <a:avLst/>
          </a:prstGeom>
        </p:spPr>
      </p:pic>
    </p:spTree>
    <p:extLst>
      <p:ext uri="{BB962C8B-B14F-4D97-AF65-F5344CB8AC3E}">
        <p14:creationId xmlns:p14="http://schemas.microsoft.com/office/powerpoint/2010/main" val="66059095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5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1 - gradient 1">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A787BDE-83D1-3544-AC4E-1CFD5F6025F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Footer Placeholder 4">
            <a:extLst>
              <a:ext uri="{FF2B5EF4-FFF2-40B4-BE49-F238E27FC236}">
                <a16:creationId xmlns:a16="http://schemas.microsoft.com/office/drawing/2014/main" id="{C109DE29-D9FA-4B0E-A7C0-43DB36D3CDC1}"/>
              </a:ext>
            </a:extLst>
          </p:cNvPr>
          <p:cNvSpPr>
            <a:spLocks noGrp="1"/>
          </p:cNvSpPr>
          <p:nvPr>
            <p:ph type="ftr" sz="quarter" idx="11"/>
          </p:nvPr>
        </p:nvSpPr>
        <p:spPr>
          <a:xfrm>
            <a:off x="1042416" y="6325193"/>
            <a:ext cx="1832864" cy="303572"/>
          </a:xfrm>
          <a:prstGeom prst="rect">
            <a:avLst/>
          </a:prstGeom>
        </p:spPr>
        <p:txBody>
          <a:bodyPr/>
          <a:lstStyle>
            <a:lvl1pPr>
              <a:defRPr>
                <a:solidFill>
                  <a:schemeClr val="bg2"/>
                </a:solidFill>
              </a:defRPr>
            </a:lvl1pPr>
          </a:lstStyle>
          <a:p>
            <a:r>
              <a:rPr lang="en-US"/>
              <a:t>© 2023 Cognizant | Confidential &amp; Proprietary</a:t>
            </a:r>
            <a:endParaRPr lang="en-US" dirty="0"/>
          </a:p>
        </p:txBody>
      </p:sp>
      <p:sp>
        <p:nvSpPr>
          <p:cNvPr id="6" name="Slide Number Placeholder 5">
            <a:extLst>
              <a:ext uri="{FF2B5EF4-FFF2-40B4-BE49-F238E27FC236}">
                <a16:creationId xmlns:a16="http://schemas.microsoft.com/office/drawing/2014/main" id="{7357FC31-4B65-4AE0-A928-66D0B6CC0E7D}"/>
              </a:ext>
            </a:extLst>
          </p:cNvPr>
          <p:cNvSpPr>
            <a:spLocks noGrp="1"/>
          </p:cNvSpPr>
          <p:nvPr>
            <p:ph type="sldNum" sz="quarter" idx="12"/>
          </p:nvPr>
        </p:nvSpPr>
        <p:spPr>
          <a:xfrm>
            <a:off x="457199" y="6325299"/>
            <a:ext cx="352097" cy="304100"/>
          </a:xfrm>
          <a:prstGeom prst="rect">
            <a:avLst/>
          </a:prstGeom>
        </p:spPr>
        <p:txBody>
          <a:bodyPr/>
          <a:lstStyle>
            <a:lvl1pPr>
              <a:defRPr>
                <a:solidFill>
                  <a:schemeClr val="bg2"/>
                </a:solidFill>
              </a:defRPr>
            </a:lvl1pPr>
          </a:lstStyle>
          <a:p>
            <a:fld id="{C53E075B-3175-45CF-B3C7-FEDF3F5961E3}" type="slidenum">
              <a:rPr lang="en-US" smtClean="0"/>
              <a:pPr/>
              <a:t>‹#›</a:t>
            </a:fld>
            <a:endParaRPr lang="en-US" dirty="0"/>
          </a:p>
        </p:txBody>
      </p:sp>
      <p:sp>
        <p:nvSpPr>
          <p:cNvPr id="12" name="Title 1">
            <a:extLst>
              <a:ext uri="{FF2B5EF4-FFF2-40B4-BE49-F238E27FC236}">
                <a16:creationId xmlns:a16="http://schemas.microsoft.com/office/drawing/2014/main" id="{2A919A3B-0146-574E-8595-5525F87CFBCD}"/>
              </a:ext>
            </a:extLst>
          </p:cNvPr>
          <p:cNvSpPr>
            <a:spLocks noGrp="1"/>
          </p:cNvSpPr>
          <p:nvPr>
            <p:ph type="ctrTitle" hasCustomPrompt="1"/>
          </p:nvPr>
        </p:nvSpPr>
        <p:spPr>
          <a:xfrm>
            <a:off x="1042416" y="2036802"/>
            <a:ext cx="9381744" cy="1107996"/>
          </a:xfrm>
        </p:spPr>
        <p:txBody>
          <a:bodyPr anchor="ctr" anchorCtr="0"/>
          <a:lstStyle>
            <a:lvl1pPr algn="l">
              <a:defRPr sz="3600" b="1">
                <a:solidFill>
                  <a:schemeClr val="bg1"/>
                </a:solidFill>
              </a:defRPr>
            </a:lvl1pPr>
          </a:lstStyle>
          <a:p>
            <a:r>
              <a:rPr lang="en-US" dirty="0"/>
              <a:t>Click to edit Master title style, copy can go here on one or two lines</a:t>
            </a:r>
          </a:p>
        </p:txBody>
      </p:sp>
      <p:pic>
        <p:nvPicPr>
          <p:cNvPr id="11" name="Picture 5">
            <a:extLst>
              <a:ext uri="{FF2B5EF4-FFF2-40B4-BE49-F238E27FC236}">
                <a16:creationId xmlns:a16="http://schemas.microsoft.com/office/drawing/2014/main" id="{59C228D1-6A04-314E-AC72-C1145412222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482419" y="6352479"/>
            <a:ext cx="1362108" cy="408632"/>
          </a:xfrm>
          <a:prstGeom prst="rect">
            <a:avLst/>
          </a:prstGeom>
        </p:spPr>
      </p:pic>
    </p:spTree>
    <p:extLst>
      <p:ext uri="{BB962C8B-B14F-4D97-AF65-F5344CB8AC3E}">
        <p14:creationId xmlns:p14="http://schemas.microsoft.com/office/powerpoint/2010/main" val="2760396691"/>
      </p:ext>
    </p:extLst>
  </p:cSld>
  <p:clrMapOvr>
    <a:masterClrMapping/>
  </p:clrMapOvr>
  <p:extLst>
    <p:ext uri="{DCECCB84-F9BA-43D5-87BE-67443E8EF086}">
      <p15:sldGuideLst xmlns:p15="http://schemas.microsoft.com/office/powerpoint/2012/main">
        <p15:guide id="1" pos="65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1 - gradient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A787BDE-83D1-3544-AC4E-1CFD5F6025F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Footer Placeholder 4">
            <a:extLst>
              <a:ext uri="{FF2B5EF4-FFF2-40B4-BE49-F238E27FC236}">
                <a16:creationId xmlns:a16="http://schemas.microsoft.com/office/drawing/2014/main" id="{C109DE29-D9FA-4B0E-A7C0-43DB36D3CDC1}"/>
              </a:ext>
            </a:extLst>
          </p:cNvPr>
          <p:cNvSpPr>
            <a:spLocks noGrp="1"/>
          </p:cNvSpPr>
          <p:nvPr>
            <p:ph type="ftr" sz="quarter" idx="11"/>
          </p:nvPr>
        </p:nvSpPr>
        <p:spPr>
          <a:xfrm>
            <a:off x="1042416" y="6325193"/>
            <a:ext cx="1804956" cy="303572"/>
          </a:xfrm>
          <a:prstGeom prst="rect">
            <a:avLst/>
          </a:prstGeom>
        </p:spPr>
        <p:txBody>
          <a:bodyPr/>
          <a:lstStyle>
            <a:lvl1pPr>
              <a:defRPr>
                <a:solidFill>
                  <a:schemeClr val="bg1"/>
                </a:solidFill>
              </a:defRPr>
            </a:lvl1pPr>
          </a:lstStyle>
          <a:p>
            <a:r>
              <a:rPr lang="en-US" dirty="0"/>
              <a:t>© 2023 Cognizant | Confidential &amp; Proprietary</a:t>
            </a:r>
          </a:p>
        </p:txBody>
      </p:sp>
      <p:sp>
        <p:nvSpPr>
          <p:cNvPr id="6" name="Slide Number Placeholder 5">
            <a:extLst>
              <a:ext uri="{FF2B5EF4-FFF2-40B4-BE49-F238E27FC236}">
                <a16:creationId xmlns:a16="http://schemas.microsoft.com/office/drawing/2014/main" id="{7357FC31-4B65-4AE0-A928-66D0B6CC0E7D}"/>
              </a:ext>
            </a:extLst>
          </p:cNvPr>
          <p:cNvSpPr>
            <a:spLocks noGrp="1"/>
          </p:cNvSpPr>
          <p:nvPr>
            <p:ph type="sldNum" sz="quarter" idx="12"/>
          </p:nvPr>
        </p:nvSpPr>
        <p:spPr>
          <a:xfrm>
            <a:off x="457199" y="6325299"/>
            <a:ext cx="352097" cy="304100"/>
          </a:xfrm>
          <a:prstGeom prst="rect">
            <a:avLst/>
          </a:prstGeom>
        </p:spPr>
        <p:txBody>
          <a:bodyPr/>
          <a:lstStyle>
            <a:lvl1pPr>
              <a:defRPr>
                <a:solidFill>
                  <a:schemeClr val="bg1"/>
                </a:solidFill>
              </a:defRPr>
            </a:lvl1pPr>
          </a:lstStyle>
          <a:p>
            <a:fld id="{C53E075B-3175-45CF-B3C7-FEDF3F5961E3}" type="slidenum">
              <a:rPr lang="en-US" smtClean="0"/>
              <a:pPr/>
              <a:t>‹#›</a:t>
            </a:fld>
            <a:endParaRPr lang="en-US" dirty="0"/>
          </a:p>
        </p:txBody>
      </p:sp>
      <p:sp>
        <p:nvSpPr>
          <p:cNvPr id="12" name="Title 1">
            <a:extLst>
              <a:ext uri="{FF2B5EF4-FFF2-40B4-BE49-F238E27FC236}">
                <a16:creationId xmlns:a16="http://schemas.microsoft.com/office/drawing/2014/main" id="{2A919A3B-0146-574E-8595-5525F87CFBCD}"/>
              </a:ext>
            </a:extLst>
          </p:cNvPr>
          <p:cNvSpPr>
            <a:spLocks noGrp="1"/>
          </p:cNvSpPr>
          <p:nvPr>
            <p:ph type="ctrTitle" hasCustomPrompt="1"/>
          </p:nvPr>
        </p:nvSpPr>
        <p:spPr>
          <a:xfrm>
            <a:off x="1042416" y="2036802"/>
            <a:ext cx="9381744" cy="1107996"/>
          </a:xfrm>
        </p:spPr>
        <p:txBody>
          <a:bodyPr anchor="ctr" anchorCtr="0"/>
          <a:lstStyle>
            <a:lvl1pPr algn="l">
              <a:defRPr sz="3600" b="1">
                <a:solidFill>
                  <a:schemeClr val="bg1"/>
                </a:solidFill>
              </a:defRPr>
            </a:lvl1pPr>
          </a:lstStyle>
          <a:p>
            <a:r>
              <a:rPr lang="en-US" dirty="0"/>
              <a:t>Click to edit Master title style, copy can go here on one or two lines</a:t>
            </a:r>
          </a:p>
        </p:txBody>
      </p:sp>
      <p:pic>
        <p:nvPicPr>
          <p:cNvPr id="9" name="Picture 5">
            <a:extLst>
              <a:ext uri="{FF2B5EF4-FFF2-40B4-BE49-F238E27FC236}">
                <a16:creationId xmlns:a16="http://schemas.microsoft.com/office/drawing/2014/main" id="{D0F15C86-2BE4-DF46-883D-1A499451924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482419" y="6352479"/>
            <a:ext cx="1362108" cy="408632"/>
          </a:xfrm>
          <a:prstGeom prst="rect">
            <a:avLst/>
          </a:prstGeom>
        </p:spPr>
      </p:pic>
    </p:spTree>
    <p:extLst>
      <p:ext uri="{BB962C8B-B14F-4D97-AF65-F5344CB8AC3E}">
        <p14:creationId xmlns:p14="http://schemas.microsoft.com/office/powerpoint/2010/main" val="198415592"/>
      </p:ext>
    </p:extLst>
  </p:cSld>
  <p:clrMapOvr>
    <a:masterClrMapping/>
  </p:clrMapOvr>
  <p:extLst>
    <p:ext uri="{DCECCB84-F9BA-43D5-87BE-67443E8EF086}">
      <p15:sldGuideLst xmlns:p15="http://schemas.microsoft.com/office/powerpoint/2012/main">
        <p15:guide id="1" pos="65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1 - gradien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A787BDE-83D1-3544-AC4E-1CFD5F6025F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5693"/>
            <a:ext cx="12202121" cy="6863693"/>
          </a:xfrm>
          <a:prstGeom prst="rect">
            <a:avLst/>
          </a:prstGeom>
        </p:spPr>
      </p:pic>
      <p:sp>
        <p:nvSpPr>
          <p:cNvPr id="5" name="Footer Placeholder 4">
            <a:extLst>
              <a:ext uri="{FF2B5EF4-FFF2-40B4-BE49-F238E27FC236}">
                <a16:creationId xmlns:a16="http://schemas.microsoft.com/office/drawing/2014/main" id="{C109DE29-D9FA-4B0E-A7C0-43DB36D3CDC1}"/>
              </a:ext>
            </a:extLst>
          </p:cNvPr>
          <p:cNvSpPr>
            <a:spLocks noGrp="1"/>
          </p:cNvSpPr>
          <p:nvPr>
            <p:ph type="ftr" sz="quarter" idx="11"/>
          </p:nvPr>
        </p:nvSpPr>
        <p:spPr>
          <a:xfrm>
            <a:off x="1042416" y="6325193"/>
            <a:ext cx="1804956" cy="303572"/>
          </a:xfrm>
          <a:prstGeom prst="rect">
            <a:avLst/>
          </a:prstGeom>
        </p:spPr>
        <p:txBody>
          <a:bodyPr/>
          <a:lstStyle>
            <a:lvl1pPr>
              <a:defRPr>
                <a:solidFill>
                  <a:schemeClr val="bg1"/>
                </a:solidFill>
              </a:defRPr>
            </a:lvl1pPr>
          </a:lstStyle>
          <a:p>
            <a:r>
              <a:rPr lang="en-US"/>
              <a:t>© 2023 Cognizant | Confidential &amp; Proprietary</a:t>
            </a:r>
            <a:endParaRPr lang="en-US" dirty="0"/>
          </a:p>
        </p:txBody>
      </p:sp>
      <p:sp>
        <p:nvSpPr>
          <p:cNvPr id="6" name="Slide Number Placeholder 5">
            <a:extLst>
              <a:ext uri="{FF2B5EF4-FFF2-40B4-BE49-F238E27FC236}">
                <a16:creationId xmlns:a16="http://schemas.microsoft.com/office/drawing/2014/main" id="{7357FC31-4B65-4AE0-A928-66D0B6CC0E7D}"/>
              </a:ext>
            </a:extLst>
          </p:cNvPr>
          <p:cNvSpPr>
            <a:spLocks noGrp="1"/>
          </p:cNvSpPr>
          <p:nvPr>
            <p:ph type="sldNum" sz="quarter" idx="12"/>
          </p:nvPr>
        </p:nvSpPr>
        <p:spPr>
          <a:xfrm>
            <a:off x="457199" y="6325299"/>
            <a:ext cx="352097" cy="304100"/>
          </a:xfrm>
          <a:prstGeom prst="rect">
            <a:avLst/>
          </a:prstGeom>
        </p:spPr>
        <p:txBody>
          <a:bodyPr/>
          <a:lstStyle>
            <a:lvl1pPr>
              <a:defRPr>
                <a:solidFill>
                  <a:schemeClr val="bg1"/>
                </a:solidFill>
              </a:defRPr>
            </a:lvl1pPr>
          </a:lstStyle>
          <a:p>
            <a:fld id="{C53E075B-3175-45CF-B3C7-FEDF3F5961E3}" type="slidenum">
              <a:rPr lang="en-US" smtClean="0"/>
              <a:pPr/>
              <a:t>‹#›</a:t>
            </a:fld>
            <a:endParaRPr lang="en-US" dirty="0"/>
          </a:p>
        </p:txBody>
      </p:sp>
      <p:sp>
        <p:nvSpPr>
          <p:cNvPr id="12" name="Title 1">
            <a:extLst>
              <a:ext uri="{FF2B5EF4-FFF2-40B4-BE49-F238E27FC236}">
                <a16:creationId xmlns:a16="http://schemas.microsoft.com/office/drawing/2014/main" id="{2A919A3B-0146-574E-8595-5525F87CFBCD}"/>
              </a:ext>
            </a:extLst>
          </p:cNvPr>
          <p:cNvSpPr>
            <a:spLocks noGrp="1"/>
          </p:cNvSpPr>
          <p:nvPr>
            <p:ph type="ctrTitle" hasCustomPrompt="1"/>
          </p:nvPr>
        </p:nvSpPr>
        <p:spPr>
          <a:xfrm>
            <a:off x="1042416" y="2036802"/>
            <a:ext cx="9381744" cy="1107996"/>
          </a:xfrm>
        </p:spPr>
        <p:txBody>
          <a:bodyPr anchor="ctr" anchorCtr="0"/>
          <a:lstStyle>
            <a:lvl1pPr algn="l">
              <a:defRPr sz="3600" b="1">
                <a:solidFill>
                  <a:schemeClr val="bg1"/>
                </a:solidFill>
              </a:defRPr>
            </a:lvl1pPr>
          </a:lstStyle>
          <a:p>
            <a:r>
              <a:rPr lang="en-US" dirty="0"/>
              <a:t>Click to edit Master title style, copy can go here on one or two lines</a:t>
            </a:r>
          </a:p>
        </p:txBody>
      </p:sp>
      <p:pic>
        <p:nvPicPr>
          <p:cNvPr id="9" name="Picture 5">
            <a:extLst>
              <a:ext uri="{FF2B5EF4-FFF2-40B4-BE49-F238E27FC236}">
                <a16:creationId xmlns:a16="http://schemas.microsoft.com/office/drawing/2014/main" id="{62FFB9D1-0873-894C-8D31-DBAD9B4DD029}"/>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0482419" y="6352479"/>
            <a:ext cx="1362108" cy="408632"/>
          </a:xfrm>
          <a:prstGeom prst="rect">
            <a:avLst/>
          </a:prstGeom>
        </p:spPr>
      </p:pic>
    </p:spTree>
    <p:extLst>
      <p:ext uri="{BB962C8B-B14F-4D97-AF65-F5344CB8AC3E}">
        <p14:creationId xmlns:p14="http://schemas.microsoft.com/office/powerpoint/2010/main" val="2355213576"/>
      </p:ext>
    </p:extLst>
  </p:cSld>
  <p:clrMapOvr>
    <a:masterClrMapping/>
  </p:clrMapOvr>
  <p:extLst>
    <p:ext uri="{DCECCB84-F9BA-43D5-87BE-67443E8EF086}">
      <p15:sldGuideLst xmlns:p15="http://schemas.microsoft.com/office/powerpoint/2012/main">
        <p15:guide id="1" pos="65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asic title and content - ligh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5E5E72-A3E8-334F-8440-9071B445F06A}"/>
              </a:ext>
            </a:extLst>
          </p:cNvPr>
          <p:cNvSpPr>
            <a:spLocks noGrp="1"/>
          </p:cNvSpPr>
          <p:nvPr>
            <p:ph sz="quarter" idx="21"/>
          </p:nvPr>
        </p:nvSpPr>
        <p:spPr>
          <a:xfrm>
            <a:off x="457200" y="1524003"/>
            <a:ext cx="108077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AE54E4AF-DC74-4D20-8889-EEAA33BF662F}"/>
              </a:ext>
            </a:extLst>
          </p:cNvPr>
          <p:cNvSpPr>
            <a:spLocks noGrp="1"/>
          </p:cNvSpPr>
          <p:nvPr>
            <p:ph type="title"/>
          </p:nvPr>
        </p:nvSpPr>
        <p:spPr>
          <a:xfrm>
            <a:off x="457198" y="557784"/>
            <a:ext cx="10808209" cy="307777"/>
          </a:xfrm>
        </p:spPr>
        <p:txBody>
          <a:bodyPr wrap="square" lIns="0" tIns="0" rIns="0" bIns="0" anchor="t" anchorCtr="0">
            <a:noAutofit/>
          </a:bodyPr>
          <a:lstStyle>
            <a:lvl1pPr>
              <a:lnSpc>
                <a:spcPct val="100000"/>
              </a:lnSpc>
              <a:defRPr sz="2400" b="1">
                <a:solidFill>
                  <a:schemeClr val="tx1"/>
                </a:solidFill>
              </a:defRPr>
            </a:lvl1pPr>
          </a:lstStyle>
          <a:p>
            <a:r>
              <a:rPr lang="en-US"/>
              <a:t>Click to edit Master title style</a:t>
            </a:r>
            <a:endParaRPr lang="en-US" dirty="0"/>
          </a:p>
        </p:txBody>
      </p:sp>
      <p:sp>
        <p:nvSpPr>
          <p:cNvPr id="11" name="Footer Placeholder 4">
            <a:extLst>
              <a:ext uri="{FF2B5EF4-FFF2-40B4-BE49-F238E27FC236}">
                <a16:creationId xmlns:a16="http://schemas.microsoft.com/office/drawing/2014/main" id="{DF00D856-F97D-6D4D-B68C-59A8B3CA076C}"/>
              </a:ext>
            </a:extLst>
          </p:cNvPr>
          <p:cNvSpPr>
            <a:spLocks noGrp="1"/>
          </p:cNvSpPr>
          <p:nvPr>
            <p:ph type="ftr" sz="quarter" idx="3"/>
          </p:nvPr>
        </p:nvSpPr>
        <p:spPr>
          <a:xfrm>
            <a:off x="1042416" y="6438348"/>
            <a:ext cx="1816531" cy="190747"/>
          </a:xfrm>
          <a:prstGeom prst="rect">
            <a:avLst/>
          </a:prstGeom>
        </p:spPr>
        <p:txBody>
          <a:bodyPr vert="horz" wrap="none" lIns="0" tIns="0" rIns="0" bIns="0" rtlCol="0" anchor="b" anchorCtr="0"/>
          <a:lstStyle>
            <a:lvl1pPr algn="l">
              <a:defRPr sz="700">
                <a:solidFill>
                  <a:schemeClr val="tx1"/>
                </a:solidFill>
              </a:defRPr>
            </a:lvl1pPr>
          </a:lstStyle>
          <a:p>
            <a:r>
              <a:rPr lang="en-US"/>
              <a:t>© 2023 Cognizant | Confidential &amp; Proprietary</a:t>
            </a:r>
            <a:endParaRPr lang="en-US" dirty="0"/>
          </a:p>
        </p:txBody>
      </p:sp>
      <p:sp>
        <p:nvSpPr>
          <p:cNvPr id="12" name="Slide Number Placeholder 5">
            <a:extLst>
              <a:ext uri="{FF2B5EF4-FFF2-40B4-BE49-F238E27FC236}">
                <a16:creationId xmlns:a16="http://schemas.microsoft.com/office/drawing/2014/main" id="{308676A9-C75A-6044-B235-6820F466A929}"/>
              </a:ext>
            </a:extLst>
          </p:cNvPr>
          <p:cNvSpPr>
            <a:spLocks noGrp="1"/>
          </p:cNvSpPr>
          <p:nvPr>
            <p:ph type="sldNum" sz="quarter" idx="4"/>
          </p:nvPr>
        </p:nvSpPr>
        <p:spPr>
          <a:xfrm>
            <a:off x="457199" y="6438651"/>
            <a:ext cx="352097" cy="190747"/>
          </a:xfrm>
          <a:prstGeom prst="rect">
            <a:avLst/>
          </a:prstGeom>
        </p:spPr>
        <p:txBody>
          <a:bodyPr vert="horz" wrap="none" lIns="0" tIns="0" rIns="0" bIns="0" rtlCol="0" anchor="b" anchorCtr="0"/>
          <a:lstStyle>
            <a:lvl1pPr algn="l">
              <a:defRPr sz="700">
                <a:solidFill>
                  <a:schemeClr val="tx1"/>
                </a:solidFill>
              </a:defRPr>
            </a:lvl1pPr>
          </a:lstStyle>
          <a:p>
            <a:fld id="{C53E075B-3175-45CF-B3C7-FEDF3F5961E3}" type="slidenum">
              <a:rPr lang="en-US" smtClean="0"/>
              <a:pPr/>
              <a:t>‹#›</a:t>
            </a:fld>
            <a:endParaRPr lang="en-US" dirty="0"/>
          </a:p>
        </p:txBody>
      </p:sp>
      <p:pic>
        <p:nvPicPr>
          <p:cNvPr id="9" name="Picture 5">
            <a:extLst>
              <a:ext uri="{FF2B5EF4-FFF2-40B4-BE49-F238E27FC236}">
                <a16:creationId xmlns:a16="http://schemas.microsoft.com/office/drawing/2014/main" id="{45599541-E568-D346-8D2A-006A8CA8D6F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82419" y="6352479"/>
            <a:ext cx="1362108" cy="408632"/>
          </a:xfrm>
          <a:prstGeom prst="rect">
            <a:avLst/>
          </a:prstGeom>
        </p:spPr>
      </p:pic>
    </p:spTree>
    <p:extLst>
      <p:ext uri="{BB962C8B-B14F-4D97-AF65-F5344CB8AC3E}">
        <p14:creationId xmlns:p14="http://schemas.microsoft.com/office/powerpoint/2010/main" val="1114743664"/>
      </p:ext>
    </p:extLst>
  </p:cSld>
  <p:clrMapOvr>
    <a:masterClrMapping/>
  </p:clrMapOvr>
  <p:extLst>
    <p:ext uri="{DCECCB84-F9BA-43D5-87BE-67443E8EF086}">
      <p15:sldGuideLst xmlns:p15="http://schemas.microsoft.com/office/powerpoint/2012/main">
        <p15:guide id="2" orient="horz" pos="3569">
          <p15:clr>
            <a:srgbClr val="FBAE40"/>
          </p15:clr>
        </p15:guide>
        <p15:guide id="3" orient="horz" pos="960">
          <p15:clr>
            <a:srgbClr val="FBAE40"/>
          </p15:clr>
        </p15:guide>
        <p15:guide id="4" pos="71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asic title and content - dark">
    <p:bg>
      <p:bgRef idx="1001">
        <a:schemeClr val="bg2"/>
      </p:bgRef>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35E5E72-A3E8-334F-8440-9071B445F06A}"/>
              </a:ext>
            </a:extLst>
          </p:cNvPr>
          <p:cNvSpPr>
            <a:spLocks noGrp="1"/>
          </p:cNvSpPr>
          <p:nvPr>
            <p:ph sz="quarter" idx="21"/>
          </p:nvPr>
        </p:nvSpPr>
        <p:spPr>
          <a:xfrm>
            <a:off x="457200" y="1524003"/>
            <a:ext cx="10807700" cy="4191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AE54E4AF-DC74-4D20-8889-EEAA33BF662F}"/>
              </a:ext>
            </a:extLst>
          </p:cNvPr>
          <p:cNvSpPr>
            <a:spLocks noGrp="1"/>
          </p:cNvSpPr>
          <p:nvPr>
            <p:ph type="title"/>
          </p:nvPr>
        </p:nvSpPr>
        <p:spPr>
          <a:xfrm>
            <a:off x="457198" y="557784"/>
            <a:ext cx="10808209" cy="307777"/>
          </a:xfrm>
        </p:spPr>
        <p:txBody>
          <a:bodyPr wrap="square" lIns="0" tIns="0" rIns="0" bIns="0" anchor="t" anchorCtr="0">
            <a:noAutofit/>
          </a:bodyPr>
          <a:lstStyle>
            <a:lvl1pPr>
              <a:lnSpc>
                <a:spcPct val="100000"/>
              </a:lnSpc>
              <a:defRPr sz="2400" b="1">
                <a:solidFill>
                  <a:schemeClr val="tx1"/>
                </a:solidFill>
              </a:defRPr>
            </a:lvl1pPr>
          </a:lstStyle>
          <a:p>
            <a:r>
              <a:rPr lang="en-US"/>
              <a:t>Click to edit Master title style</a:t>
            </a:r>
            <a:endParaRPr lang="en-US" dirty="0"/>
          </a:p>
        </p:txBody>
      </p:sp>
      <p:sp>
        <p:nvSpPr>
          <p:cNvPr id="11" name="Footer Placeholder 4">
            <a:extLst>
              <a:ext uri="{FF2B5EF4-FFF2-40B4-BE49-F238E27FC236}">
                <a16:creationId xmlns:a16="http://schemas.microsoft.com/office/drawing/2014/main" id="{DF00D856-F97D-6D4D-B68C-59A8B3CA076C}"/>
              </a:ext>
            </a:extLst>
          </p:cNvPr>
          <p:cNvSpPr>
            <a:spLocks noGrp="1"/>
          </p:cNvSpPr>
          <p:nvPr>
            <p:ph type="ftr" sz="quarter" idx="3"/>
          </p:nvPr>
        </p:nvSpPr>
        <p:spPr>
          <a:xfrm>
            <a:off x="1042416" y="6438349"/>
            <a:ext cx="1828106" cy="190746"/>
          </a:xfrm>
          <a:prstGeom prst="rect">
            <a:avLst/>
          </a:prstGeom>
        </p:spPr>
        <p:txBody>
          <a:bodyPr vert="horz" wrap="none" lIns="0" tIns="0" rIns="0" bIns="0" rtlCol="0" anchor="b" anchorCtr="0"/>
          <a:lstStyle>
            <a:lvl1pPr algn="l">
              <a:defRPr sz="700">
                <a:solidFill>
                  <a:schemeClr val="tx1"/>
                </a:solidFill>
              </a:defRPr>
            </a:lvl1pPr>
          </a:lstStyle>
          <a:p>
            <a:r>
              <a:rPr lang="en-US" dirty="0"/>
              <a:t>© 2023 Cognizant | Confidential &amp; Proprietary</a:t>
            </a:r>
          </a:p>
        </p:txBody>
      </p:sp>
      <p:sp>
        <p:nvSpPr>
          <p:cNvPr id="12" name="Slide Number Placeholder 5">
            <a:extLst>
              <a:ext uri="{FF2B5EF4-FFF2-40B4-BE49-F238E27FC236}">
                <a16:creationId xmlns:a16="http://schemas.microsoft.com/office/drawing/2014/main" id="{308676A9-C75A-6044-B235-6820F466A929}"/>
              </a:ext>
            </a:extLst>
          </p:cNvPr>
          <p:cNvSpPr>
            <a:spLocks noGrp="1"/>
          </p:cNvSpPr>
          <p:nvPr>
            <p:ph type="sldNum" sz="quarter" idx="4"/>
          </p:nvPr>
        </p:nvSpPr>
        <p:spPr>
          <a:xfrm>
            <a:off x="457199" y="6438651"/>
            <a:ext cx="352097" cy="190747"/>
          </a:xfrm>
          <a:prstGeom prst="rect">
            <a:avLst/>
          </a:prstGeom>
        </p:spPr>
        <p:txBody>
          <a:bodyPr vert="horz" wrap="none" lIns="0" tIns="0" rIns="0" bIns="0" rtlCol="0" anchor="b" anchorCtr="0"/>
          <a:lstStyle>
            <a:lvl1pPr algn="l">
              <a:defRPr sz="700">
                <a:solidFill>
                  <a:schemeClr val="tx1"/>
                </a:solidFill>
              </a:defRPr>
            </a:lvl1pPr>
          </a:lstStyle>
          <a:p>
            <a:fld id="{C53E075B-3175-45CF-B3C7-FEDF3F5961E3}" type="slidenum">
              <a:rPr lang="en-US" smtClean="0"/>
              <a:pPr/>
              <a:t>‹#›</a:t>
            </a:fld>
            <a:endParaRPr lang="en-US" dirty="0"/>
          </a:p>
        </p:txBody>
      </p:sp>
      <p:pic>
        <p:nvPicPr>
          <p:cNvPr id="8" name="Picture 8">
            <a:extLst>
              <a:ext uri="{FF2B5EF4-FFF2-40B4-BE49-F238E27FC236}">
                <a16:creationId xmlns:a16="http://schemas.microsoft.com/office/drawing/2014/main" id="{E2DC75C7-77A7-FD4D-BCC3-F341910731A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468530" y="6352478"/>
            <a:ext cx="1362108" cy="408632"/>
          </a:xfrm>
          <a:prstGeom prst="rect">
            <a:avLst/>
          </a:prstGeom>
        </p:spPr>
      </p:pic>
    </p:spTree>
    <p:extLst>
      <p:ext uri="{BB962C8B-B14F-4D97-AF65-F5344CB8AC3E}">
        <p14:creationId xmlns:p14="http://schemas.microsoft.com/office/powerpoint/2010/main" val="152610544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2" orient="horz" pos="3569">
          <p15:clr>
            <a:srgbClr val="FBAE40"/>
          </p15:clr>
        </p15:guide>
        <p15:guide id="3" orient="horz" pos="960">
          <p15:clr>
            <a:srgbClr val="FBAE40"/>
          </p15:clr>
        </p15:guide>
        <p15:guide id="4" pos="71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8E9D72-856B-46EE-8BDE-CBBAC28AAF7F}"/>
              </a:ext>
            </a:extLst>
          </p:cNvPr>
          <p:cNvSpPr>
            <a:spLocks noGrp="1"/>
          </p:cNvSpPr>
          <p:nvPr>
            <p:ph type="title"/>
          </p:nvPr>
        </p:nvSpPr>
        <p:spPr>
          <a:xfrm>
            <a:off x="457199" y="557784"/>
            <a:ext cx="10808209" cy="369332"/>
          </a:xfrm>
          <a:prstGeom prst="rect">
            <a:avLst/>
          </a:prstGeom>
        </p:spPr>
        <p:txBody>
          <a:bodyPr vert="horz" wrap="square" lIns="0" tIns="0" rIns="0" bIns="0" rtlCol="0" anchor="t" anchorCtr="0">
            <a:sp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C353AE5-6B0E-4902-862A-00CC79737962}"/>
              </a:ext>
            </a:extLst>
          </p:cNvPr>
          <p:cNvSpPr>
            <a:spLocks noGrp="1"/>
          </p:cNvSpPr>
          <p:nvPr>
            <p:ph type="body" idx="1"/>
          </p:nvPr>
        </p:nvSpPr>
        <p:spPr>
          <a:xfrm>
            <a:off x="457199" y="1526723"/>
            <a:ext cx="10808209" cy="4137308"/>
          </a:xfrm>
          <a:prstGeom prst="rect">
            <a:avLst/>
          </a:prstGeom>
        </p:spPr>
        <p:txBody>
          <a:bodyPr vert="horz" wrap="square" lIns="0" tIns="0" rIns="0" bIns="0" rtlCol="0">
            <a:noAutofit/>
          </a:bodyPr>
          <a:lstStyle/>
          <a:p>
            <a:pPr lvl="0"/>
            <a:r>
              <a:rPr lang="en-US" dirty="0"/>
              <a:t>Click to edit Master text styles</a:t>
            </a:r>
          </a:p>
          <a:p>
            <a:pPr lvl="1"/>
            <a:r>
              <a:rPr lang="en-US" dirty="0"/>
              <a:t>Second level</a:t>
            </a:r>
          </a:p>
          <a:p>
            <a:pPr lvl="2"/>
            <a:r>
              <a:rPr lang="en-US" dirty="0"/>
              <a:t>Third level</a:t>
            </a:r>
          </a:p>
        </p:txBody>
      </p:sp>
      <p:sp>
        <p:nvSpPr>
          <p:cNvPr id="5" name="Footer Placeholder 4">
            <a:extLst>
              <a:ext uri="{FF2B5EF4-FFF2-40B4-BE49-F238E27FC236}">
                <a16:creationId xmlns:a16="http://schemas.microsoft.com/office/drawing/2014/main" id="{C0715BBF-C237-4C9F-A0A0-755261F5952F}"/>
              </a:ext>
            </a:extLst>
          </p:cNvPr>
          <p:cNvSpPr>
            <a:spLocks noGrp="1"/>
          </p:cNvSpPr>
          <p:nvPr>
            <p:ph type="ftr" sz="quarter" idx="3"/>
          </p:nvPr>
        </p:nvSpPr>
        <p:spPr>
          <a:xfrm>
            <a:off x="1042416" y="6325193"/>
            <a:ext cx="2056384" cy="303572"/>
          </a:xfrm>
          <a:prstGeom prst="rect">
            <a:avLst/>
          </a:prstGeom>
        </p:spPr>
        <p:txBody>
          <a:bodyPr vert="horz" wrap="none" lIns="0" tIns="0" rIns="0" bIns="0" rtlCol="0" anchor="b" anchorCtr="0"/>
          <a:lstStyle>
            <a:lvl1pPr algn="l">
              <a:defRPr sz="700">
                <a:solidFill>
                  <a:schemeClr val="tx1"/>
                </a:solidFill>
              </a:defRPr>
            </a:lvl1pPr>
          </a:lstStyle>
          <a:p>
            <a:r>
              <a:rPr lang="en-US"/>
              <a:t>© 2023 Cognizant | Confidential &amp; Proprietary</a:t>
            </a:r>
            <a:endParaRPr lang="en-US" dirty="0"/>
          </a:p>
        </p:txBody>
      </p:sp>
      <p:sp>
        <p:nvSpPr>
          <p:cNvPr id="6" name="Slide Number Placeholder 5">
            <a:extLst>
              <a:ext uri="{FF2B5EF4-FFF2-40B4-BE49-F238E27FC236}">
                <a16:creationId xmlns:a16="http://schemas.microsoft.com/office/drawing/2014/main" id="{84AF048F-36A8-491A-8564-2DB36D67BC49}"/>
              </a:ext>
            </a:extLst>
          </p:cNvPr>
          <p:cNvSpPr>
            <a:spLocks noGrp="1"/>
          </p:cNvSpPr>
          <p:nvPr>
            <p:ph type="sldNum" sz="quarter" idx="4"/>
          </p:nvPr>
        </p:nvSpPr>
        <p:spPr>
          <a:xfrm>
            <a:off x="457199" y="6325299"/>
            <a:ext cx="352097" cy="304100"/>
          </a:xfrm>
          <a:prstGeom prst="rect">
            <a:avLst/>
          </a:prstGeom>
        </p:spPr>
        <p:txBody>
          <a:bodyPr vert="horz" wrap="none" lIns="0" tIns="0" rIns="0" bIns="0" rtlCol="0" anchor="b" anchorCtr="0"/>
          <a:lstStyle>
            <a:lvl1pPr algn="l">
              <a:defRPr sz="700">
                <a:solidFill>
                  <a:schemeClr val="tx1"/>
                </a:solidFill>
              </a:defRPr>
            </a:lvl1pPr>
          </a:lstStyle>
          <a:p>
            <a:fld id="{C53E075B-3175-45CF-B3C7-FEDF3F5961E3}" type="slidenum">
              <a:rPr lang="en-US" smtClean="0"/>
              <a:pPr/>
              <a:t>‹#›</a:t>
            </a:fld>
            <a:endParaRPr lang="en-US" dirty="0"/>
          </a:p>
        </p:txBody>
      </p:sp>
    </p:spTree>
    <p:extLst>
      <p:ext uri="{BB962C8B-B14F-4D97-AF65-F5344CB8AC3E}">
        <p14:creationId xmlns:p14="http://schemas.microsoft.com/office/powerpoint/2010/main" val="216168790"/>
      </p:ext>
    </p:extLst>
  </p:cSld>
  <p:clrMap bg1="lt1" tx1="dk1" bg2="lt2" tx2="dk2" accent1="accent1" accent2="accent2" accent3="accent3" accent4="accent4" accent5="accent5" accent6="accent6" hlink="hlink" folHlink="folHlink"/>
  <p:sldLayoutIdLst>
    <p:sldLayoutId id="2147483811" r:id="rId1"/>
    <p:sldLayoutId id="2147483814" r:id="rId2"/>
    <p:sldLayoutId id="2147483729" r:id="rId3"/>
    <p:sldLayoutId id="2147483773" r:id="rId4"/>
    <p:sldLayoutId id="2147483665" r:id="rId5"/>
    <p:sldLayoutId id="2147483798" r:id="rId6"/>
    <p:sldLayoutId id="2147483799" r:id="rId7"/>
    <p:sldLayoutId id="2147483808" r:id="rId8"/>
    <p:sldLayoutId id="2147483809" r:id="rId9"/>
    <p:sldLayoutId id="2147483775" r:id="rId10"/>
    <p:sldLayoutId id="2147483781" r:id="rId11"/>
    <p:sldLayoutId id="2147483776" r:id="rId12"/>
    <p:sldLayoutId id="2147483740" r:id="rId13"/>
    <p:sldLayoutId id="2147483734" r:id="rId14"/>
    <p:sldLayoutId id="2147483783" r:id="rId15"/>
    <p:sldLayoutId id="2147483733" r:id="rId16"/>
    <p:sldLayoutId id="2147483772" r:id="rId17"/>
    <p:sldLayoutId id="2147483823" r:id="rId18"/>
    <p:sldLayoutId id="2147483726" r:id="rId19"/>
    <p:sldLayoutId id="2147483796" r:id="rId20"/>
    <p:sldLayoutId id="2147483797" r:id="rId21"/>
    <p:sldLayoutId id="2147483795" r:id="rId22"/>
    <p:sldLayoutId id="2147483787" r:id="rId23"/>
    <p:sldLayoutId id="2147483824" r:id="rId24"/>
    <p:sldLayoutId id="2147483788" r:id="rId25"/>
    <p:sldLayoutId id="2147483789" r:id="rId26"/>
  </p:sldLayoutIdLst>
  <p:hf hdr="0" dt="0"/>
  <p:txStyles>
    <p:titleStyle>
      <a:lvl1pPr algn="l" defTabSz="914400" rtl="0" eaLnBrk="1" latinLnBrk="0" hangingPunct="1">
        <a:lnSpc>
          <a:spcPct val="100000"/>
        </a:lnSpc>
        <a:spcBef>
          <a:spcPct val="0"/>
        </a:spcBef>
        <a:buNone/>
        <a:defRPr sz="240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tabLst/>
        <a:defRPr sz="1600" kern="1200">
          <a:solidFill>
            <a:schemeClr val="tx1"/>
          </a:solidFill>
          <a:latin typeface="+mn-lt"/>
          <a:ea typeface="+mn-ea"/>
          <a:cs typeface="+mn-cs"/>
        </a:defRPr>
      </a:lvl1pPr>
      <a:lvl2pPr marL="579438" indent="-230188" algn="l" defTabSz="914400" rtl="0" eaLnBrk="1" latinLnBrk="0" hangingPunct="1">
        <a:lnSpc>
          <a:spcPct val="100000"/>
        </a:lnSpc>
        <a:spcBef>
          <a:spcPts val="500"/>
        </a:spcBef>
        <a:buFont typeface="Arial" panose="020B0604020202020204" pitchFamily="34" charset="0"/>
        <a:buChar char="•"/>
        <a:tabLst/>
        <a:defRPr sz="1600" kern="1200">
          <a:solidFill>
            <a:schemeClr val="tx1"/>
          </a:solidFill>
          <a:latin typeface="+mn-lt"/>
          <a:ea typeface="+mn-ea"/>
          <a:cs typeface="+mn-cs"/>
        </a:defRPr>
      </a:lvl2pPr>
      <a:lvl3pPr marL="865188" indent="-230188" algn="l" defTabSz="914400" rtl="0" eaLnBrk="1" latinLnBrk="0" hangingPunct="1">
        <a:lnSpc>
          <a:spcPct val="100000"/>
        </a:lnSpc>
        <a:spcBef>
          <a:spcPts val="500"/>
        </a:spcBef>
        <a:buFont typeface="Cambria" panose="02040503050406030204" pitchFamily="18" charset="0"/>
        <a:buChar char="⎻"/>
        <a:tabLst/>
        <a:defRPr sz="16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392" userDrawn="1">
          <p15:clr>
            <a:srgbClr val="F26B43"/>
          </p15:clr>
        </p15:guide>
        <p15:guide id="2" pos="285" userDrawn="1">
          <p15:clr>
            <a:srgbClr val="F26B43"/>
          </p15:clr>
        </p15:guide>
        <p15:guide id="3" orient="horz" pos="3943">
          <p15:clr>
            <a:srgbClr val="F26B43"/>
          </p15:clr>
        </p15:guide>
        <p15:guide id="4" orient="horz" pos="288" userDrawn="1">
          <p15:clr>
            <a:srgbClr val="F26B43"/>
          </p15:clr>
        </p15:guide>
        <p15:guide id="5" orient="horz" pos="416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theregister.com/2010/04/15/ibm_aix_6_1_express/" TargetMode="Externa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hyperlink" Target="https://be.cognizant.com/sites/global-marketing/SitePage/1114785/marketing-brand-resources"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4.xml"/></Relationships>
</file>

<file path=ppt/slides/_rels/slide5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20.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5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10.xml"/><Relationship Id="rId5" Type="http://schemas.openxmlformats.org/officeDocument/2006/relationships/chart" Target="../charts/chart12.xml"/><Relationship Id="rId4" Type="http://schemas.openxmlformats.org/officeDocument/2006/relationships/chart" Target="../charts/chart11.xml"/></Relationships>
</file>

<file path=ppt/slides/_rels/slide58.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8.xml"/><Relationship Id="rId1" Type="http://schemas.openxmlformats.org/officeDocument/2006/relationships/slideLayout" Target="../slideLayouts/slideLayout20.xml"/><Relationship Id="rId4" Type="http://schemas.openxmlformats.org/officeDocument/2006/relationships/chart" Target="../charts/char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5EC59C0-9CBA-8F4F-A32F-8F05A2B79F1B}"/>
              </a:ext>
            </a:extLst>
          </p:cNvPr>
          <p:cNvSpPr>
            <a:spLocks noGrp="1"/>
          </p:cNvSpPr>
          <p:nvPr>
            <p:ph type="ctrTitle"/>
          </p:nvPr>
        </p:nvSpPr>
        <p:spPr/>
        <p:txBody>
          <a:bodyPr/>
          <a:lstStyle/>
          <a:p>
            <a:r>
              <a:rPr lang="en-US" dirty="0"/>
              <a:t>U2A Phase 3 Final Case Study</a:t>
            </a:r>
          </a:p>
        </p:txBody>
      </p:sp>
      <p:sp>
        <p:nvSpPr>
          <p:cNvPr id="17" name="Subtitle 16">
            <a:extLst>
              <a:ext uri="{FF2B5EF4-FFF2-40B4-BE49-F238E27FC236}">
                <a16:creationId xmlns:a16="http://schemas.microsoft.com/office/drawing/2014/main" id="{09899AD9-F05F-4448-84EC-C44E5A3155BE}"/>
              </a:ext>
            </a:extLst>
          </p:cNvPr>
          <p:cNvSpPr>
            <a:spLocks noGrp="1"/>
          </p:cNvSpPr>
          <p:nvPr>
            <p:ph type="subTitle" idx="1"/>
          </p:nvPr>
        </p:nvSpPr>
        <p:spPr/>
        <p:txBody>
          <a:bodyPr/>
          <a:lstStyle/>
          <a:p>
            <a:r>
              <a:rPr lang="en-US" dirty="0"/>
              <a:t>Unix 2 Linux Site App Migration</a:t>
            </a:r>
          </a:p>
        </p:txBody>
      </p:sp>
      <p:sp>
        <p:nvSpPr>
          <p:cNvPr id="4" name="Footer Placeholder 3">
            <a:extLst>
              <a:ext uri="{FF2B5EF4-FFF2-40B4-BE49-F238E27FC236}">
                <a16:creationId xmlns:a16="http://schemas.microsoft.com/office/drawing/2014/main" id="{B7D25B54-6779-CD4A-A56B-DDD9A9221720}"/>
              </a:ext>
            </a:extLst>
          </p:cNvPr>
          <p:cNvSpPr>
            <a:spLocks noGrp="1"/>
          </p:cNvSpPr>
          <p:nvPr>
            <p:ph type="ftr" sz="quarter" idx="11"/>
          </p:nvPr>
        </p:nvSpPr>
        <p:spPr/>
        <p:txBody>
          <a:bodyPr/>
          <a:lstStyle/>
          <a:p>
            <a:r>
              <a:rPr lang="en-US" dirty="0"/>
              <a:t>© 2023 Cognizant | Confidential &amp; Proprietary</a:t>
            </a:r>
          </a:p>
        </p:txBody>
      </p:sp>
      <p:sp>
        <p:nvSpPr>
          <p:cNvPr id="13" name="Text Placeholder 12">
            <a:extLst>
              <a:ext uri="{FF2B5EF4-FFF2-40B4-BE49-F238E27FC236}">
                <a16:creationId xmlns:a16="http://schemas.microsoft.com/office/drawing/2014/main" id="{857CFC46-4918-294E-BE34-E346CD875261}"/>
              </a:ext>
            </a:extLst>
          </p:cNvPr>
          <p:cNvSpPr>
            <a:spLocks noGrp="1"/>
          </p:cNvSpPr>
          <p:nvPr>
            <p:ph type="body" idx="12"/>
          </p:nvPr>
        </p:nvSpPr>
        <p:spPr/>
        <p:txBody>
          <a:bodyPr/>
          <a:lstStyle/>
          <a:p>
            <a:r>
              <a:rPr lang="en-US" dirty="0"/>
              <a:t>2024</a:t>
            </a:r>
          </a:p>
        </p:txBody>
      </p:sp>
    </p:spTree>
    <p:extLst>
      <p:ext uri="{BB962C8B-B14F-4D97-AF65-F5344CB8AC3E}">
        <p14:creationId xmlns:p14="http://schemas.microsoft.com/office/powerpoint/2010/main" val="249961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2B21043-1658-E547-BFC9-84E7A7582A4F}"/>
              </a:ext>
            </a:extLst>
          </p:cNvPr>
          <p:cNvSpPr>
            <a:spLocks noGrp="1"/>
          </p:cNvSpPr>
          <p:nvPr>
            <p:ph sz="quarter" idx="21"/>
          </p:nvPr>
        </p:nvSpPr>
        <p:spPr>
          <a:xfrm>
            <a:off x="457200" y="768350"/>
            <a:ext cx="10807700" cy="597789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400" dirty="0"/>
              <a:t>The described solution will take us through the journey of discovering a workload, determining the right-sized AWS server configurations based on our utilization patterns, making sure that all the dependent servers will be moved together, and organizing our first migration wave. Migration Hub is used to track the activities during the journey.</a:t>
            </a:r>
          </a:p>
          <a:p>
            <a:r>
              <a:rPr lang="en-US" sz="1400" dirty="0"/>
              <a:t>1. Use AWS Application Discovery Service to discover the workload environment, gather performance data and network connectivity details. This data will be sent to Migration Hub.</a:t>
            </a:r>
          </a:p>
          <a:p>
            <a:r>
              <a:rPr lang="en-US" sz="1400" dirty="0"/>
              <a:t>2. Use Migration Hub to analyze the collected data, identify and tag dependencies, group servers as applications, and generate recommendations for shared and dedicated Amazon Elastic Compute Cloud (Amazon EC2) environments.</a:t>
            </a:r>
          </a:p>
          <a:p>
            <a:r>
              <a:rPr lang="en-US" sz="1400" dirty="0"/>
              <a:t>3. Replicate </a:t>
            </a:r>
            <a:r>
              <a:rPr lang="en-US" sz="1400" dirty="0" err="1"/>
              <a:t>onprem</a:t>
            </a:r>
            <a:r>
              <a:rPr lang="en-US" sz="1400" dirty="0"/>
              <a:t> servers using AWS Application Migration Service and databases data using AWS Database Migration Service (AWS DMS) to move the workload to AWS. Migration Hub can be used to track the progress of the whole migration.</a:t>
            </a:r>
          </a:p>
          <a:p>
            <a:endParaRPr lang="en-US" dirty="0"/>
          </a:p>
        </p:txBody>
      </p:sp>
      <p:sp>
        <p:nvSpPr>
          <p:cNvPr id="2" name="Title 1">
            <a:extLst>
              <a:ext uri="{FF2B5EF4-FFF2-40B4-BE49-F238E27FC236}">
                <a16:creationId xmlns:a16="http://schemas.microsoft.com/office/drawing/2014/main" id="{45DA1ECF-BB85-064A-8732-BBBC88BA821A}"/>
              </a:ext>
            </a:extLst>
          </p:cNvPr>
          <p:cNvSpPr>
            <a:spLocks noGrp="1"/>
          </p:cNvSpPr>
          <p:nvPr>
            <p:ph type="title"/>
          </p:nvPr>
        </p:nvSpPr>
        <p:spPr>
          <a:xfrm>
            <a:off x="456691" y="340741"/>
            <a:ext cx="10808209" cy="307777"/>
          </a:xfrm>
        </p:spPr>
        <p:txBody>
          <a:bodyPr/>
          <a:lstStyle/>
          <a:p>
            <a:r>
              <a:rPr lang="en-US" dirty="0"/>
              <a:t>Solution and Functional Architecture</a:t>
            </a:r>
          </a:p>
        </p:txBody>
      </p:sp>
      <p:sp>
        <p:nvSpPr>
          <p:cNvPr id="4" name="Footer Placeholder 3">
            <a:extLst>
              <a:ext uri="{FF2B5EF4-FFF2-40B4-BE49-F238E27FC236}">
                <a16:creationId xmlns:a16="http://schemas.microsoft.com/office/drawing/2014/main" id="{BC9904D1-6CA9-7040-91EC-26A1950E35B0}"/>
              </a:ext>
            </a:extLst>
          </p:cNvPr>
          <p:cNvSpPr>
            <a:spLocks noGrp="1"/>
          </p:cNvSpPr>
          <p:nvPr>
            <p:ph type="ftr" sz="quarter" idx="3"/>
          </p:nvPr>
        </p:nvSpPr>
        <p:spPr/>
        <p:txBody>
          <a:bodyPr/>
          <a:lstStyle/>
          <a:p>
            <a:r>
              <a:rPr lang="en-US"/>
              <a:t>© 2023 Cognizant | Confidential &amp; Proprietary</a:t>
            </a:r>
            <a:endParaRPr lang="en-US" dirty="0"/>
          </a:p>
        </p:txBody>
      </p:sp>
      <p:sp>
        <p:nvSpPr>
          <p:cNvPr id="5" name="Slide Number Placeholder 4">
            <a:extLst>
              <a:ext uri="{FF2B5EF4-FFF2-40B4-BE49-F238E27FC236}">
                <a16:creationId xmlns:a16="http://schemas.microsoft.com/office/drawing/2014/main" id="{D4E740CF-BF33-E230-6911-8FBCED37A76E}"/>
              </a:ext>
            </a:extLst>
          </p:cNvPr>
          <p:cNvSpPr>
            <a:spLocks noGrp="1"/>
          </p:cNvSpPr>
          <p:nvPr>
            <p:ph type="sldNum" sz="quarter" idx="4"/>
          </p:nvPr>
        </p:nvSpPr>
        <p:spPr/>
        <p:txBody>
          <a:bodyPr/>
          <a:lstStyle/>
          <a:p>
            <a:fld id="{C53E075B-3175-45CF-B3C7-FEDF3F5961E3}" type="slidenum">
              <a:rPr lang="en-US" smtClean="0"/>
              <a:pPr/>
              <a:t>10</a:t>
            </a:fld>
            <a:endParaRPr lang="en-US" dirty="0"/>
          </a:p>
        </p:txBody>
      </p:sp>
      <p:pic>
        <p:nvPicPr>
          <p:cNvPr id="5122" name="Picture 2">
            <a:extLst>
              <a:ext uri="{FF2B5EF4-FFF2-40B4-BE49-F238E27FC236}">
                <a16:creationId xmlns:a16="http://schemas.microsoft.com/office/drawing/2014/main" id="{990084B6-21BB-A854-F51F-2EE3447FF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442" y="768350"/>
            <a:ext cx="6284277" cy="324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9598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2B21043-1658-E547-BFC9-84E7A7582A4F}"/>
              </a:ext>
            </a:extLst>
          </p:cNvPr>
          <p:cNvSpPr>
            <a:spLocks noGrp="1"/>
          </p:cNvSpPr>
          <p:nvPr>
            <p:ph sz="quarter" idx="21"/>
          </p:nvPr>
        </p:nvSpPr>
        <p:spPr>
          <a:xfrm>
            <a:off x="457200" y="721360"/>
            <a:ext cx="10807700" cy="5994400"/>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 the Application Migration, we will first migrate the in-house Oracle APEX application to a new technical stack involving Java, Spring Boot, Microservices as the Backend and the Angular as the Frontend. The architecture for the same is described in the above section diagrams and the API’s have been mentioned in the API document. The functionalities of the application will remain as is. The next slide contains architecture details.</a:t>
            </a:r>
          </a:p>
          <a:p>
            <a:endParaRPr lang="en-US" dirty="0"/>
          </a:p>
        </p:txBody>
      </p:sp>
      <p:sp>
        <p:nvSpPr>
          <p:cNvPr id="2" name="Title 1">
            <a:extLst>
              <a:ext uri="{FF2B5EF4-FFF2-40B4-BE49-F238E27FC236}">
                <a16:creationId xmlns:a16="http://schemas.microsoft.com/office/drawing/2014/main" id="{45DA1ECF-BB85-064A-8732-BBBC88BA821A}"/>
              </a:ext>
            </a:extLst>
          </p:cNvPr>
          <p:cNvSpPr>
            <a:spLocks noGrp="1"/>
          </p:cNvSpPr>
          <p:nvPr>
            <p:ph type="title"/>
          </p:nvPr>
        </p:nvSpPr>
        <p:spPr>
          <a:xfrm>
            <a:off x="456689" y="318052"/>
            <a:ext cx="10808209" cy="307777"/>
          </a:xfrm>
        </p:spPr>
        <p:txBody>
          <a:bodyPr/>
          <a:lstStyle/>
          <a:p>
            <a:r>
              <a:rPr lang="en-US" dirty="0"/>
              <a:t>Solution and Functional Architecture Cont.</a:t>
            </a:r>
          </a:p>
        </p:txBody>
      </p:sp>
      <p:sp>
        <p:nvSpPr>
          <p:cNvPr id="4" name="Footer Placeholder 3">
            <a:extLst>
              <a:ext uri="{FF2B5EF4-FFF2-40B4-BE49-F238E27FC236}">
                <a16:creationId xmlns:a16="http://schemas.microsoft.com/office/drawing/2014/main" id="{BC9904D1-6CA9-7040-91EC-26A1950E35B0}"/>
              </a:ext>
            </a:extLst>
          </p:cNvPr>
          <p:cNvSpPr>
            <a:spLocks noGrp="1"/>
          </p:cNvSpPr>
          <p:nvPr>
            <p:ph type="ftr" sz="quarter" idx="3"/>
          </p:nvPr>
        </p:nvSpPr>
        <p:spPr/>
        <p:txBody>
          <a:bodyPr/>
          <a:lstStyle/>
          <a:p>
            <a:r>
              <a:rPr lang="en-US"/>
              <a:t>© 2023 Cognizant | Confidential &amp; Proprietary</a:t>
            </a:r>
            <a:endParaRPr lang="en-US" dirty="0"/>
          </a:p>
        </p:txBody>
      </p:sp>
      <p:sp>
        <p:nvSpPr>
          <p:cNvPr id="5" name="Slide Number Placeholder 4">
            <a:extLst>
              <a:ext uri="{FF2B5EF4-FFF2-40B4-BE49-F238E27FC236}">
                <a16:creationId xmlns:a16="http://schemas.microsoft.com/office/drawing/2014/main" id="{D4E740CF-BF33-E230-6911-8FBCED37A76E}"/>
              </a:ext>
            </a:extLst>
          </p:cNvPr>
          <p:cNvSpPr>
            <a:spLocks noGrp="1"/>
          </p:cNvSpPr>
          <p:nvPr>
            <p:ph type="sldNum" sz="quarter" idx="4"/>
          </p:nvPr>
        </p:nvSpPr>
        <p:spPr/>
        <p:txBody>
          <a:bodyPr/>
          <a:lstStyle/>
          <a:p>
            <a:fld id="{C53E075B-3175-45CF-B3C7-FEDF3F5961E3}" type="slidenum">
              <a:rPr lang="en-US" smtClean="0"/>
              <a:pPr/>
              <a:t>11</a:t>
            </a:fld>
            <a:endParaRPr lang="en-US" dirty="0"/>
          </a:p>
        </p:txBody>
      </p:sp>
      <p:pic>
        <p:nvPicPr>
          <p:cNvPr id="6146" name="Picture 1">
            <a:extLst>
              <a:ext uri="{FF2B5EF4-FFF2-40B4-BE49-F238E27FC236}">
                <a16:creationId xmlns:a16="http://schemas.microsoft.com/office/drawing/2014/main" id="{7E5E1649-D83B-2B18-779A-5337683F3F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040" y="721057"/>
            <a:ext cx="8453119" cy="4470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7712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2B21043-1658-E547-BFC9-84E7A7582A4F}"/>
              </a:ext>
            </a:extLst>
          </p:cNvPr>
          <p:cNvSpPr>
            <a:spLocks noGrp="1"/>
          </p:cNvSpPr>
          <p:nvPr>
            <p:ph sz="quarter" idx="21"/>
          </p:nvPr>
        </p:nvSpPr>
        <p:spPr>
          <a:xfrm>
            <a:off x="457198" y="865560"/>
            <a:ext cx="10807700" cy="5992439"/>
          </a:xfrm>
        </p:spPr>
        <p:txBody>
          <a:bodyPr/>
          <a:lstStyle/>
          <a:p>
            <a:r>
              <a:rPr lang="en-US" sz="1400" dirty="0"/>
              <a:t>1. The web application accepts traffic from many positions, and therefore we use Amazon Route 53, which can route traffic from web clients based on the request path for static and dynamic contents.</a:t>
            </a:r>
          </a:p>
          <a:p>
            <a:r>
              <a:rPr lang="en-US" sz="1400" dirty="0"/>
              <a:t>2. Security has become a trendy topic, therefore for the second step, we use AWS WAF. AWS Web Application Firewall protects the web application from common web exploits.</a:t>
            </a:r>
          </a:p>
          <a:p>
            <a:r>
              <a:rPr lang="en-US" sz="1400" dirty="0"/>
              <a:t>3. Since the application is a legacy one, the customer complained about the latency of the request. Therefore, we use the CloudFront service, which reduces the latency of delivering static content such as images, text, etc.</a:t>
            </a:r>
          </a:p>
          <a:p>
            <a:r>
              <a:rPr lang="en-US" sz="1400" dirty="0"/>
              <a:t>4. To reduce the cost as much as possible, and based on the three steps, we have to store the static content somewhere. We chose Amazon Simple Storage Service, </a:t>
            </a:r>
            <a:r>
              <a:rPr lang="en-US" sz="1400" dirty="0" err="1"/>
              <a:t>a.k.a</a:t>
            </a:r>
            <a:r>
              <a:rPr lang="en-US" sz="1400" dirty="0"/>
              <a:t> Amazon S3 bucket because that service is cheap and fulfils all the requirements.</a:t>
            </a:r>
          </a:p>
          <a:p>
            <a:r>
              <a:rPr lang="en-US" sz="1400" dirty="0"/>
              <a:t>5. In each application, we have to work around SSL certificates. Therefore, we use AWS Certificate Manager(ACM) for the same.</a:t>
            </a:r>
          </a:p>
          <a:p>
            <a:r>
              <a:rPr lang="en-US" sz="1400" dirty="0"/>
              <a:t>6. To make the application prepare for any damage or any outage, we are using at least two availability zone and auto-scaling groups. When using multiple availability zones, we need a mechanism to distribute web traffic to the web servers deployed in various AZ.</a:t>
            </a:r>
          </a:p>
          <a:p>
            <a:r>
              <a:rPr lang="en-US" sz="1400" dirty="0"/>
              <a:t>7. To work with traffic, we use an Application Load balancer. Application Load balancer helps the application distribute traffic to the application servers spread across multiple Availability Zones.</a:t>
            </a:r>
          </a:p>
          <a:p>
            <a:r>
              <a:rPr lang="en-US" sz="1400" dirty="0"/>
              <a:t>8. Security is crucial again at this juncture, and therefore we deploy the web servers to a private subnet. Instances in a private subnet are not available, so we use NAT gateways to help EC2 instances access the internet.</a:t>
            </a:r>
          </a:p>
          <a:p>
            <a:r>
              <a:rPr lang="en-US" sz="1400" dirty="0"/>
              <a:t>9. Most of the data in the application have a strict structure, the structure does not change frequently, so we chose a relational database in front of a non-relational database. Amazon RDS is an excellent choice for the same. Data has become very important in the current world so we not use only a primary database but also a stand by instance.</a:t>
            </a:r>
          </a:p>
          <a:p>
            <a:r>
              <a:rPr lang="en-US" sz="1400" dirty="0"/>
              <a:t>10. Users sometimes demand data and want to achieve data as soon as possible. So the cache option is necessary for the new architecture. For this, we are taking advantage of caching layer like Amazon </a:t>
            </a:r>
            <a:r>
              <a:rPr lang="en-US" sz="1400" dirty="0" err="1"/>
              <a:t>ElastiCache</a:t>
            </a:r>
            <a:r>
              <a:rPr lang="en-US" sz="1400" dirty="0"/>
              <a:t>.</a:t>
            </a:r>
          </a:p>
        </p:txBody>
      </p:sp>
      <p:sp>
        <p:nvSpPr>
          <p:cNvPr id="2" name="Title 1">
            <a:extLst>
              <a:ext uri="{FF2B5EF4-FFF2-40B4-BE49-F238E27FC236}">
                <a16:creationId xmlns:a16="http://schemas.microsoft.com/office/drawing/2014/main" id="{45DA1ECF-BB85-064A-8732-BBBC88BA821A}"/>
              </a:ext>
            </a:extLst>
          </p:cNvPr>
          <p:cNvSpPr>
            <a:spLocks noGrp="1"/>
          </p:cNvSpPr>
          <p:nvPr>
            <p:ph type="title"/>
          </p:nvPr>
        </p:nvSpPr>
        <p:spPr>
          <a:xfrm>
            <a:off x="457198" y="303784"/>
            <a:ext cx="10808209" cy="307777"/>
          </a:xfrm>
        </p:spPr>
        <p:txBody>
          <a:bodyPr/>
          <a:lstStyle/>
          <a:p>
            <a:r>
              <a:rPr lang="en-US" dirty="0"/>
              <a:t>Solution and Functional Architecture Cont.</a:t>
            </a:r>
          </a:p>
        </p:txBody>
      </p:sp>
      <p:sp>
        <p:nvSpPr>
          <p:cNvPr id="4" name="Footer Placeholder 3">
            <a:extLst>
              <a:ext uri="{FF2B5EF4-FFF2-40B4-BE49-F238E27FC236}">
                <a16:creationId xmlns:a16="http://schemas.microsoft.com/office/drawing/2014/main" id="{BC9904D1-6CA9-7040-91EC-26A1950E35B0}"/>
              </a:ext>
            </a:extLst>
          </p:cNvPr>
          <p:cNvSpPr>
            <a:spLocks noGrp="1"/>
          </p:cNvSpPr>
          <p:nvPr>
            <p:ph type="ftr" sz="quarter" idx="3"/>
          </p:nvPr>
        </p:nvSpPr>
        <p:spPr/>
        <p:txBody>
          <a:bodyPr/>
          <a:lstStyle/>
          <a:p>
            <a:r>
              <a:rPr lang="en-US"/>
              <a:t>© 2023 Cognizant | Confidential &amp; Proprietary</a:t>
            </a:r>
            <a:endParaRPr lang="en-US" dirty="0"/>
          </a:p>
        </p:txBody>
      </p:sp>
      <p:sp>
        <p:nvSpPr>
          <p:cNvPr id="5" name="Slide Number Placeholder 4">
            <a:extLst>
              <a:ext uri="{FF2B5EF4-FFF2-40B4-BE49-F238E27FC236}">
                <a16:creationId xmlns:a16="http://schemas.microsoft.com/office/drawing/2014/main" id="{D4E740CF-BF33-E230-6911-8FBCED37A76E}"/>
              </a:ext>
            </a:extLst>
          </p:cNvPr>
          <p:cNvSpPr>
            <a:spLocks noGrp="1"/>
          </p:cNvSpPr>
          <p:nvPr>
            <p:ph type="sldNum" sz="quarter" idx="4"/>
          </p:nvPr>
        </p:nvSpPr>
        <p:spPr/>
        <p:txBody>
          <a:bodyPr/>
          <a:lstStyle/>
          <a:p>
            <a:fld id="{C53E075B-3175-45CF-B3C7-FEDF3F5961E3}" type="slidenum">
              <a:rPr lang="en-US" smtClean="0"/>
              <a:pPr/>
              <a:t>12</a:t>
            </a:fld>
            <a:endParaRPr lang="en-US" dirty="0"/>
          </a:p>
        </p:txBody>
      </p:sp>
    </p:spTree>
    <p:extLst>
      <p:ext uri="{BB962C8B-B14F-4D97-AF65-F5344CB8AC3E}">
        <p14:creationId xmlns:p14="http://schemas.microsoft.com/office/powerpoint/2010/main" val="3877215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2B21043-1658-E547-BFC9-84E7A7582A4F}"/>
              </a:ext>
            </a:extLst>
          </p:cNvPr>
          <p:cNvSpPr>
            <a:spLocks noGrp="1"/>
          </p:cNvSpPr>
          <p:nvPr>
            <p:ph sz="quarter" idx="21"/>
          </p:nvPr>
        </p:nvSpPr>
        <p:spPr>
          <a:xfrm>
            <a:off x="457200" y="1524002"/>
            <a:ext cx="10807700" cy="4914345"/>
          </a:xfrm>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b="1" dirty="0">
                <a:effectLst/>
                <a:ea typeface="Calibri" panose="020F0502020204030204" pitchFamily="34" charset="0"/>
                <a:cs typeface="Calibri" panose="020F0502020204030204" pitchFamily="34" charset="0"/>
              </a:rPr>
              <a:t>Assessment</a:t>
            </a:r>
            <a:r>
              <a:rPr lang="en-IN" dirty="0">
                <a:effectLst/>
                <a:ea typeface="Calibri" panose="020F0502020204030204" pitchFamily="34" charset="0"/>
                <a:cs typeface="Calibri" panose="020F0502020204030204" pitchFamily="34" charset="0"/>
              </a:rPr>
              <a:t>: Evaluate current AIX environment, identify dependencies, and create a migration plan.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b="1" dirty="0">
                <a:effectLst/>
                <a:ea typeface="Calibri" panose="020F0502020204030204" pitchFamily="34" charset="0"/>
                <a:cs typeface="Calibri" panose="020F0502020204030204" pitchFamily="34" charset="0"/>
              </a:rPr>
              <a:t>Proof of Concept (PoC)</a:t>
            </a:r>
            <a:r>
              <a:rPr lang="en-IN" dirty="0">
                <a:effectLst/>
                <a:ea typeface="Calibri" panose="020F0502020204030204" pitchFamily="34" charset="0"/>
                <a:cs typeface="Calibri" panose="020F0502020204030204" pitchFamily="34" charset="0"/>
              </a:rPr>
              <a:t>: Test the migration process on a small subset of applications to identify potential issues.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b="1" dirty="0">
                <a:effectLst/>
                <a:ea typeface="Calibri" panose="020F0502020204030204" pitchFamily="34" charset="0"/>
                <a:cs typeface="Calibri" panose="020F0502020204030204" pitchFamily="34" charset="0"/>
              </a:rPr>
              <a:t>Phased Migration</a:t>
            </a:r>
            <a:r>
              <a:rPr lang="en-IN" dirty="0">
                <a:effectLst/>
                <a:ea typeface="Calibri" panose="020F0502020204030204" pitchFamily="34" charset="0"/>
                <a:cs typeface="Calibri" panose="020F0502020204030204" pitchFamily="34" charset="0"/>
              </a:rPr>
              <a:t>: Migrate applications in phases to minimize downtime and mitigate risk.</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b="1" dirty="0">
                <a:effectLst/>
                <a:ea typeface="Calibri" panose="020F0502020204030204" pitchFamily="34" charset="0"/>
                <a:cs typeface="Calibri" panose="020F0502020204030204" pitchFamily="34" charset="0"/>
              </a:rPr>
              <a:t>Testing and Validation</a:t>
            </a:r>
            <a:r>
              <a:rPr lang="en-IN" dirty="0">
                <a:effectLst/>
                <a:ea typeface="Calibri" panose="020F0502020204030204" pitchFamily="34" charset="0"/>
                <a:cs typeface="Calibri" panose="020F0502020204030204" pitchFamily="34" charset="0"/>
              </a:rPr>
              <a:t>: Rigorously test applications post-migration to ensure they function correctly.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IN" b="1" dirty="0">
                <a:effectLst/>
                <a:ea typeface="Calibri" panose="020F0502020204030204" pitchFamily="34" charset="0"/>
                <a:cs typeface="Calibri" panose="020F0502020204030204" pitchFamily="34" charset="0"/>
              </a:rPr>
              <a:t>Go-Live</a:t>
            </a:r>
            <a:r>
              <a:rPr lang="en-IN" dirty="0">
                <a:effectLst/>
                <a:ea typeface="Calibri" panose="020F0502020204030204" pitchFamily="34" charset="0"/>
                <a:cs typeface="Calibri" panose="020F0502020204030204" pitchFamily="34" charset="0"/>
              </a:rPr>
              <a:t>: Deploy the migrated applications in production.</a:t>
            </a:r>
          </a:p>
          <a:p>
            <a:pPr marR="0" lvl="0">
              <a:lnSpc>
                <a:spcPct val="107000"/>
              </a:lnSpc>
              <a:spcBef>
                <a:spcPts val="0"/>
              </a:spcBef>
              <a:spcAft>
                <a:spcPts val="800"/>
              </a:spcAft>
              <a:buSzPts val="1000"/>
              <a:tabLst>
                <a:tab pos="457200" algn="l"/>
              </a:tabLst>
            </a:pPr>
            <a:endParaRPr lang="en-IN" dirty="0">
              <a:effectLst/>
              <a:ea typeface="Calibri" panose="020F0502020204030204" pitchFamily="34" charset="0"/>
              <a:cs typeface="Calibri" panose="020F0502020204030204" pitchFamily="34" charset="0"/>
            </a:endParaRPr>
          </a:p>
          <a:p>
            <a:pPr marR="0" lvl="0">
              <a:lnSpc>
                <a:spcPct val="107000"/>
              </a:lnSpc>
              <a:spcBef>
                <a:spcPts val="0"/>
              </a:spcBef>
              <a:spcAft>
                <a:spcPts val="800"/>
              </a:spcAft>
              <a:buSzPts val="1000"/>
              <a:tabLst>
                <a:tab pos="457200" algn="l"/>
              </a:tabLst>
            </a:pPr>
            <a:r>
              <a:rPr lang="en-IN" dirty="0">
                <a:ea typeface="Calibri" panose="020F0502020204030204" pitchFamily="34" charset="0"/>
                <a:cs typeface="Calibri" panose="020F0502020204030204" pitchFamily="34" charset="0"/>
              </a:rPr>
              <a:t>Below is more description on the above points-</a:t>
            </a:r>
          </a:p>
          <a:p>
            <a:pPr marR="0" lvl="0">
              <a:lnSpc>
                <a:spcPct val="107000"/>
              </a:lnSpc>
              <a:spcBef>
                <a:spcPts val="0"/>
              </a:spcBef>
              <a:spcAft>
                <a:spcPts val="800"/>
              </a:spcAft>
              <a:buSzPts val="1000"/>
              <a:tabLst>
                <a:tab pos="457200" algn="l"/>
              </a:tabLst>
            </a:pPr>
            <a:r>
              <a:rPr lang="en-US" b="1" dirty="0">
                <a:effectLst/>
                <a:ea typeface="Calibri" panose="020F0502020204030204" pitchFamily="34" charset="0"/>
                <a:cs typeface="Calibri" panose="020F0502020204030204" pitchFamily="34" charset="0"/>
              </a:rPr>
              <a:t>Phase 1: </a:t>
            </a:r>
            <a:r>
              <a:rPr lang="en-US" dirty="0">
                <a:effectLst/>
                <a:ea typeface="Calibri" panose="020F0502020204030204" pitchFamily="34" charset="0"/>
                <a:cs typeface="Calibri" panose="020F0502020204030204" pitchFamily="34" charset="0"/>
              </a:rPr>
              <a:t>Migration Preparation and Business Planning</a:t>
            </a:r>
          </a:p>
          <a:p>
            <a:pPr marR="0" lvl="0">
              <a:lnSpc>
                <a:spcPct val="107000"/>
              </a:lnSpc>
              <a:spcBef>
                <a:spcPts val="0"/>
              </a:spcBef>
              <a:spcAft>
                <a:spcPts val="800"/>
              </a:spcAft>
              <a:buSzPts val="1000"/>
              <a:tabLst>
                <a:tab pos="457200" algn="l"/>
              </a:tabLst>
            </a:pPr>
            <a:r>
              <a:rPr lang="en-US" dirty="0">
                <a:effectLst/>
                <a:ea typeface="Calibri" panose="020F0502020204030204" pitchFamily="34" charset="0"/>
                <a:cs typeface="Calibri" panose="020F0502020204030204" pitchFamily="34" charset="0"/>
              </a:rPr>
              <a:t>Get a clear picture of your current situation, the architecture of your existing applications, the challenges you are facing and your business goals. Build a business case for your Amazon migration by defining your objectives. Are you migrating to reduce costs, improve scalability, improve reliability? Based on those goals, determine which applications you need to move to the cloud.</a:t>
            </a:r>
          </a:p>
        </p:txBody>
      </p:sp>
      <p:sp>
        <p:nvSpPr>
          <p:cNvPr id="2" name="Title 1">
            <a:extLst>
              <a:ext uri="{FF2B5EF4-FFF2-40B4-BE49-F238E27FC236}">
                <a16:creationId xmlns:a16="http://schemas.microsoft.com/office/drawing/2014/main" id="{45DA1ECF-BB85-064A-8732-BBBC88BA821A}"/>
              </a:ext>
            </a:extLst>
          </p:cNvPr>
          <p:cNvSpPr>
            <a:spLocks noGrp="1"/>
          </p:cNvSpPr>
          <p:nvPr>
            <p:ph type="title"/>
          </p:nvPr>
        </p:nvSpPr>
        <p:spPr/>
        <p:txBody>
          <a:bodyPr/>
          <a:lstStyle/>
          <a:p>
            <a:r>
              <a:rPr lang="en-US" dirty="0"/>
              <a:t>Migration Planning</a:t>
            </a:r>
          </a:p>
        </p:txBody>
      </p:sp>
      <p:sp>
        <p:nvSpPr>
          <p:cNvPr id="4" name="Footer Placeholder 3">
            <a:extLst>
              <a:ext uri="{FF2B5EF4-FFF2-40B4-BE49-F238E27FC236}">
                <a16:creationId xmlns:a16="http://schemas.microsoft.com/office/drawing/2014/main" id="{BC9904D1-6CA9-7040-91EC-26A1950E35B0}"/>
              </a:ext>
            </a:extLst>
          </p:cNvPr>
          <p:cNvSpPr>
            <a:spLocks noGrp="1"/>
          </p:cNvSpPr>
          <p:nvPr>
            <p:ph type="ftr" sz="quarter" idx="3"/>
          </p:nvPr>
        </p:nvSpPr>
        <p:spPr/>
        <p:txBody>
          <a:bodyPr/>
          <a:lstStyle/>
          <a:p>
            <a:r>
              <a:rPr lang="en-US"/>
              <a:t>© 2023 Cognizant | Confidential &amp; Proprietary</a:t>
            </a:r>
            <a:endParaRPr lang="en-US" dirty="0"/>
          </a:p>
        </p:txBody>
      </p:sp>
      <p:sp>
        <p:nvSpPr>
          <p:cNvPr id="5" name="Slide Number Placeholder 4">
            <a:extLst>
              <a:ext uri="{FF2B5EF4-FFF2-40B4-BE49-F238E27FC236}">
                <a16:creationId xmlns:a16="http://schemas.microsoft.com/office/drawing/2014/main" id="{D4E740CF-BF33-E230-6911-8FBCED37A76E}"/>
              </a:ext>
            </a:extLst>
          </p:cNvPr>
          <p:cNvSpPr>
            <a:spLocks noGrp="1"/>
          </p:cNvSpPr>
          <p:nvPr>
            <p:ph type="sldNum" sz="quarter" idx="4"/>
          </p:nvPr>
        </p:nvSpPr>
        <p:spPr/>
        <p:txBody>
          <a:bodyPr/>
          <a:lstStyle/>
          <a:p>
            <a:fld id="{C53E075B-3175-45CF-B3C7-FEDF3F5961E3}" type="slidenum">
              <a:rPr lang="en-US" smtClean="0"/>
              <a:pPr/>
              <a:t>13</a:t>
            </a:fld>
            <a:endParaRPr lang="en-US" dirty="0"/>
          </a:p>
        </p:txBody>
      </p:sp>
    </p:spTree>
    <p:extLst>
      <p:ext uri="{BB962C8B-B14F-4D97-AF65-F5344CB8AC3E}">
        <p14:creationId xmlns:p14="http://schemas.microsoft.com/office/powerpoint/2010/main" val="469383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2B21043-1658-E547-BFC9-84E7A7582A4F}"/>
              </a:ext>
            </a:extLst>
          </p:cNvPr>
          <p:cNvSpPr>
            <a:spLocks noGrp="1"/>
          </p:cNvSpPr>
          <p:nvPr>
            <p:ph sz="quarter" idx="21"/>
          </p:nvPr>
        </p:nvSpPr>
        <p:spPr/>
        <p:txBody>
          <a:bodyPr/>
          <a:lstStyle/>
          <a:p>
            <a:pPr marR="0" lvl="0">
              <a:lnSpc>
                <a:spcPct val="107000"/>
              </a:lnSpc>
              <a:spcBef>
                <a:spcPts val="0"/>
              </a:spcBef>
              <a:spcAft>
                <a:spcPts val="800"/>
              </a:spcAft>
              <a:buSzPts val="1000"/>
              <a:tabLst>
                <a:tab pos="457200" algn="l"/>
              </a:tabLst>
            </a:pPr>
            <a:r>
              <a:rPr lang="en-US" b="1" dirty="0">
                <a:effectLst/>
                <a:ea typeface="Calibri" panose="020F0502020204030204" pitchFamily="34" charset="0"/>
                <a:cs typeface="Calibri" panose="020F0502020204030204" pitchFamily="34" charset="0"/>
              </a:rPr>
              <a:t>Phase 2: </a:t>
            </a:r>
            <a:r>
              <a:rPr lang="en-US" dirty="0">
                <a:effectLst/>
                <a:ea typeface="Calibri" panose="020F0502020204030204" pitchFamily="34" charset="0"/>
                <a:cs typeface="Calibri" panose="020F0502020204030204" pitchFamily="34" charset="0"/>
              </a:rPr>
              <a:t>Discovery and Planning</a:t>
            </a:r>
          </a:p>
          <a:p>
            <a:pPr marR="0" lvl="0">
              <a:lnSpc>
                <a:spcPct val="107000"/>
              </a:lnSpc>
              <a:spcBef>
                <a:spcPts val="0"/>
              </a:spcBef>
              <a:spcAft>
                <a:spcPts val="800"/>
              </a:spcAft>
              <a:buSzPts val="1000"/>
              <a:tabLst>
                <a:tab pos="457200" algn="l"/>
              </a:tabLst>
            </a:pPr>
            <a:r>
              <a:rPr lang="en-US" dirty="0">
                <a:effectLst/>
                <a:ea typeface="Calibri" panose="020F0502020204030204" pitchFamily="34" charset="0"/>
                <a:cs typeface="Calibri" panose="020F0502020204030204" pitchFamily="34" charset="0"/>
              </a:rPr>
              <a:t>Now that you have an idea of your goals, examine your IT portfolio and consider which migration strategies you’ll use for each of your applications. AWS provides tools that can assist with migration, such as Application Migration Service (MGN), Database Migration Service (DMS) and Amazon </a:t>
            </a:r>
            <a:r>
              <a:rPr lang="en-US" dirty="0" err="1">
                <a:effectLst/>
                <a:ea typeface="Calibri" panose="020F0502020204030204" pitchFamily="34" charset="0"/>
                <a:cs typeface="Calibri" panose="020F0502020204030204" pitchFamily="34" charset="0"/>
              </a:rPr>
              <a:t>DirectConnect</a:t>
            </a:r>
            <a:r>
              <a:rPr lang="en-US" dirty="0">
                <a:effectLst/>
                <a:ea typeface="Calibri" panose="020F0502020204030204" pitchFamily="34" charset="0"/>
                <a:cs typeface="Calibri" panose="020F0502020204030204" pitchFamily="34" charset="0"/>
              </a:rPr>
              <a:t>, and which might be relevant for your use case.</a:t>
            </a:r>
          </a:p>
          <a:p>
            <a:pPr marR="0" lvl="0">
              <a:lnSpc>
                <a:spcPct val="107000"/>
              </a:lnSpc>
              <a:spcBef>
                <a:spcPts val="0"/>
              </a:spcBef>
              <a:spcAft>
                <a:spcPts val="800"/>
              </a:spcAft>
              <a:buSzPts val="1000"/>
              <a:tabLst>
                <a:tab pos="457200" algn="l"/>
              </a:tabLst>
            </a:pPr>
            <a:r>
              <a:rPr lang="en-US" b="1" dirty="0">
                <a:effectLst/>
                <a:ea typeface="Calibri" panose="020F0502020204030204" pitchFamily="34" charset="0"/>
                <a:cs typeface="Calibri" panose="020F0502020204030204" pitchFamily="34" charset="0"/>
              </a:rPr>
              <a:t>Phase 3 &amp; Phase 4: </a:t>
            </a:r>
            <a:r>
              <a:rPr lang="en-US" dirty="0">
                <a:effectLst/>
                <a:ea typeface="Calibri" panose="020F0502020204030204" pitchFamily="34" charset="0"/>
                <a:cs typeface="Calibri" panose="020F0502020204030204" pitchFamily="34" charset="0"/>
              </a:rPr>
              <a:t>Designing, Migrating, and Validating Applications</a:t>
            </a:r>
          </a:p>
          <a:p>
            <a:pPr marR="0" lvl="0">
              <a:lnSpc>
                <a:spcPct val="107000"/>
              </a:lnSpc>
              <a:spcBef>
                <a:spcPts val="0"/>
              </a:spcBef>
              <a:spcAft>
                <a:spcPts val="800"/>
              </a:spcAft>
              <a:buSzPts val="1000"/>
              <a:tabLst>
                <a:tab pos="457200" algn="l"/>
              </a:tabLst>
            </a:pPr>
            <a:r>
              <a:rPr lang="en-US" dirty="0">
                <a:effectLst/>
                <a:ea typeface="Calibri" panose="020F0502020204030204" pitchFamily="34" charset="0"/>
                <a:cs typeface="Calibri" panose="020F0502020204030204" pitchFamily="34" charset="0"/>
              </a:rPr>
              <a:t>Create a detailed migration plan for each of your applications. Start with a few apps as a Proof of Concept and see how migration strategies and tools actually play out in your environment. Then get buy-in from stakeholders in your organization and move forward with a full migration plan.</a:t>
            </a:r>
          </a:p>
          <a:p>
            <a:pPr marR="0" lvl="0">
              <a:lnSpc>
                <a:spcPct val="107000"/>
              </a:lnSpc>
              <a:spcBef>
                <a:spcPts val="0"/>
              </a:spcBef>
              <a:spcAft>
                <a:spcPts val="800"/>
              </a:spcAft>
              <a:buSzPts val="1000"/>
              <a:tabLst>
                <a:tab pos="457200" algn="l"/>
              </a:tabLst>
            </a:pPr>
            <a:r>
              <a:rPr lang="en-US" b="1" dirty="0">
                <a:effectLst/>
                <a:ea typeface="Calibri" panose="020F0502020204030204" pitchFamily="34" charset="0"/>
                <a:cs typeface="Calibri" panose="020F0502020204030204" pitchFamily="34" charset="0"/>
              </a:rPr>
              <a:t>Phase 5: </a:t>
            </a:r>
            <a:r>
              <a:rPr lang="en-US" dirty="0">
                <a:effectLst/>
                <a:ea typeface="Calibri" panose="020F0502020204030204" pitchFamily="34" charset="0"/>
                <a:cs typeface="Calibri" panose="020F0502020204030204" pitchFamily="34" charset="0"/>
              </a:rPr>
              <a:t>Operate</a:t>
            </a:r>
          </a:p>
          <a:p>
            <a:pPr marR="0" lvl="0">
              <a:lnSpc>
                <a:spcPct val="107000"/>
              </a:lnSpc>
              <a:spcBef>
                <a:spcPts val="0"/>
              </a:spcBef>
              <a:spcAft>
                <a:spcPts val="800"/>
              </a:spcAft>
              <a:buSzPts val="1000"/>
              <a:tabLst>
                <a:tab pos="457200" algn="l"/>
              </a:tabLst>
            </a:pPr>
            <a:r>
              <a:rPr lang="en-US" dirty="0">
                <a:effectLst/>
                <a:ea typeface="Calibri" panose="020F0502020204030204" pitchFamily="34" charset="0"/>
                <a:cs typeface="Calibri" panose="020F0502020204030204" pitchFamily="34" charset="0"/>
              </a:rPr>
              <a:t>As applications move to the cloud, you start operating them within AWS and turn off the old versions on-premises (unless you opt for a hybrid model). Build on your experience from applications already running in the cloud for additional applications you’ll need to migrate.</a:t>
            </a:r>
            <a:endParaRPr lang="en-IN" dirty="0">
              <a:effectLst/>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45DA1ECF-BB85-064A-8732-BBBC88BA821A}"/>
              </a:ext>
            </a:extLst>
          </p:cNvPr>
          <p:cNvSpPr>
            <a:spLocks noGrp="1"/>
          </p:cNvSpPr>
          <p:nvPr>
            <p:ph type="title"/>
          </p:nvPr>
        </p:nvSpPr>
        <p:spPr/>
        <p:txBody>
          <a:bodyPr/>
          <a:lstStyle/>
          <a:p>
            <a:r>
              <a:rPr lang="en-US" dirty="0"/>
              <a:t>Migration Planning Cont.</a:t>
            </a:r>
          </a:p>
        </p:txBody>
      </p:sp>
      <p:sp>
        <p:nvSpPr>
          <p:cNvPr id="4" name="Footer Placeholder 3">
            <a:extLst>
              <a:ext uri="{FF2B5EF4-FFF2-40B4-BE49-F238E27FC236}">
                <a16:creationId xmlns:a16="http://schemas.microsoft.com/office/drawing/2014/main" id="{BC9904D1-6CA9-7040-91EC-26A1950E35B0}"/>
              </a:ext>
            </a:extLst>
          </p:cNvPr>
          <p:cNvSpPr>
            <a:spLocks noGrp="1"/>
          </p:cNvSpPr>
          <p:nvPr>
            <p:ph type="ftr" sz="quarter" idx="3"/>
          </p:nvPr>
        </p:nvSpPr>
        <p:spPr/>
        <p:txBody>
          <a:bodyPr/>
          <a:lstStyle/>
          <a:p>
            <a:r>
              <a:rPr lang="en-US"/>
              <a:t>© 2023 Cognizant | Confidential &amp; Proprietary</a:t>
            </a:r>
            <a:endParaRPr lang="en-US" dirty="0"/>
          </a:p>
        </p:txBody>
      </p:sp>
      <p:sp>
        <p:nvSpPr>
          <p:cNvPr id="5" name="Slide Number Placeholder 4">
            <a:extLst>
              <a:ext uri="{FF2B5EF4-FFF2-40B4-BE49-F238E27FC236}">
                <a16:creationId xmlns:a16="http://schemas.microsoft.com/office/drawing/2014/main" id="{D4E740CF-BF33-E230-6911-8FBCED37A76E}"/>
              </a:ext>
            </a:extLst>
          </p:cNvPr>
          <p:cNvSpPr>
            <a:spLocks noGrp="1"/>
          </p:cNvSpPr>
          <p:nvPr>
            <p:ph type="sldNum" sz="quarter" idx="4"/>
          </p:nvPr>
        </p:nvSpPr>
        <p:spPr/>
        <p:txBody>
          <a:bodyPr/>
          <a:lstStyle/>
          <a:p>
            <a:fld id="{C53E075B-3175-45CF-B3C7-FEDF3F5961E3}" type="slidenum">
              <a:rPr lang="en-US" smtClean="0"/>
              <a:pPr/>
              <a:t>14</a:t>
            </a:fld>
            <a:endParaRPr lang="en-US" dirty="0"/>
          </a:p>
        </p:txBody>
      </p:sp>
    </p:spTree>
    <p:extLst>
      <p:ext uri="{BB962C8B-B14F-4D97-AF65-F5344CB8AC3E}">
        <p14:creationId xmlns:p14="http://schemas.microsoft.com/office/powerpoint/2010/main" val="4258202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2B21043-1658-E547-BFC9-84E7A7582A4F}"/>
              </a:ext>
            </a:extLst>
          </p:cNvPr>
          <p:cNvSpPr>
            <a:spLocks noGrp="1"/>
          </p:cNvSpPr>
          <p:nvPr>
            <p:ph sz="quarter" idx="21"/>
          </p:nvPr>
        </p:nvSpPr>
        <p:spPr/>
        <p:txBody>
          <a:bodyPr/>
          <a:lstStyle/>
          <a:p>
            <a:pPr marL="285750" indent="-285750">
              <a:buFont typeface="Wingdings" panose="05000000000000000000" pitchFamily="2" charset="2"/>
              <a:buChar char="Ø"/>
            </a:pPr>
            <a:r>
              <a:rPr lang="en-US" dirty="0"/>
              <a:t>Rehost:- This we are going to follow for moving AIX to Linux Migration.</a:t>
            </a:r>
          </a:p>
          <a:p>
            <a:pPr marL="285750" indent="-285750">
              <a:buFont typeface="Wingdings" panose="05000000000000000000" pitchFamily="2" charset="2"/>
              <a:buChar char="Ø"/>
            </a:pPr>
            <a:r>
              <a:rPr lang="en-US" dirty="0"/>
              <a:t>Refactor:- This we are going to follow for Application Modernization followed by migration to the AWS.</a:t>
            </a:r>
          </a:p>
          <a:p>
            <a:r>
              <a:rPr lang="en-US" dirty="0"/>
              <a:t>So, to summarize,</a:t>
            </a:r>
          </a:p>
          <a:p>
            <a:pPr marL="285750" indent="-285750">
              <a:buFont typeface="Wingdings" panose="05000000000000000000" pitchFamily="2" charset="2"/>
              <a:buChar char="Ø"/>
            </a:pPr>
            <a:r>
              <a:rPr lang="en-US" dirty="0"/>
              <a:t>Lift and Shift: Moving the AIX server to AWS EC2 Linux instances.</a:t>
            </a:r>
          </a:p>
          <a:p>
            <a:pPr marL="285750" indent="-285750">
              <a:buFont typeface="Wingdings" panose="05000000000000000000" pitchFamily="2" charset="2"/>
              <a:buChar char="Ø"/>
            </a:pPr>
            <a:r>
              <a:rPr lang="en-US" dirty="0"/>
              <a:t>Refactoring: Rewriting the application to the new technical stack while keeping the functionalities as is and achieve better performance and scalability.</a:t>
            </a:r>
          </a:p>
        </p:txBody>
      </p:sp>
      <p:sp>
        <p:nvSpPr>
          <p:cNvPr id="2" name="Title 1">
            <a:extLst>
              <a:ext uri="{FF2B5EF4-FFF2-40B4-BE49-F238E27FC236}">
                <a16:creationId xmlns:a16="http://schemas.microsoft.com/office/drawing/2014/main" id="{45DA1ECF-BB85-064A-8732-BBBC88BA821A}"/>
              </a:ext>
            </a:extLst>
          </p:cNvPr>
          <p:cNvSpPr>
            <a:spLocks noGrp="1"/>
          </p:cNvSpPr>
          <p:nvPr>
            <p:ph type="title"/>
          </p:nvPr>
        </p:nvSpPr>
        <p:spPr/>
        <p:txBody>
          <a:bodyPr/>
          <a:lstStyle/>
          <a:p>
            <a:r>
              <a:rPr lang="en-US" dirty="0"/>
              <a:t>Migration Strategy</a:t>
            </a:r>
          </a:p>
        </p:txBody>
      </p:sp>
      <p:sp>
        <p:nvSpPr>
          <p:cNvPr id="4" name="Footer Placeholder 3">
            <a:extLst>
              <a:ext uri="{FF2B5EF4-FFF2-40B4-BE49-F238E27FC236}">
                <a16:creationId xmlns:a16="http://schemas.microsoft.com/office/drawing/2014/main" id="{BC9904D1-6CA9-7040-91EC-26A1950E35B0}"/>
              </a:ext>
            </a:extLst>
          </p:cNvPr>
          <p:cNvSpPr>
            <a:spLocks noGrp="1"/>
          </p:cNvSpPr>
          <p:nvPr>
            <p:ph type="ftr" sz="quarter" idx="3"/>
          </p:nvPr>
        </p:nvSpPr>
        <p:spPr/>
        <p:txBody>
          <a:bodyPr/>
          <a:lstStyle/>
          <a:p>
            <a:r>
              <a:rPr lang="en-US"/>
              <a:t>© 2023 Cognizant | Confidential &amp; Proprietary</a:t>
            </a:r>
            <a:endParaRPr lang="en-US" dirty="0"/>
          </a:p>
        </p:txBody>
      </p:sp>
      <p:sp>
        <p:nvSpPr>
          <p:cNvPr id="5" name="Slide Number Placeholder 4">
            <a:extLst>
              <a:ext uri="{FF2B5EF4-FFF2-40B4-BE49-F238E27FC236}">
                <a16:creationId xmlns:a16="http://schemas.microsoft.com/office/drawing/2014/main" id="{D4E740CF-BF33-E230-6911-8FBCED37A76E}"/>
              </a:ext>
            </a:extLst>
          </p:cNvPr>
          <p:cNvSpPr>
            <a:spLocks noGrp="1"/>
          </p:cNvSpPr>
          <p:nvPr>
            <p:ph type="sldNum" sz="quarter" idx="4"/>
          </p:nvPr>
        </p:nvSpPr>
        <p:spPr/>
        <p:txBody>
          <a:bodyPr/>
          <a:lstStyle/>
          <a:p>
            <a:fld id="{C53E075B-3175-45CF-B3C7-FEDF3F5961E3}" type="slidenum">
              <a:rPr lang="en-US" smtClean="0"/>
              <a:pPr/>
              <a:t>15</a:t>
            </a:fld>
            <a:endParaRPr lang="en-US" dirty="0"/>
          </a:p>
        </p:txBody>
      </p:sp>
    </p:spTree>
    <p:extLst>
      <p:ext uri="{BB962C8B-B14F-4D97-AF65-F5344CB8AC3E}">
        <p14:creationId xmlns:p14="http://schemas.microsoft.com/office/powerpoint/2010/main" val="2349426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2B21043-1658-E547-BFC9-84E7A7582A4F}"/>
              </a:ext>
            </a:extLst>
          </p:cNvPr>
          <p:cNvSpPr>
            <a:spLocks noGrp="1"/>
          </p:cNvSpPr>
          <p:nvPr>
            <p:ph sz="quarter" idx="21"/>
          </p:nvPr>
        </p:nvSpPr>
        <p:spPr/>
        <p:txBody>
          <a:bodyPr/>
          <a:lstStyle/>
          <a:p>
            <a:r>
              <a:rPr lang="en-US" dirty="0"/>
              <a:t>We have used a lot of AWS Cloud Components in our new Architecture Design, but the major ones are highlighted, and the rest of the others are elaborated both in the HLD and LLD documents.</a:t>
            </a:r>
          </a:p>
          <a:p>
            <a:r>
              <a:rPr lang="en-US" dirty="0"/>
              <a:t>AWS Application Discovery Service (ADS)- Gathers information about your source servers to support the migration planning.</a:t>
            </a:r>
          </a:p>
          <a:p>
            <a:r>
              <a:rPr lang="en-US" dirty="0"/>
              <a:t>AWS Application Migration Service (MGN)- Provides an automated approach for rehosting servers to the AWS cloud.</a:t>
            </a:r>
          </a:p>
          <a:p>
            <a:r>
              <a:rPr lang="en-US" dirty="0"/>
              <a:t>AWS Database Migration Service (DMS)- Helps you migrate databases to AWS quickly and securely, providing replication from your source to your target database.</a:t>
            </a:r>
          </a:p>
          <a:p>
            <a:r>
              <a:rPr lang="en-US" dirty="0"/>
              <a:t>AWS Migration Hub- Provides a central location to collect server and application inventory data for the assessment, planning, and tracking of migrations to AWS.</a:t>
            </a:r>
          </a:p>
          <a:p>
            <a:r>
              <a:rPr lang="en-US" dirty="0"/>
              <a:t>Amazon EC2- Amazon Elastic Compute Cloud (Amazon EC2) is a web service that provides secure, resizable compute capacity in the cloud. Access reliable, scalable infrastructure on demand. Scale capacity within minutes with SLA commitment of 99.99% availability. Provide secure compute for your applications. Security is built into the foundation of Amazon EC2 with the AWS Nitro System. Optimize performance and cost with flexible options like AWS Graviton-based instances, Amazon EC2 Spot instances, and AWS Savings Plans.</a:t>
            </a:r>
          </a:p>
        </p:txBody>
      </p:sp>
      <p:sp>
        <p:nvSpPr>
          <p:cNvPr id="2" name="Title 1">
            <a:extLst>
              <a:ext uri="{FF2B5EF4-FFF2-40B4-BE49-F238E27FC236}">
                <a16:creationId xmlns:a16="http://schemas.microsoft.com/office/drawing/2014/main" id="{45DA1ECF-BB85-064A-8732-BBBC88BA821A}"/>
              </a:ext>
            </a:extLst>
          </p:cNvPr>
          <p:cNvSpPr>
            <a:spLocks noGrp="1"/>
          </p:cNvSpPr>
          <p:nvPr>
            <p:ph type="title"/>
          </p:nvPr>
        </p:nvSpPr>
        <p:spPr/>
        <p:txBody>
          <a:bodyPr/>
          <a:lstStyle/>
          <a:p>
            <a:r>
              <a:rPr lang="en-US" dirty="0"/>
              <a:t>Components &amp; Services</a:t>
            </a:r>
          </a:p>
        </p:txBody>
      </p:sp>
      <p:sp>
        <p:nvSpPr>
          <p:cNvPr id="4" name="Footer Placeholder 3">
            <a:extLst>
              <a:ext uri="{FF2B5EF4-FFF2-40B4-BE49-F238E27FC236}">
                <a16:creationId xmlns:a16="http://schemas.microsoft.com/office/drawing/2014/main" id="{BC9904D1-6CA9-7040-91EC-26A1950E35B0}"/>
              </a:ext>
            </a:extLst>
          </p:cNvPr>
          <p:cNvSpPr>
            <a:spLocks noGrp="1"/>
          </p:cNvSpPr>
          <p:nvPr>
            <p:ph type="ftr" sz="quarter" idx="3"/>
          </p:nvPr>
        </p:nvSpPr>
        <p:spPr/>
        <p:txBody>
          <a:bodyPr/>
          <a:lstStyle/>
          <a:p>
            <a:r>
              <a:rPr lang="en-US"/>
              <a:t>© 2023 Cognizant | Confidential &amp; Proprietary</a:t>
            </a:r>
            <a:endParaRPr lang="en-US" dirty="0"/>
          </a:p>
        </p:txBody>
      </p:sp>
      <p:sp>
        <p:nvSpPr>
          <p:cNvPr id="5" name="Slide Number Placeholder 4">
            <a:extLst>
              <a:ext uri="{FF2B5EF4-FFF2-40B4-BE49-F238E27FC236}">
                <a16:creationId xmlns:a16="http://schemas.microsoft.com/office/drawing/2014/main" id="{D4E740CF-BF33-E230-6911-8FBCED37A76E}"/>
              </a:ext>
            </a:extLst>
          </p:cNvPr>
          <p:cNvSpPr>
            <a:spLocks noGrp="1"/>
          </p:cNvSpPr>
          <p:nvPr>
            <p:ph type="sldNum" sz="quarter" idx="4"/>
          </p:nvPr>
        </p:nvSpPr>
        <p:spPr/>
        <p:txBody>
          <a:bodyPr/>
          <a:lstStyle/>
          <a:p>
            <a:fld id="{C53E075B-3175-45CF-B3C7-FEDF3F5961E3}" type="slidenum">
              <a:rPr lang="en-US" smtClean="0"/>
              <a:pPr/>
              <a:t>16</a:t>
            </a:fld>
            <a:endParaRPr lang="en-US" dirty="0"/>
          </a:p>
        </p:txBody>
      </p:sp>
    </p:spTree>
    <p:extLst>
      <p:ext uri="{BB962C8B-B14F-4D97-AF65-F5344CB8AC3E}">
        <p14:creationId xmlns:p14="http://schemas.microsoft.com/office/powerpoint/2010/main" val="557819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98B8323A-8829-D03D-433D-A8DC154C25B2}"/>
              </a:ext>
            </a:extLst>
          </p:cNvPr>
          <p:cNvGraphicFramePr>
            <a:graphicFrameLocks noGrp="1"/>
          </p:cNvGraphicFramePr>
          <p:nvPr>
            <p:ph sz="quarter" idx="21"/>
            <p:extLst>
              <p:ext uri="{D42A27DB-BD31-4B8C-83A1-F6EECF244321}">
                <p14:modId xmlns:p14="http://schemas.microsoft.com/office/powerpoint/2010/main" val="3535043673"/>
              </p:ext>
            </p:extLst>
          </p:nvPr>
        </p:nvGraphicFramePr>
        <p:xfrm>
          <a:off x="2032000" y="1280160"/>
          <a:ext cx="5384800" cy="4805683"/>
        </p:xfrm>
        <a:graphic>
          <a:graphicData uri="http://schemas.openxmlformats.org/drawingml/2006/table">
            <a:tbl>
              <a:tblPr firstRow="1" firstCol="1" bandRow="1"/>
              <a:tblGrid>
                <a:gridCol w="2661355">
                  <a:extLst>
                    <a:ext uri="{9D8B030D-6E8A-4147-A177-3AD203B41FA5}">
                      <a16:colId xmlns:a16="http://schemas.microsoft.com/office/drawing/2014/main" val="380223702"/>
                    </a:ext>
                  </a:extLst>
                </a:gridCol>
                <a:gridCol w="2723445">
                  <a:extLst>
                    <a:ext uri="{9D8B030D-6E8A-4147-A177-3AD203B41FA5}">
                      <a16:colId xmlns:a16="http://schemas.microsoft.com/office/drawing/2014/main" val="3760359854"/>
                    </a:ext>
                  </a:extLst>
                </a:gridCol>
              </a:tblGrid>
              <a:tr h="320379">
                <a:tc>
                  <a:txBody>
                    <a:bodyPr/>
                    <a:lstStyle/>
                    <a:p>
                      <a:pPr marL="0" marR="73025" algn="ctr">
                        <a:lnSpc>
                          <a:spcPts val="1200"/>
                        </a:lnSpc>
                        <a:spcBef>
                          <a:spcPts val="130"/>
                        </a:spcBef>
                        <a:spcAft>
                          <a:spcPts val="1200"/>
                        </a:spcAft>
                      </a:pPr>
                      <a:r>
                        <a:rPr lang="en-US" sz="10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Component Name</a:t>
                      </a:r>
                      <a:endParaRPr lang="en-IN" sz="1000" dirty="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F78C4"/>
                    </a:solidFill>
                  </a:tcPr>
                </a:tc>
                <a:tc>
                  <a:txBody>
                    <a:bodyPr/>
                    <a:lstStyle/>
                    <a:p>
                      <a:pPr marL="0" marR="73025" algn="ctr">
                        <a:lnSpc>
                          <a:spcPts val="1200"/>
                        </a:lnSpc>
                        <a:spcBef>
                          <a:spcPts val="130"/>
                        </a:spcBef>
                        <a:spcAft>
                          <a:spcPts val="1200"/>
                        </a:spcAft>
                      </a:pPr>
                      <a:r>
                        <a:rPr lang="en-US" sz="10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Technology</a:t>
                      </a:r>
                      <a:endParaRPr lang="en-IN"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F78C4"/>
                    </a:solidFill>
                  </a:tcPr>
                </a:tc>
                <a:extLst>
                  <a:ext uri="{0D108BD9-81ED-4DB2-BD59-A6C34878D82A}">
                    <a16:rowId xmlns:a16="http://schemas.microsoft.com/office/drawing/2014/main" val="2981853740"/>
                  </a:ext>
                </a:extLst>
              </a:tr>
              <a:tr h="320379">
                <a:tc>
                  <a:txBody>
                    <a:bodyPr/>
                    <a:lstStyle/>
                    <a:p>
                      <a:pPr marL="0" marR="73025" algn="just">
                        <a:lnSpc>
                          <a:spcPts val="1200"/>
                        </a:lnSpc>
                        <a:spcBef>
                          <a:spcPts val="130"/>
                        </a:spcBef>
                        <a:spcAft>
                          <a:spcPts val="1200"/>
                        </a:spcAft>
                      </a:pPr>
                      <a:r>
                        <a:rPr lang="en-US"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Presentation Layer</a:t>
                      </a:r>
                      <a:endParaRPr lang="en-IN"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3025" algn="just">
                        <a:lnSpc>
                          <a:spcPts val="1200"/>
                        </a:lnSpc>
                        <a:spcBef>
                          <a:spcPts val="130"/>
                        </a:spcBef>
                        <a:spcAft>
                          <a:spcPts val="1200"/>
                        </a:spcAft>
                      </a:pPr>
                      <a:r>
                        <a:rPr lang="en-US"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Angular/React</a:t>
                      </a:r>
                      <a:endParaRPr lang="en-IN"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6640996"/>
                  </a:ext>
                </a:extLst>
              </a:tr>
              <a:tr h="320379">
                <a:tc>
                  <a:txBody>
                    <a:bodyPr/>
                    <a:lstStyle/>
                    <a:p>
                      <a:pPr marL="0" marR="73025" algn="just">
                        <a:lnSpc>
                          <a:spcPts val="1200"/>
                        </a:lnSpc>
                        <a:spcBef>
                          <a:spcPts val="130"/>
                        </a:spcBef>
                        <a:spcAft>
                          <a:spcPts val="1200"/>
                        </a:spcAft>
                      </a:pPr>
                      <a:r>
                        <a:rPr lang="en-US"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API Layer (REST)</a:t>
                      </a:r>
                      <a:endParaRPr lang="en-IN"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3025" algn="just">
                        <a:lnSpc>
                          <a:spcPts val="1200"/>
                        </a:lnSpc>
                        <a:spcBef>
                          <a:spcPts val="130"/>
                        </a:spcBef>
                        <a:spcAft>
                          <a:spcPts val="1200"/>
                        </a:spcAft>
                      </a:pPr>
                      <a:r>
                        <a:rPr lang="en-US"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Java &amp; Spring Boot</a:t>
                      </a:r>
                      <a:endParaRPr lang="en-IN"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21426223"/>
                  </a:ext>
                </a:extLst>
              </a:tr>
              <a:tr h="320379">
                <a:tc>
                  <a:txBody>
                    <a:bodyPr/>
                    <a:lstStyle/>
                    <a:p>
                      <a:pPr marL="0" marR="73025" algn="just">
                        <a:lnSpc>
                          <a:spcPts val="1200"/>
                        </a:lnSpc>
                        <a:spcBef>
                          <a:spcPts val="130"/>
                        </a:spcBef>
                        <a:spcAft>
                          <a:spcPts val="1200"/>
                        </a:spcAft>
                      </a:pPr>
                      <a:r>
                        <a:rPr lang="en-US"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Database Layer</a:t>
                      </a:r>
                      <a:endParaRPr lang="en-IN"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3025" algn="just">
                        <a:lnSpc>
                          <a:spcPts val="1200"/>
                        </a:lnSpc>
                        <a:spcBef>
                          <a:spcPts val="130"/>
                        </a:spcBef>
                        <a:spcAft>
                          <a:spcPts val="1200"/>
                        </a:spcAft>
                      </a:pPr>
                      <a:r>
                        <a:rPr lang="en-US"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SQL </a:t>
                      </a:r>
                      <a:endParaRPr lang="en-IN"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9922570"/>
                  </a:ext>
                </a:extLst>
              </a:tr>
              <a:tr h="320379">
                <a:tc>
                  <a:txBody>
                    <a:bodyPr/>
                    <a:lstStyle/>
                    <a:p>
                      <a:pPr marL="0" marR="73025" algn="just">
                        <a:lnSpc>
                          <a:spcPts val="1200"/>
                        </a:lnSpc>
                        <a:spcBef>
                          <a:spcPts val="130"/>
                        </a:spcBef>
                        <a:spcAft>
                          <a:spcPts val="1200"/>
                        </a:spcAft>
                      </a:pPr>
                      <a:r>
                        <a:rPr lang="en-US"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Compute </a:t>
                      </a:r>
                      <a:endParaRPr lang="en-IN"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3025" algn="just">
                        <a:lnSpc>
                          <a:spcPts val="1200"/>
                        </a:lnSpc>
                        <a:spcBef>
                          <a:spcPts val="130"/>
                        </a:spcBef>
                        <a:spcAft>
                          <a:spcPts val="1200"/>
                        </a:spcAft>
                      </a:pPr>
                      <a:r>
                        <a:rPr lang="en-US"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AWS EC2</a:t>
                      </a:r>
                      <a:endParaRPr lang="en-IN"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3559911"/>
                  </a:ext>
                </a:extLst>
              </a:tr>
              <a:tr h="320379">
                <a:tc>
                  <a:txBody>
                    <a:bodyPr/>
                    <a:lstStyle/>
                    <a:p>
                      <a:pPr marL="0" marR="73025" algn="just">
                        <a:lnSpc>
                          <a:spcPts val="1200"/>
                        </a:lnSpc>
                        <a:spcBef>
                          <a:spcPts val="130"/>
                        </a:spcBef>
                        <a:spcAft>
                          <a:spcPts val="1200"/>
                        </a:spcAft>
                      </a:pPr>
                      <a:r>
                        <a:rPr lang="en-US"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Storage</a:t>
                      </a:r>
                      <a:endParaRPr lang="en-IN"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3025" algn="just">
                        <a:lnSpc>
                          <a:spcPts val="1200"/>
                        </a:lnSpc>
                        <a:spcBef>
                          <a:spcPts val="130"/>
                        </a:spcBef>
                        <a:spcAft>
                          <a:spcPts val="1200"/>
                        </a:spcAft>
                      </a:pPr>
                      <a:r>
                        <a:rPr lang="en-US"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AWS RDS, AWS S3</a:t>
                      </a:r>
                      <a:endParaRPr lang="en-IN"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03574632"/>
                  </a:ext>
                </a:extLst>
              </a:tr>
              <a:tr h="320379">
                <a:tc>
                  <a:txBody>
                    <a:bodyPr/>
                    <a:lstStyle/>
                    <a:p>
                      <a:pPr marL="0" marR="73025" algn="just">
                        <a:lnSpc>
                          <a:spcPts val="1200"/>
                        </a:lnSpc>
                        <a:spcBef>
                          <a:spcPts val="130"/>
                        </a:spcBef>
                        <a:spcAft>
                          <a:spcPts val="1200"/>
                        </a:spcAft>
                      </a:pPr>
                      <a:r>
                        <a:rPr lang="en-US"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Security</a:t>
                      </a:r>
                      <a:endParaRPr lang="en-IN"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3025" algn="just">
                        <a:lnSpc>
                          <a:spcPts val="1200"/>
                        </a:lnSpc>
                        <a:spcBef>
                          <a:spcPts val="130"/>
                        </a:spcBef>
                        <a:spcAft>
                          <a:spcPts val="1200"/>
                        </a:spcAft>
                      </a:pPr>
                      <a:r>
                        <a:rPr lang="en-US"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AWS IAM</a:t>
                      </a:r>
                      <a:endParaRPr lang="en-IN"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31777223"/>
                  </a:ext>
                </a:extLst>
              </a:tr>
              <a:tr h="320379">
                <a:tc>
                  <a:txBody>
                    <a:bodyPr/>
                    <a:lstStyle/>
                    <a:p>
                      <a:pPr marL="0" marR="73025" algn="just">
                        <a:lnSpc>
                          <a:spcPts val="1200"/>
                        </a:lnSpc>
                        <a:spcBef>
                          <a:spcPts val="130"/>
                        </a:spcBef>
                        <a:spcAft>
                          <a:spcPts val="1200"/>
                        </a:spcAft>
                      </a:pPr>
                      <a:r>
                        <a:rPr lang="en-US"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Network</a:t>
                      </a:r>
                      <a:endParaRPr lang="en-IN"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3025" algn="just">
                        <a:lnSpc>
                          <a:spcPts val="1200"/>
                        </a:lnSpc>
                        <a:spcBef>
                          <a:spcPts val="130"/>
                        </a:spcBef>
                        <a:spcAft>
                          <a:spcPts val="1200"/>
                        </a:spcAft>
                      </a:pPr>
                      <a:r>
                        <a:rPr lang="en-US"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Amazon Route 53, AWS VPC</a:t>
                      </a:r>
                      <a:endParaRPr lang="en-IN"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36147756"/>
                  </a:ext>
                </a:extLst>
              </a:tr>
              <a:tr h="320379">
                <a:tc>
                  <a:txBody>
                    <a:bodyPr/>
                    <a:lstStyle/>
                    <a:p>
                      <a:pPr marL="0" marR="73025" algn="just">
                        <a:lnSpc>
                          <a:spcPts val="1200"/>
                        </a:lnSpc>
                        <a:spcBef>
                          <a:spcPts val="130"/>
                        </a:spcBef>
                        <a:spcAft>
                          <a:spcPts val="1200"/>
                        </a:spcAft>
                      </a:pPr>
                      <a:r>
                        <a:rPr lang="en-US"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Migration</a:t>
                      </a:r>
                      <a:endParaRPr lang="en-IN"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3025" algn="just">
                        <a:lnSpc>
                          <a:spcPts val="1200"/>
                        </a:lnSpc>
                        <a:spcBef>
                          <a:spcPts val="130"/>
                        </a:spcBef>
                        <a:spcAft>
                          <a:spcPts val="1200"/>
                        </a:spcAft>
                      </a:pPr>
                      <a:r>
                        <a:rPr lang="en-US"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AWS Migration Hub</a:t>
                      </a:r>
                      <a:endParaRPr lang="en-IN"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49907763"/>
                  </a:ext>
                </a:extLst>
              </a:tr>
              <a:tr h="640757">
                <a:tc>
                  <a:txBody>
                    <a:bodyPr/>
                    <a:lstStyle/>
                    <a:p>
                      <a:pPr marL="0" marR="73025" algn="just">
                        <a:lnSpc>
                          <a:spcPts val="1200"/>
                        </a:lnSpc>
                        <a:spcBef>
                          <a:spcPts val="130"/>
                        </a:spcBef>
                        <a:spcAft>
                          <a:spcPts val="1200"/>
                        </a:spcAft>
                      </a:pPr>
                      <a:r>
                        <a:rPr lang="en-US"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Migration</a:t>
                      </a:r>
                      <a:endParaRPr lang="en-IN"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3025" algn="just">
                        <a:lnSpc>
                          <a:spcPts val="1200"/>
                        </a:lnSpc>
                        <a:spcBef>
                          <a:spcPts val="130"/>
                        </a:spcBef>
                        <a:spcAft>
                          <a:spcPts val="1200"/>
                        </a:spcAft>
                      </a:pPr>
                      <a:r>
                        <a:rPr lang="en-US"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AWS Application Migration Service (MGN)</a:t>
                      </a:r>
                      <a:endParaRPr lang="en-IN"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92092753"/>
                  </a:ext>
                </a:extLst>
              </a:tr>
              <a:tr h="640757">
                <a:tc>
                  <a:txBody>
                    <a:bodyPr/>
                    <a:lstStyle/>
                    <a:p>
                      <a:pPr marL="0" marR="73025" algn="just">
                        <a:lnSpc>
                          <a:spcPts val="1200"/>
                        </a:lnSpc>
                        <a:spcBef>
                          <a:spcPts val="130"/>
                        </a:spcBef>
                        <a:spcAft>
                          <a:spcPts val="1200"/>
                        </a:spcAft>
                      </a:pPr>
                      <a:r>
                        <a:rPr lang="en-US"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Migration</a:t>
                      </a:r>
                      <a:endParaRPr lang="en-IN"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3025" algn="just">
                        <a:lnSpc>
                          <a:spcPts val="1200"/>
                        </a:lnSpc>
                        <a:spcBef>
                          <a:spcPts val="130"/>
                        </a:spcBef>
                        <a:spcAft>
                          <a:spcPts val="1200"/>
                        </a:spcAft>
                      </a:pPr>
                      <a:r>
                        <a:rPr lang="en-US"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AWS Database Migration Service (DMS)</a:t>
                      </a:r>
                      <a:endParaRPr lang="en-IN"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1195127"/>
                  </a:ext>
                </a:extLst>
              </a:tr>
              <a:tr h="320379">
                <a:tc>
                  <a:txBody>
                    <a:bodyPr/>
                    <a:lstStyle/>
                    <a:p>
                      <a:pPr marL="0" marR="73025" algn="just">
                        <a:lnSpc>
                          <a:spcPts val="1200"/>
                        </a:lnSpc>
                        <a:spcBef>
                          <a:spcPts val="130"/>
                        </a:spcBef>
                        <a:spcAft>
                          <a:spcPts val="1200"/>
                        </a:spcAft>
                      </a:pPr>
                      <a:r>
                        <a:rPr lang="en-US"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Logging</a:t>
                      </a:r>
                      <a:endParaRPr lang="en-IN"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3025" algn="just">
                        <a:lnSpc>
                          <a:spcPts val="1200"/>
                        </a:lnSpc>
                        <a:spcBef>
                          <a:spcPts val="130"/>
                        </a:spcBef>
                        <a:spcAft>
                          <a:spcPts val="1200"/>
                        </a:spcAft>
                      </a:pPr>
                      <a:r>
                        <a:rPr lang="en-US"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AWS CloudTrail</a:t>
                      </a:r>
                      <a:endParaRPr lang="en-IN"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22722645"/>
                  </a:ext>
                </a:extLst>
              </a:tr>
              <a:tr h="320379">
                <a:tc>
                  <a:txBody>
                    <a:bodyPr/>
                    <a:lstStyle/>
                    <a:p>
                      <a:pPr marL="0" marR="73025" algn="just">
                        <a:lnSpc>
                          <a:spcPts val="1200"/>
                        </a:lnSpc>
                        <a:spcBef>
                          <a:spcPts val="130"/>
                        </a:spcBef>
                        <a:spcAft>
                          <a:spcPts val="1200"/>
                        </a:spcAft>
                      </a:pPr>
                      <a:r>
                        <a:rPr lang="en-US"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Monitoring</a:t>
                      </a:r>
                      <a:endParaRPr lang="en-IN" sz="10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3025" algn="just">
                        <a:lnSpc>
                          <a:spcPts val="1200"/>
                        </a:lnSpc>
                        <a:spcBef>
                          <a:spcPts val="130"/>
                        </a:spcBef>
                        <a:spcAft>
                          <a:spcPts val="1200"/>
                        </a:spcAft>
                      </a:pPr>
                      <a:r>
                        <a:rPr lang="en-US" sz="1000" dirty="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AWS CloudWatch</a:t>
                      </a:r>
                      <a:endParaRPr lang="en-IN" sz="1000" dirty="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88554367"/>
                  </a:ext>
                </a:extLst>
              </a:tr>
            </a:tbl>
          </a:graphicData>
        </a:graphic>
      </p:graphicFrame>
      <p:sp>
        <p:nvSpPr>
          <p:cNvPr id="2" name="Title 1">
            <a:extLst>
              <a:ext uri="{FF2B5EF4-FFF2-40B4-BE49-F238E27FC236}">
                <a16:creationId xmlns:a16="http://schemas.microsoft.com/office/drawing/2014/main" id="{45DA1ECF-BB85-064A-8732-BBBC88BA821A}"/>
              </a:ext>
            </a:extLst>
          </p:cNvPr>
          <p:cNvSpPr>
            <a:spLocks noGrp="1"/>
          </p:cNvSpPr>
          <p:nvPr>
            <p:ph type="title"/>
          </p:nvPr>
        </p:nvSpPr>
        <p:spPr/>
        <p:txBody>
          <a:bodyPr/>
          <a:lstStyle/>
          <a:p>
            <a:r>
              <a:rPr lang="en-US" dirty="0"/>
              <a:t>Components &amp; Services Cont.</a:t>
            </a:r>
          </a:p>
        </p:txBody>
      </p:sp>
      <p:sp>
        <p:nvSpPr>
          <p:cNvPr id="4" name="Footer Placeholder 3">
            <a:extLst>
              <a:ext uri="{FF2B5EF4-FFF2-40B4-BE49-F238E27FC236}">
                <a16:creationId xmlns:a16="http://schemas.microsoft.com/office/drawing/2014/main" id="{BC9904D1-6CA9-7040-91EC-26A1950E35B0}"/>
              </a:ext>
            </a:extLst>
          </p:cNvPr>
          <p:cNvSpPr>
            <a:spLocks noGrp="1"/>
          </p:cNvSpPr>
          <p:nvPr>
            <p:ph type="ftr" sz="quarter" idx="3"/>
          </p:nvPr>
        </p:nvSpPr>
        <p:spPr/>
        <p:txBody>
          <a:bodyPr/>
          <a:lstStyle/>
          <a:p>
            <a:r>
              <a:rPr lang="en-US"/>
              <a:t>© 2023 Cognizant | Confidential &amp; Proprietary</a:t>
            </a:r>
            <a:endParaRPr lang="en-US" dirty="0"/>
          </a:p>
        </p:txBody>
      </p:sp>
      <p:sp>
        <p:nvSpPr>
          <p:cNvPr id="5" name="Slide Number Placeholder 4">
            <a:extLst>
              <a:ext uri="{FF2B5EF4-FFF2-40B4-BE49-F238E27FC236}">
                <a16:creationId xmlns:a16="http://schemas.microsoft.com/office/drawing/2014/main" id="{D4E740CF-BF33-E230-6911-8FBCED37A76E}"/>
              </a:ext>
            </a:extLst>
          </p:cNvPr>
          <p:cNvSpPr>
            <a:spLocks noGrp="1"/>
          </p:cNvSpPr>
          <p:nvPr>
            <p:ph type="sldNum" sz="quarter" idx="4"/>
          </p:nvPr>
        </p:nvSpPr>
        <p:spPr/>
        <p:txBody>
          <a:bodyPr/>
          <a:lstStyle/>
          <a:p>
            <a:fld id="{C53E075B-3175-45CF-B3C7-FEDF3F5961E3}" type="slidenum">
              <a:rPr lang="en-US" smtClean="0"/>
              <a:pPr/>
              <a:t>17</a:t>
            </a:fld>
            <a:endParaRPr lang="en-US" dirty="0"/>
          </a:p>
        </p:txBody>
      </p:sp>
    </p:spTree>
    <p:extLst>
      <p:ext uri="{BB962C8B-B14F-4D97-AF65-F5344CB8AC3E}">
        <p14:creationId xmlns:p14="http://schemas.microsoft.com/office/powerpoint/2010/main" val="2083744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2B21043-1658-E547-BFC9-84E7A7582A4F}"/>
              </a:ext>
            </a:extLst>
          </p:cNvPr>
          <p:cNvSpPr>
            <a:spLocks noGrp="1"/>
          </p:cNvSpPr>
          <p:nvPr>
            <p:ph sz="quarter" idx="21"/>
          </p:nvPr>
        </p:nvSpPr>
        <p:spPr/>
        <p:txBody>
          <a:bodyPr/>
          <a:lstStyle/>
          <a:p>
            <a:r>
              <a:rPr lang="en-US" dirty="0"/>
              <a:t>1. Preparation:</a:t>
            </a:r>
          </a:p>
          <a:p>
            <a:pPr marL="285750" indent="-285750">
              <a:buFont typeface="Arial" panose="020B0604020202020204" pitchFamily="34" charset="0"/>
              <a:buChar char="•"/>
            </a:pPr>
            <a:r>
              <a:rPr lang="en-US" dirty="0"/>
              <a:t>Backup: Backup data on AIX servers.</a:t>
            </a:r>
          </a:p>
          <a:p>
            <a:pPr marL="285750" indent="-285750">
              <a:buFont typeface="Arial" panose="020B0604020202020204" pitchFamily="34" charset="0"/>
              <a:buChar char="•"/>
            </a:pPr>
            <a:r>
              <a:rPr lang="en-US" dirty="0"/>
              <a:t>AWS Environment Setup: Create VPC, subnets, security groups, EC2 instances, EBS volumes, and RDS instances.</a:t>
            </a:r>
          </a:p>
          <a:p>
            <a:pPr marL="285750" indent="-285750">
              <a:buFont typeface="Arial" panose="020B0604020202020204" pitchFamily="34" charset="0"/>
              <a:buChar char="•"/>
            </a:pPr>
            <a:r>
              <a:rPr lang="en-US" dirty="0"/>
              <a:t>Network Configuration: Configure VPC, subnets, route tables, and internet gateways.</a:t>
            </a:r>
          </a:p>
          <a:p>
            <a:endParaRPr lang="en-US" dirty="0"/>
          </a:p>
          <a:p>
            <a:r>
              <a:rPr lang="en-US" dirty="0"/>
              <a:t>2. Data Migration:</a:t>
            </a:r>
          </a:p>
          <a:p>
            <a:pPr marL="285750" indent="-285750">
              <a:buFont typeface="Arial" panose="020B0604020202020204" pitchFamily="34" charset="0"/>
              <a:buChar char="•"/>
            </a:pPr>
            <a:r>
              <a:rPr lang="en-US" dirty="0"/>
              <a:t>Server Migration: Use AWS Application Migration Service (MGN) to replicate </a:t>
            </a:r>
            <a:r>
              <a:rPr lang="en-US" dirty="0" err="1"/>
              <a:t>onprem</a:t>
            </a:r>
            <a:r>
              <a:rPr lang="en-US" dirty="0"/>
              <a:t> servers.</a:t>
            </a:r>
          </a:p>
          <a:p>
            <a:pPr marL="285750" indent="-285750">
              <a:buFont typeface="Arial" panose="020B0604020202020204" pitchFamily="34" charset="0"/>
              <a:buChar char="•"/>
            </a:pPr>
            <a:r>
              <a:rPr lang="en-US" dirty="0"/>
              <a:t>Database Migration: Use AWS Database Migration Service (DMS) to migrate databases from AIX to AWS </a:t>
            </a:r>
            <a:r>
              <a:rPr lang="en-US"/>
              <a:t>RDS.</a:t>
            </a:r>
            <a:endParaRPr lang="en-US" dirty="0"/>
          </a:p>
        </p:txBody>
      </p:sp>
      <p:sp>
        <p:nvSpPr>
          <p:cNvPr id="2" name="Title 1">
            <a:extLst>
              <a:ext uri="{FF2B5EF4-FFF2-40B4-BE49-F238E27FC236}">
                <a16:creationId xmlns:a16="http://schemas.microsoft.com/office/drawing/2014/main" id="{45DA1ECF-BB85-064A-8732-BBBC88BA821A}"/>
              </a:ext>
            </a:extLst>
          </p:cNvPr>
          <p:cNvSpPr>
            <a:spLocks noGrp="1"/>
          </p:cNvSpPr>
          <p:nvPr>
            <p:ph type="title"/>
          </p:nvPr>
        </p:nvSpPr>
        <p:spPr/>
        <p:txBody>
          <a:bodyPr/>
          <a:lstStyle/>
          <a:p>
            <a:r>
              <a:rPr lang="en-US" dirty="0"/>
              <a:t>Detailed Migration Steps</a:t>
            </a:r>
          </a:p>
        </p:txBody>
      </p:sp>
      <p:sp>
        <p:nvSpPr>
          <p:cNvPr id="4" name="Footer Placeholder 3">
            <a:extLst>
              <a:ext uri="{FF2B5EF4-FFF2-40B4-BE49-F238E27FC236}">
                <a16:creationId xmlns:a16="http://schemas.microsoft.com/office/drawing/2014/main" id="{BC9904D1-6CA9-7040-91EC-26A1950E35B0}"/>
              </a:ext>
            </a:extLst>
          </p:cNvPr>
          <p:cNvSpPr>
            <a:spLocks noGrp="1"/>
          </p:cNvSpPr>
          <p:nvPr>
            <p:ph type="ftr" sz="quarter" idx="3"/>
          </p:nvPr>
        </p:nvSpPr>
        <p:spPr/>
        <p:txBody>
          <a:bodyPr/>
          <a:lstStyle/>
          <a:p>
            <a:r>
              <a:rPr lang="en-US"/>
              <a:t>© 2023 Cognizant | Confidential &amp; Proprietary</a:t>
            </a:r>
            <a:endParaRPr lang="en-US" dirty="0"/>
          </a:p>
        </p:txBody>
      </p:sp>
      <p:sp>
        <p:nvSpPr>
          <p:cNvPr id="5" name="Slide Number Placeholder 4">
            <a:extLst>
              <a:ext uri="{FF2B5EF4-FFF2-40B4-BE49-F238E27FC236}">
                <a16:creationId xmlns:a16="http://schemas.microsoft.com/office/drawing/2014/main" id="{D4E740CF-BF33-E230-6911-8FBCED37A76E}"/>
              </a:ext>
            </a:extLst>
          </p:cNvPr>
          <p:cNvSpPr>
            <a:spLocks noGrp="1"/>
          </p:cNvSpPr>
          <p:nvPr>
            <p:ph type="sldNum" sz="quarter" idx="4"/>
          </p:nvPr>
        </p:nvSpPr>
        <p:spPr/>
        <p:txBody>
          <a:bodyPr/>
          <a:lstStyle/>
          <a:p>
            <a:fld id="{C53E075B-3175-45CF-B3C7-FEDF3F5961E3}" type="slidenum">
              <a:rPr lang="en-US" smtClean="0"/>
              <a:pPr/>
              <a:t>18</a:t>
            </a:fld>
            <a:endParaRPr lang="en-US" dirty="0"/>
          </a:p>
        </p:txBody>
      </p:sp>
    </p:spTree>
    <p:extLst>
      <p:ext uri="{BB962C8B-B14F-4D97-AF65-F5344CB8AC3E}">
        <p14:creationId xmlns:p14="http://schemas.microsoft.com/office/powerpoint/2010/main" val="705209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2B21043-1658-E547-BFC9-84E7A7582A4F}"/>
              </a:ext>
            </a:extLst>
          </p:cNvPr>
          <p:cNvSpPr>
            <a:spLocks noGrp="1"/>
          </p:cNvSpPr>
          <p:nvPr>
            <p:ph sz="quarter" idx="21"/>
          </p:nvPr>
        </p:nvSpPr>
        <p:spPr>
          <a:xfrm>
            <a:off x="457200" y="1524002"/>
            <a:ext cx="10807700" cy="4561837"/>
          </a:xfrm>
        </p:spPr>
        <p:txBody>
          <a:bodyPr/>
          <a:lstStyle/>
          <a:p>
            <a:r>
              <a:rPr lang="en-US" dirty="0"/>
              <a:t>3. Application Migration:</a:t>
            </a:r>
          </a:p>
          <a:p>
            <a:pPr marL="285750" indent="-285750">
              <a:buFont typeface="Arial" panose="020B0604020202020204" pitchFamily="34" charset="0"/>
              <a:buChar char="•"/>
            </a:pPr>
            <a:r>
              <a:rPr lang="en-US" dirty="0"/>
              <a:t>Application Setup: Install and configure applications on Linux EC2 instances.</a:t>
            </a:r>
          </a:p>
          <a:p>
            <a:pPr marL="285750" indent="-285750">
              <a:buFont typeface="Arial" panose="020B0604020202020204" pitchFamily="34" charset="0"/>
              <a:buChar char="•"/>
            </a:pPr>
            <a:r>
              <a:rPr lang="en-US" dirty="0"/>
              <a:t>Data Transfer: Transfer application data and configurations from AIX to Linux.</a:t>
            </a:r>
          </a:p>
          <a:p>
            <a:pPr marL="285750" indent="-285750">
              <a:buFont typeface="Arial" panose="020B0604020202020204" pitchFamily="34" charset="0"/>
              <a:buChar char="•"/>
            </a:pPr>
            <a:r>
              <a:rPr lang="en-US" dirty="0"/>
              <a:t>Dependency Management: Ensure all dependencies (libraries, packages) are installed on Linux instances.</a:t>
            </a:r>
          </a:p>
          <a:p>
            <a:r>
              <a:rPr lang="en-US" dirty="0"/>
              <a:t>4. Testing:</a:t>
            </a:r>
          </a:p>
          <a:p>
            <a:pPr marL="285750" indent="-285750">
              <a:buFont typeface="Arial" panose="020B0604020202020204" pitchFamily="34" charset="0"/>
              <a:buChar char="•"/>
            </a:pPr>
            <a:r>
              <a:rPr lang="en-US" dirty="0"/>
              <a:t>Functional Testing: Verify that applications function correctly on Linux.</a:t>
            </a:r>
          </a:p>
          <a:p>
            <a:pPr marL="285750" indent="-285750">
              <a:buFont typeface="Arial" panose="020B0604020202020204" pitchFamily="34" charset="0"/>
              <a:buChar char="•"/>
            </a:pPr>
            <a:r>
              <a:rPr lang="en-US" dirty="0"/>
              <a:t>Performance Testing: Ensure that performance meets or exceeds expectations.</a:t>
            </a:r>
          </a:p>
          <a:p>
            <a:pPr marL="285750" indent="-285750">
              <a:buFont typeface="Arial" panose="020B0604020202020204" pitchFamily="34" charset="0"/>
              <a:buChar char="•"/>
            </a:pPr>
            <a:r>
              <a:rPr lang="en-US" dirty="0"/>
              <a:t>Data Integrity Testing: Validate data integrity post-migration.</a:t>
            </a:r>
          </a:p>
          <a:p>
            <a:r>
              <a:rPr lang="en-US" dirty="0"/>
              <a:t>5. Cutover:</a:t>
            </a:r>
          </a:p>
          <a:p>
            <a:pPr marL="285750" indent="-285750">
              <a:buFont typeface="Arial" panose="020B0604020202020204" pitchFamily="34" charset="0"/>
              <a:buChar char="•"/>
            </a:pPr>
            <a:r>
              <a:rPr lang="en-US" dirty="0"/>
              <a:t>DNS Update: Update DNS records to point to the new Linux instances.</a:t>
            </a:r>
          </a:p>
          <a:p>
            <a:pPr marL="285750" indent="-285750">
              <a:buFont typeface="Arial" panose="020B0604020202020204" pitchFamily="34" charset="0"/>
              <a:buChar char="•"/>
            </a:pPr>
            <a:r>
              <a:rPr lang="en-US" dirty="0"/>
              <a:t>Final Validation: Perform final validation checks.</a:t>
            </a:r>
          </a:p>
          <a:p>
            <a:pPr marL="285750" indent="-285750">
              <a:buFont typeface="Arial" panose="020B0604020202020204" pitchFamily="34" charset="0"/>
              <a:buChar char="•"/>
            </a:pPr>
            <a:r>
              <a:rPr lang="en-US" dirty="0"/>
              <a:t>Go Live: Switch production traffic to the new Linux environment on AWS.</a:t>
            </a:r>
          </a:p>
        </p:txBody>
      </p:sp>
      <p:sp>
        <p:nvSpPr>
          <p:cNvPr id="2" name="Title 1">
            <a:extLst>
              <a:ext uri="{FF2B5EF4-FFF2-40B4-BE49-F238E27FC236}">
                <a16:creationId xmlns:a16="http://schemas.microsoft.com/office/drawing/2014/main" id="{45DA1ECF-BB85-064A-8732-BBBC88BA821A}"/>
              </a:ext>
            </a:extLst>
          </p:cNvPr>
          <p:cNvSpPr>
            <a:spLocks noGrp="1"/>
          </p:cNvSpPr>
          <p:nvPr>
            <p:ph type="title"/>
          </p:nvPr>
        </p:nvSpPr>
        <p:spPr/>
        <p:txBody>
          <a:bodyPr/>
          <a:lstStyle/>
          <a:p>
            <a:r>
              <a:rPr lang="en-US" dirty="0"/>
              <a:t>Detailed Migration Steps Cont.</a:t>
            </a:r>
          </a:p>
        </p:txBody>
      </p:sp>
      <p:sp>
        <p:nvSpPr>
          <p:cNvPr id="4" name="Footer Placeholder 3">
            <a:extLst>
              <a:ext uri="{FF2B5EF4-FFF2-40B4-BE49-F238E27FC236}">
                <a16:creationId xmlns:a16="http://schemas.microsoft.com/office/drawing/2014/main" id="{BC9904D1-6CA9-7040-91EC-26A1950E35B0}"/>
              </a:ext>
            </a:extLst>
          </p:cNvPr>
          <p:cNvSpPr>
            <a:spLocks noGrp="1"/>
          </p:cNvSpPr>
          <p:nvPr>
            <p:ph type="ftr" sz="quarter" idx="3"/>
          </p:nvPr>
        </p:nvSpPr>
        <p:spPr/>
        <p:txBody>
          <a:bodyPr/>
          <a:lstStyle/>
          <a:p>
            <a:r>
              <a:rPr lang="en-US"/>
              <a:t>© 2023 Cognizant | Confidential &amp; Proprietary</a:t>
            </a:r>
            <a:endParaRPr lang="en-US" dirty="0"/>
          </a:p>
        </p:txBody>
      </p:sp>
      <p:sp>
        <p:nvSpPr>
          <p:cNvPr id="5" name="Slide Number Placeholder 4">
            <a:extLst>
              <a:ext uri="{FF2B5EF4-FFF2-40B4-BE49-F238E27FC236}">
                <a16:creationId xmlns:a16="http://schemas.microsoft.com/office/drawing/2014/main" id="{D4E740CF-BF33-E230-6911-8FBCED37A76E}"/>
              </a:ext>
            </a:extLst>
          </p:cNvPr>
          <p:cNvSpPr>
            <a:spLocks noGrp="1"/>
          </p:cNvSpPr>
          <p:nvPr>
            <p:ph type="sldNum" sz="quarter" idx="4"/>
          </p:nvPr>
        </p:nvSpPr>
        <p:spPr/>
        <p:txBody>
          <a:bodyPr/>
          <a:lstStyle/>
          <a:p>
            <a:fld id="{C53E075B-3175-45CF-B3C7-FEDF3F5961E3}" type="slidenum">
              <a:rPr lang="en-US" smtClean="0"/>
              <a:pPr/>
              <a:t>19</a:t>
            </a:fld>
            <a:endParaRPr lang="en-US" dirty="0"/>
          </a:p>
        </p:txBody>
      </p:sp>
    </p:spTree>
    <p:extLst>
      <p:ext uri="{BB962C8B-B14F-4D97-AF65-F5344CB8AC3E}">
        <p14:creationId xmlns:p14="http://schemas.microsoft.com/office/powerpoint/2010/main" val="354971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12BF71A-AD4E-0945-BEE3-696103A22940}"/>
              </a:ext>
            </a:extLst>
          </p:cNvPr>
          <p:cNvSpPr>
            <a:spLocks noGrp="1"/>
          </p:cNvSpPr>
          <p:nvPr>
            <p:ph type="ftr" sz="quarter" idx="11"/>
          </p:nvPr>
        </p:nvSpPr>
        <p:spPr/>
        <p:txBody>
          <a:bodyPr/>
          <a:lstStyle/>
          <a:p>
            <a:r>
              <a:rPr lang="en-US"/>
              <a:t>© 2023 Cognizant | Confidential &amp; Proprietary</a:t>
            </a:r>
            <a:endParaRPr lang="en-US" dirty="0"/>
          </a:p>
        </p:txBody>
      </p:sp>
      <p:sp>
        <p:nvSpPr>
          <p:cNvPr id="6" name="Title 5">
            <a:extLst>
              <a:ext uri="{FF2B5EF4-FFF2-40B4-BE49-F238E27FC236}">
                <a16:creationId xmlns:a16="http://schemas.microsoft.com/office/drawing/2014/main" id="{13E0D380-208E-9346-914E-27138A80EA79}"/>
              </a:ext>
            </a:extLst>
          </p:cNvPr>
          <p:cNvSpPr>
            <a:spLocks noGrp="1"/>
          </p:cNvSpPr>
          <p:nvPr>
            <p:ph type="ctrTitle"/>
          </p:nvPr>
        </p:nvSpPr>
        <p:spPr>
          <a:xfrm>
            <a:off x="1042416" y="1086902"/>
            <a:ext cx="9381744" cy="4555093"/>
          </a:xfrm>
        </p:spPr>
        <p:txBody>
          <a:bodyPr anchor="ctr" anchorCtr="0"/>
          <a:lstStyle/>
          <a:p>
            <a:r>
              <a:rPr lang="en-US" dirty="0"/>
              <a:t>Agenda</a:t>
            </a:r>
            <a:br>
              <a:rPr lang="en-US" dirty="0"/>
            </a:br>
            <a:r>
              <a:rPr lang="en-US" sz="2000" dirty="0"/>
              <a:t>1. Introduction</a:t>
            </a:r>
            <a:br>
              <a:rPr lang="en-US" sz="2000" dirty="0"/>
            </a:br>
            <a:r>
              <a:rPr lang="en-US" sz="2000" dirty="0"/>
              <a:t>2. Benefits</a:t>
            </a:r>
            <a:br>
              <a:rPr lang="en-US" sz="2000" dirty="0"/>
            </a:br>
            <a:r>
              <a:rPr lang="en-US" sz="2000" dirty="0"/>
              <a:t>3. Choosing AWS</a:t>
            </a:r>
            <a:br>
              <a:rPr lang="en-US" sz="2000" dirty="0"/>
            </a:br>
            <a:r>
              <a:rPr lang="en-US" sz="2000" dirty="0"/>
              <a:t>4. Functional &amp; Non-Functional Requirements</a:t>
            </a:r>
            <a:br>
              <a:rPr lang="en-US" sz="2000" dirty="0"/>
            </a:br>
            <a:r>
              <a:rPr lang="en-US" sz="2000" dirty="0"/>
              <a:t>5. Security Considerations</a:t>
            </a:r>
            <a:br>
              <a:rPr lang="en-US" sz="2000" dirty="0"/>
            </a:br>
            <a:r>
              <a:rPr lang="en-US" sz="2000" dirty="0"/>
              <a:t>6. Solution and Functional Architecture</a:t>
            </a:r>
            <a:br>
              <a:rPr lang="en-US" sz="2000" dirty="0"/>
            </a:br>
            <a:r>
              <a:rPr lang="en-US" sz="2000" dirty="0"/>
              <a:t>7. Migration Planning</a:t>
            </a:r>
            <a:br>
              <a:rPr lang="en-US" sz="2000" dirty="0"/>
            </a:br>
            <a:r>
              <a:rPr lang="en-US" sz="2000" dirty="0"/>
              <a:t>8. Migration Strategy</a:t>
            </a:r>
            <a:br>
              <a:rPr lang="en-US" sz="2000" dirty="0"/>
            </a:br>
            <a:r>
              <a:rPr lang="en-US" sz="2000" dirty="0"/>
              <a:t>9. Components &amp; Services</a:t>
            </a:r>
            <a:br>
              <a:rPr lang="en-US" sz="2000" dirty="0"/>
            </a:br>
            <a:r>
              <a:rPr lang="en-US" sz="2000" dirty="0"/>
              <a:t>10. Detailed Migration Steps</a:t>
            </a:r>
            <a:br>
              <a:rPr lang="en-US" sz="2000" dirty="0"/>
            </a:br>
            <a:r>
              <a:rPr lang="en-US" sz="2000" dirty="0"/>
              <a:t>11. Benefits of the New Design</a:t>
            </a:r>
            <a:br>
              <a:rPr lang="en-US" sz="2000" dirty="0"/>
            </a:br>
            <a:r>
              <a:rPr lang="en-US" sz="2000" dirty="0"/>
              <a:t>12. Cross Cutting Concerns</a:t>
            </a:r>
            <a:br>
              <a:rPr lang="en-US" sz="2000" dirty="0"/>
            </a:br>
            <a:r>
              <a:rPr lang="en-US" sz="2000" dirty="0"/>
              <a:t>13. TCO Analysis</a:t>
            </a:r>
          </a:p>
        </p:txBody>
      </p:sp>
      <p:sp>
        <p:nvSpPr>
          <p:cNvPr id="3" name="Slide Number Placeholder 2">
            <a:extLst>
              <a:ext uri="{FF2B5EF4-FFF2-40B4-BE49-F238E27FC236}">
                <a16:creationId xmlns:a16="http://schemas.microsoft.com/office/drawing/2014/main" id="{5F604480-A95E-FD85-9E9B-C3F00524EF1B}"/>
              </a:ext>
            </a:extLst>
          </p:cNvPr>
          <p:cNvSpPr>
            <a:spLocks noGrp="1"/>
          </p:cNvSpPr>
          <p:nvPr>
            <p:ph type="sldNum" sz="quarter" idx="12"/>
          </p:nvPr>
        </p:nvSpPr>
        <p:spPr/>
        <p:txBody>
          <a:bodyPr/>
          <a:lstStyle/>
          <a:p>
            <a:fld id="{C53E075B-3175-45CF-B3C7-FEDF3F5961E3}" type="slidenum">
              <a:rPr lang="en-US" smtClean="0"/>
              <a:pPr/>
              <a:t>2</a:t>
            </a:fld>
            <a:endParaRPr lang="en-US" dirty="0"/>
          </a:p>
        </p:txBody>
      </p:sp>
    </p:spTree>
    <p:extLst>
      <p:ext uri="{BB962C8B-B14F-4D97-AF65-F5344CB8AC3E}">
        <p14:creationId xmlns:p14="http://schemas.microsoft.com/office/powerpoint/2010/main" val="1504389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2B21043-1658-E547-BFC9-84E7A7582A4F}"/>
              </a:ext>
            </a:extLst>
          </p:cNvPr>
          <p:cNvSpPr>
            <a:spLocks noGrp="1"/>
          </p:cNvSpPr>
          <p:nvPr>
            <p:ph sz="quarter" idx="21"/>
          </p:nvPr>
        </p:nvSpPr>
        <p:spPr/>
        <p:txBody>
          <a:bodyPr/>
          <a:lstStyle/>
          <a:p>
            <a:pPr marL="285750" indent="-285750">
              <a:buFont typeface="Arial" panose="020B0604020202020204" pitchFamily="34" charset="0"/>
              <a:buChar char="•"/>
            </a:pPr>
            <a:r>
              <a:rPr lang="en-US" dirty="0"/>
              <a:t>Updated hardware and reduced costs. On-premises, legacy hardware components continually go out of date and out of support. Cloud components are always up to date. Month-to-month costs can be less in the cloud.</a:t>
            </a:r>
          </a:p>
          <a:p>
            <a:pPr marL="285750" indent="-285750">
              <a:buFont typeface="Arial" panose="020B0604020202020204" pitchFamily="34" charset="0"/>
              <a:buChar char="•"/>
            </a:pPr>
            <a:r>
              <a:rPr lang="en-US" dirty="0"/>
              <a:t>Agile DevOps environment. Deploying compliance changes in an on-premises AIX environment can take weeks. You might have to set up similar performance engineering environments many times to test changes. In an AWS cloud environment, we can set up user acceptance testing (UAT) and development environments in hours. We can implement changes through a modern, well-defined DevOps continuous integration and continuous delivery (CI/CD) pipeline.</a:t>
            </a:r>
          </a:p>
          <a:p>
            <a:pPr marL="285750" indent="-285750">
              <a:buFont typeface="Arial" panose="020B0604020202020204" pitchFamily="34" charset="0"/>
              <a:buChar char="•"/>
            </a:pPr>
            <a:r>
              <a:rPr lang="en-US" dirty="0"/>
              <a:t>Improved Business Continuity and Disaster Recovery (BCDR). In on-premises environments, recovery time objectives (RTOs) can be long. In the on-premises AIX environment, the RTO via traditional backups and restores was two days. Migrating to AWS reduced the RTO to two hours.</a:t>
            </a:r>
          </a:p>
          <a:p>
            <a:pPr marL="285750" indent="-285750">
              <a:buFont typeface="Arial" panose="020B0604020202020204" pitchFamily="34" charset="0"/>
              <a:buChar char="•"/>
            </a:pPr>
            <a:r>
              <a:rPr lang="en-US" dirty="0"/>
              <a:t>Reduced Maintenance Cost: Lower operational costs due to managed services and automated maintenance tasks.</a:t>
            </a:r>
          </a:p>
          <a:p>
            <a:pPr marL="285750" indent="-285750">
              <a:buFont typeface="Arial" panose="020B0604020202020204" pitchFamily="34" charset="0"/>
              <a:buChar char="•"/>
            </a:pPr>
            <a:r>
              <a:rPr lang="en-US" dirty="0"/>
              <a:t>Enhanced Security: Improved security through cloud provider tools and compliance with industry standards.</a:t>
            </a:r>
          </a:p>
          <a:p>
            <a:pPr marL="285750" indent="-285750">
              <a:buFont typeface="Arial" panose="020B0604020202020204" pitchFamily="34" charset="0"/>
              <a:buChar char="•"/>
            </a:pPr>
            <a:r>
              <a:rPr lang="en-US" dirty="0"/>
              <a:t>Scalability and Flexibility: Easy to scale resources up or down based on demand.</a:t>
            </a:r>
          </a:p>
          <a:p>
            <a:pPr marL="285750" indent="-285750">
              <a:buFont typeface="Arial" panose="020B0604020202020204" pitchFamily="34" charset="0"/>
              <a:buChar char="•"/>
            </a:pPr>
            <a:r>
              <a:rPr lang="en-US" dirty="0"/>
              <a:t>Improved Performance: Modern infrastructure that supports better performance and reliability.</a:t>
            </a:r>
          </a:p>
        </p:txBody>
      </p:sp>
      <p:sp>
        <p:nvSpPr>
          <p:cNvPr id="2" name="Title 1">
            <a:extLst>
              <a:ext uri="{FF2B5EF4-FFF2-40B4-BE49-F238E27FC236}">
                <a16:creationId xmlns:a16="http://schemas.microsoft.com/office/drawing/2014/main" id="{45DA1ECF-BB85-064A-8732-BBBC88BA821A}"/>
              </a:ext>
            </a:extLst>
          </p:cNvPr>
          <p:cNvSpPr>
            <a:spLocks noGrp="1"/>
          </p:cNvSpPr>
          <p:nvPr>
            <p:ph type="title"/>
          </p:nvPr>
        </p:nvSpPr>
        <p:spPr/>
        <p:txBody>
          <a:bodyPr/>
          <a:lstStyle/>
          <a:p>
            <a:r>
              <a:rPr lang="en-US" dirty="0"/>
              <a:t>Benefits of the New Design</a:t>
            </a:r>
          </a:p>
        </p:txBody>
      </p:sp>
      <p:sp>
        <p:nvSpPr>
          <p:cNvPr id="4" name="Footer Placeholder 3">
            <a:extLst>
              <a:ext uri="{FF2B5EF4-FFF2-40B4-BE49-F238E27FC236}">
                <a16:creationId xmlns:a16="http://schemas.microsoft.com/office/drawing/2014/main" id="{BC9904D1-6CA9-7040-91EC-26A1950E35B0}"/>
              </a:ext>
            </a:extLst>
          </p:cNvPr>
          <p:cNvSpPr>
            <a:spLocks noGrp="1"/>
          </p:cNvSpPr>
          <p:nvPr>
            <p:ph type="ftr" sz="quarter" idx="3"/>
          </p:nvPr>
        </p:nvSpPr>
        <p:spPr/>
        <p:txBody>
          <a:bodyPr/>
          <a:lstStyle/>
          <a:p>
            <a:r>
              <a:rPr lang="en-US"/>
              <a:t>© 2023 Cognizant | Confidential &amp; Proprietary</a:t>
            </a:r>
            <a:endParaRPr lang="en-US" dirty="0"/>
          </a:p>
        </p:txBody>
      </p:sp>
      <p:sp>
        <p:nvSpPr>
          <p:cNvPr id="5" name="Slide Number Placeholder 4">
            <a:extLst>
              <a:ext uri="{FF2B5EF4-FFF2-40B4-BE49-F238E27FC236}">
                <a16:creationId xmlns:a16="http://schemas.microsoft.com/office/drawing/2014/main" id="{D4E740CF-BF33-E230-6911-8FBCED37A76E}"/>
              </a:ext>
            </a:extLst>
          </p:cNvPr>
          <p:cNvSpPr>
            <a:spLocks noGrp="1"/>
          </p:cNvSpPr>
          <p:nvPr>
            <p:ph type="sldNum" sz="quarter" idx="4"/>
          </p:nvPr>
        </p:nvSpPr>
        <p:spPr/>
        <p:txBody>
          <a:bodyPr/>
          <a:lstStyle/>
          <a:p>
            <a:fld id="{C53E075B-3175-45CF-B3C7-FEDF3F5961E3}" type="slidenum">
              <a:rPr lang="en-US" smtClean="0"/>
              <a:pPr/>
              <a:t>20</a:t>
            </a:fld>
            <a:endParaRPr lang="en-US" dirty="0"/>
          </a:p>
        </p:txBody>
      </p:sp>
    </p:spTree>
    <p:extLst>
      <p:ext uri="{BB962C8B-B14F-4D97-AF65-F5344CB8AC3E}">
        <p14:creationId xmlns:p14="http://schemas.microsoft.com/office/powerpoint/2010/main" val="1037249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2B21043-1658-E547-BFC9-84E7A7582A4F}"/>
              </a:ext>
            </a:extLst>
          </p:cNvPr>
          <p:cNvSpPr>
            <a:spLocks noGrp="1"/>
          </p:cNvSpPr>
          <p:nvPr>
            <p:ph sz="quarter" idx="21"/>
          </p:nvPr>
        </p:nvSpPr>
        <p:spPr>
          <a:xfrm>
            <a:off x="457198" y="1178561"/>
            <a:ext cx="10807700" cy="5259787"/>
          </a:xfrm>
        </p:spPr>
        <p:txBody>
          <a:bodyPr/>
          <a:lstStyle/>
          <a:p>
            <a:pPr algn="l" fontAlgn="base"/>
            <a:r>
              <a:rPr lang="en-US" sz="1400" i="0" u="none" strike="noStrike" dirty="0">
                <a:solidFill>
                  <a:srgbClr val="101820"/>
                </a:solidFill>
                <a:effectLst/>
                <a:latin typeface="+mj-lt"/>
              </a:rPr>
              <a:t>MONITORING AND LOGGING</a:t>
            </a:r>
          </a:p>
          <a:p>
            <a:pPr algn="l" fontAlgn="base"/>
            <a:r>
              <a:rPr lang="en-US" sz="1400" i="0" u="none" strike="noStrike" dirty="0">
                <a:solidFill>
                  <a:srgbClr val="101820"/>
                </a:solidFill>
                <a:effectLst/>
                <a:latin typeface="+mj-lt"/>
              </a:rPr>
              <a:t>We can deploy the following AWS services and features for logging and monitoring our application:</a:t>
            </a:r>
          </a:p>
          <a:p>
            <a:pPr algn="l" fontAlgn="base"/>
            <a:r>
              <a:rPr lang="en-US" sz="1400" i="0" u="none" strike="noStrike" dirty="0">
                <a:solidFill>
                  <a:srgbClr val="101820"/>
                </a:solidFill>
                <a:effectLst/>
                <a:latin typeface="+mj-lt"/>
              </a:rPr>
              <a:t>• AWS CloudTrail helps you audit the governance, compliance, and operational risk of your AWS account by recording the actions taken by a user, role, or an AWS service. We can monitor our AWS deployments in the cloud by getting a history of AWS API calls for our account, including API calls made via the AWS Management Console, the AWS SDKs, the command line tools, and higher-level AWS services. We can also identify which users and accounts called AWS APIs for services that support CloudTrail, the source IP address the calls were made from, and when the calls occurred.</a:t>
            </a:r>
          </a:p>
          <a:p>
            <a:pPr algn="l" fontAlgn="base"/>
            <a:r>
              <a:rPr lang="en-US" sz="1400" i="0" u="none" strike="noStrike" dirty="0">
                <a:solidFill>
                  <a:srgbClr val="101820"/>
                </a:solidFill>
                <a:effectLst/>
                <a:latin typeface="+mj-lt"/>
              </a:rPr>
              <a:t>• Amazon CloudWatch helps us </a:t>
            </a:r>
            <a:r>
              <a:rPr lang="en-US" sz="1400" i="0" u="none" strike="noStrike" dirty="0" err="1">
                <a:solidFill>
                  <a:srgbClr val="101820"/>
                </a:solidFill>
                <a:effectLst/>
                <a:latin typeface="+mj-lt"/>
              </a:rPr>
              <a:t>analyse</a:t>
            </a:r>
            <a:r>
              <a:rPr lang="en-US" sz="1400" i="0" u="none" strike="noStrike" dirty="0">
                <a:solidFill>
                  <a:srgbClr val="101820"/>
                </a:solidFill>
                <a:effectLst/>
                <a:latin typeface="+mj-lt"/>
              </a:rPr>
              <a:t> logs and, in real time, monitor the metrics of our AWS resources and hosted applications. It provides a reliable, scalable, and flexible monitoring solution that we can start using within minutes. We can also use the </a:t>
            </a:r>
            <a:r>
              <a:rPr lang="en-US" sz="1400" i="0" u="none" strike="noStrike" dirty="0" err="1">
                <a:solidFill>
                  <a:srgbClr val="101820"/>
                </a:solidFill>
                <a:effectLst/>
                <a:latin typeface="+mj-lt"/>
              </a:rPr>
              <a:t>ServiceLens</a:t>
            </a:r>
            <a:r>
              <a:rPr lang="en-US" sz="1400" i="0" u="none" strike="noStrike" dirty="0">
                <a:solidFill>
                  <a:srgbClr val="101820"/>
                </a:solidFill>
                <a:effectLst/>
                <a:latin typeface="+mj-lt"/>
              </a:rPr>
              <a:t> feature to monitor the health of our application or use the Synthetics feature to create canaries that monitor our endpoints and APIs.</a:t>
            </a:r>
          </a:p>
          <a:p>
            <a:pPr algn="l" fontAlgn="base"/>
            <a:r>
              <a:rPr lang="en-US" sz="1400" i="0" u="none" strike="noStrike" dirty="0">
                <a:solidFill>
                  <a:srgbClr val="101820"/>
                </a:solidFill>
                <a:effectLst/>
                <a:latin typeface="+mj-lt"/>
              </a:rPr>
              <a:t>• Amazon CloudWatch Logs helps us centralize the logs from all our systems, applications, and AWS services so we can monitor them and archive them securely.</a:t>
            </a:r>
          </a:p>
          <a:p>
            <a:pPr algn="l" fontAlgn="base"/>
            <a:r>
              <a:rPr lang="en-US" sz="1400" i="0" u="none" strike="noStrike" dirty="0">
                <a:solidFill>
                  <a:srgbClr val="101820"/>
                </a:solidFill>
                <a:effectLst/>
                <a:latin typeface="+mj-lt"/>
              </a:rPr>
              <a:t>• The VPC Flow Logs feature of Amazon Virtual Private Cloud (Amazon VPC) captures information about the IP traffic going to and from network interfaces in our VPC.</a:t>
            </a:r>
          </a:p>
          <a:p>
            <a:pPr algn="l" fontAlgn="base"/>
            <a:r>
              <a:rPr lang="en-US" sz="1400" i="0" u="none" strike="noStrike" dirty="0">
                <a:solidFill>
                  <a:srgbClr val="101820"/>
                </a:solidFill>
                <a:effectLst/>
                <a:latin typeface="+mj-lt"/>
              </a:rPr>
              <a:t>• AWS X-Ray collects data about requests that your application serves, and it helps you view, filter, and gain insights into that data to identify issues and opportunities for optimization.</a:t>
            </a:r>
          </a:p>
          <a:p>
            <a:pPr algn="l" fontAlgn="base"/>
            <a:r>
              <a:rPr lang="en-US" sz="1400" i="0" u="none" strike="noStrike" dirty="0">
                <a:solidFill>
                  <a:srgbClr val="101820"/>
                </a:solidFill>
                <a:effectLst/>
                <a:latin typeface="+mj-lt"/>
              </a:rPr>
              <a:t>• Amazon </a:t>
            </a:r>
            <a:r>
              <a:rPr lang="en-US" sz="1400" i="0" u="none" strike="noStrike" dirty="0" err="1">
                <a:solidFill>
                  <a:srgbClr val="101820"/>
                </a:solidFill>
                <a:effectLst/>
                <a:latin typeface="+mj-lt"/>
              </a:rPr>
              <a:t>GuardDuty</a:t>
            </a:r>
            <a:r>
              <a:rPr lang="en-US" sz="1400" i="0" u="none" strike="noStrike" dirty="0">
                <a:solidFill>
                  <a:srgbClr val="101820"/>
                </a:solidFill>
                <a:effectLst/>
                <a:latin typeface="+mj-lt"/>
              </a:rPr>
              <a:t> is a threat detection service that continuously monitors for malicious activity and unauthorized behavior to protect your AWS accounts and workloads. Amazon </a:t>
            </a:r>
            <a:r>
              <a:rPr lang="en-US" sz="1400" i="0" u="none" strike="noStrike" dirty="0" err="1">
                <a:solidFill>
                  <a:srgbClr val="101820"/>
                </a:solidFill>
                <a:effectLst/>
                <a:latin typeface="+mj-lt"/>
              </a:rPr>
              <a:t>GuardDuty</a:t>
            </a:r>
            <a:r>
              <a:rPr lang="en-US" sz="1400" i="0" u="none" strike="noStrike" dirty="0">
                <a:solidFill>
                  <a:srgbClr val="101820"/>
                </a:solidFill>
                <a:effectLst/>
                <a:latin typeface="+mj-lt"/>
              </a:rPr>
              <a:t> exposes notifications via Amazon CloudWatch so you can trigger an automated response or notify a human.</a:t>
            </a:r>
          </a:p>
        </p:txBody>
      </p:sp>
      <p:sp>
        <p:nvSpPr>
          <p:cNvPr id="2" name="Title 1">
            <a:extLst>
              <a:ext uri="{FF2B5EF4-FFF2-40B4-BE49-F238E27FC236}">
                <a16:creationId xmlns:a16="http://schemas.microsoft.com/office/drawing/2014/main" id="{45DA1ECF-BB85-064A-8732-BBBC88BA821A}"/>
              </a:ext>
            </a:extLst>
          </p:cNvPr>
          <p:cNvSpPr>
            <a:spLocks noGrp="1"/>
          </p:cNvSpPr>
          <p:nvPr>
            <p:ph type="title"/>
          </p:nvPr>
        </p:nvSpPr>
        <p:spPr/>
        <p:txBody>
          <a:bodyPr/>
          <a:lstStyle/>
          <a:p>
            <a:r>
              <a:rPr lang="en-US" dirty="0"/>
              <a:t>Cross Cutting Concerns</a:t>
            </a:r>
          </a:p>
        </p:txBody>
      </p:sp>
      <p:sp>
        <p:nvSpPr>
          <p:cNvPr id="4" name="Footer Placeholder 3">
            <a:extLst>
              <a:ext uri="{FF2B5EF4-FFF2-40B4-BE49-F238E27FC236}">
                <a16:creationId xmlns:a16="http://schemas.microsoft.com/office/drawing/2014/main" id="{BC9904D1-6CA9-7040-91EC-26A1950E35B0}"/>
              </a:ext>
            </a:extLst>
          </p:cNvPr>
          <p:cNvSpPr>
            <a:spLocks noGrp="1"/>
          </p:cNvSpPr>
          <p:nvPr>
            <p:ph type="ftr" sz="quarter" idx="3"/>
          </p:nvPr>
        </p:nvSpPr>
        <p:spPr/>
        <p:txBody>
          <a:bodyPr/>
          <a:lstStyle/>
          <a:p>
            <a:r>
              <a:rPr lang="en-US"/>
              <a:t>© 2023 Cognizant | Confidential &amp; Proprietary</a:t>
            </a:r>
            <a:endParaRPr lang="en-US" dirty="0"/>
          </a:p>
        </p:txBody>
      </p:sp>
      <p:sp>
        <p:nvSpPr>
          <p:cNvPr id="5" name="Slide Number Placeholder 4">
            <a:extLst>
              <a:ext uri="{FF2B5EF4-FFF2-40B4-BE49-F238E27FC236}">
                <a16:creationId xmlns:a16="http://schemas.microsoft.com/office/drawing/2014/main" id="{D4E740CF-BF33-E230-6911-8FBCED37A76E}"/>
              </a:ext>
            </a:extLst>
          </p:cNvPr>
          <p:cNvSpPr>
            <a:spLocks noGrp="1"/>
          </p:cNvSpPr>
          <p:nvPr>
            <p:ph type="sldNum" sz="quarter" idx="4"/>
          </p:nvPr>
        </p:nvSpPr>
        <p:spPr/>
        <p:txBody>
          <a:bodyPr/>
          <a:lstStyle/>
          <a:p>
            <a:fld id="{C53E075B-3175-45CF-B3C7-FEDF3F5961E3}" type="slidenum">
              <a:rPr lang="en-US" smtClean="0"/>
              <a:pPr/>
              <a:t>21</a:t>
            </a:fld>
            <a:endParaRPr lang="en-US" dirty="0"/>
          </a:p>
        </p:txBody>
      </p:sp>
    </p:spTree>
    <p:extLst>
      <p:ext uri="{BB962C8B-B14F-4D97-AF65-F5344CB8AC3E}">
        <p14:creationId xmlns:p14="http://schemas.microsoft.com/office/powerpoint/2010/main" val="643714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2B21043-1658-E547-BFC9-84E7A7582A4F}"/>
              </a:ext>
            </a:extLst>
          </p:cNvPr>
          <p:cNvSpPr>
            <a:spLocks noGrp="1"/>
          </p:cNvSpPr>
          <p:nvPr>
            <p:ph sz="quarter" idx="21"/>
          </p:nvPr>
        </p:nvSpPr>
        <p:spPr>
          <a:xfrm>
            <a:off x="457200" y="1524002"/>
            <a:ext cx="10807700" cy="4500877"/>
          </a:xfrm>
        </p:spPr>
        <p:txBody>
          <a:bodyPr/>
          <a:lstStyle/>
          <a:p>
            <a:pPr algn="l" fontAlgn="base"/>
            <a:r>
              <a:rPr lang="en-US" i="0" u="none" strike="noStrike" dirty="0">
                <a:solidFill>
                  <a:srgbClr val="101820"/>
                </a:solidFill>
                <a:effectLst/>
                <a:latin typeface="+mj-lt"/>
              </a:rPr>
              <a:t>Availability</a:t>
            </a:r>
          </a:p>
          <a:p>
            <a:pPr algn="l" fontAlgn="base"/>
            <a:r>
              <a:rPr lang="en-US" i="0" u="none" strike="noStrike" dirty="0">
                <a:solidFill>
                  <a:srgbClr val="101820"/>
                </a:solidFill>
                <a:effectLst/>
                <a:latin typeface="+mj-lt"/>
              </a:rPr>
              <a:t>The difference between the legacy and new systems is their high availability (HA) and disaster recovery (DR) models. In the legacy system, HA/DR primarily used backups, and to some extent used redundant servers in the same datacenter. This configuration provided modest DR, but almost no HA capabilities. Improving HA/DR was a key driver for moving to the AWS platform. AWS uses clustering, shared storage, with Active/Passive replication of data being continuously synced between regions to avoid data losses and.to provide a high level of HA/DR.</a:t>
            </a:r>
          </a:p>
          <a:p>
            <a:pPr algn="l" fontAlgn="base"/>
            <a:endParaRPr lang="en-US" i="0" u="none" strike="noStrike" dirty="0">
              <a:solidFill>
                <a:srgbClr val="101820"/>
              </a:solidFill>
              <a:effectLst/>
              <a:latin typeface="+mj-lt"/>
            </a:endParaRPr>
          </a:p>
          <a:p>
            <a:pPr algn="l" fontAlgn="base"/>
            <a:r>
              <a:rPr lang="en-US" i="0" u="none" strike="noStrike" dirty="0">
                <a:solidFill>
                  <a:srgbClr val="101820"/>
                </a:solidFill>
                <a:effectLst/>
                <a:latin typeface="+mj-lt"/>
              </a:rPr>
              <a:t>Scalability</a:t>
            </a:r>
          </a:p>
          <a:p>
            <a:pPr algn="l" fontAlgn="base"/>
            <a:r>
              <a:rPr lang="en-US" i="0" u="none" strike="noStrike" dirty="0">
                <a:solidFill>
                  <a:srgbClr val="101820"/>
                </a:solidFill>
                <a:effectLst/>
                <a:latin typeface="+mj-lt"/>
              </a:rPr>
              <a:t>• Amazon Route 53 supports high scale for implementations that use significant bandwidth, either for initial replication or ongoing changed data replication.</a:t>
            </a:r>
          </a:p>
          <a:p>
            <a:pPr algn="l" fontAlgn="base"/>
            <a:r>
              <a:rPr lang="en-US" i="0" u="none" strike="noStrike" dirty="0">
                <a:solidFill>
                  <a:srgbClr val="101820"/>
                </a:solidFill>
                <a:effectLst/>
                <a:latin typeface="+mj-lt"/>
              </a:rPr>
              <a:t>• Infrastructure management, including scalability, is automated in AWS databases.</a:t>
            </a:r>
          </a:p>
          <a:p>
            <a:pPr algn="l" fontAlgn="base"/>
            <a:r>
              <a:rPr lang="en-US" i="0" u="none" strike="noStrike" dirty="0">
                <a:solidFill>
                  <a:srgbClr val="101820"/>
                </a:solidFill>
                <a:effectLst/>
                <a:latin typeface="+mj-lt"/>
              </a:rPr>
              <a:t>• We can scale out the application tier by adding more application server VM instances using AWS Auto Scaling.</a:t>
            </a:r>
          </a:p>
        </p:txBody>
      </p:sp>
      <p:sp>
        <p:nvSpPr>
          <p:cNvPr id="2" name="Title 1">
            <a:extLst>
              <a:ext uri="{FF2B5EF4-FFF2-40B4-BE49-F238E27FC236}">
                <a16:creationId xmlns:a16="http://schemas.microsoft.com/office/drawing/2014/main" id="{45DA1ECF-BB85-064A-8732-BBBC88BA821A}"/>
              </a:ext>
            </a:extLst>
          </p:cNvPr>
          <p:cNvSpPr>
            <a:spLocks noGrp="1"/>
          </p:cNvSpPr>
          <p:nvPr>
            <p:ph type="title"/>
          </p:nvPr>
        </p:nvSpPr>
        <p:spPr/>
        <p:txBody>
          <a:bodyPr/>
          <a:lstStyle/>
          <a:p>
            <a:r>
              <a:rPr lang="en-US" dirty="0"/>
              <a:t>Cross Cutting Concerns Cont.</a:t>
            </a:r>
          </a:p>
        </p:txBody>
      </p:sp>
      <p:sp>
        <p:nvSpPr>
          <p:cNvPr id="4" name="Footer Placeholder 3">
            <a:extLst>
              <a:ext uri="{FF2B5EF4-FFF2-40B4-BE49-F238E27FC236}">
                <a16:creationId xmlns:a16="http://schemas.microsoft.com/office/drawing/2014/main" id="{BC9904D1-6CA9-7040-91EC-26A1950E35B0}"/>
              </a:ext>
            </a:extLst>
          </p:cNvPr>
          <p:cNvSpPr>
            <a:spLocks noGrp="1"/>
          </p:cNvSpPr>
          <p:nvPr>
            <p:ph type="ftr" sz="quarter" idx="3"/>
          </p:nvPr>
        </p:nvSpPr>
        <p:spPr/>
        <p:txBody>
          <a:bodyPr/>
          <a:lstStyle/>
          <a:p>
            <a:r>
              <a:rPr lang="en-US"/>
              <a:t>© 2023 Cognizant | Confidential &amp; Proprietary</a:t>
            </a:r>
            <a:endParaRPr lang="en-US" dirty="0"/>
          </a:p>
        </p:txBody>
      </p:sp>
      <p:sp>
        <p:nvSpPr>
          <p:cNvPr id="5" name="Slide Number Placeholder 4">
            <a:extLst>
              <a:ext uri="{FF2B5EF4-FFF2-40B4-BE49-F238E27FC236}">
                <a16:creationId xmlns:a16="http://schemas.microsoft.com/office/drawing/2014/main" id="{D4E740CF-BF33-E230-6911-8FBCED37A76E}"/>
              </a:ext>
            </a:extLst>
          </p:cNvPr>
          <p:cNvSpPr>
            <a:spLocks noGrp="1"/>
          </p:cNvSpPr>
          <p:nvPr>
            <p:ph type="sldNum" sz="quarter" idx="4"/>
          </p:nvPr>
        </p:nvSpPr>
        <p:spPr/>
        <p:txBody>
          <a:bodyPr/>
          <a:lstStyle/>
          <a:p>
            <a:fld id="{C53E075B-3175-45CF-B3C7-FEDF3F5961E3}" type="slidenum">
              <a:rPr lang="en-US" smtClean="0"/>
              <a:pPr/>
              <a:t>22</a:t>
            </a:fld>
            <a:endParaRPr lang="en-US" dirty="0"/>
          </a:p>
        </p:txBody>
      </p:sp>
    </p:spTree>
    <p:extLst>
      <p:ext uri="{BB962C8B-B14F-4D97-AF65-F5344CB8AC3E}">
        <p14:creationId xmlns:p14="http://schemas.microsoft.com/office/powerpoint/2010/main" val="4186546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2B21043-1658-E547-BFC9-84E7A7582A4F}"/>
              </a:ext>
            </a:extLst>
          </p:cNvPr>
          <p:cNvSpPr>
            <a:spLocks noGrp="1"/>
          </p:cNvSpPr>
          <p:nvPr>
            <p:ph sz="quarter" idx="21"/>
          </p:nvPr>
        </p:nvSpPr>
        <p:spPr>
          <a:xfrm>
            <a:off x="457200" y="1524002"/>
            <a:ext cx="10807700" cy="4500877"/>
          </a:xfrm>
        </p:spPr>
        <p:txBody>
          <a:bodyPr/>
          <a:lstStyle/>
          <a:p>
            <a:pPr algn="l" fontAlgn="base"/>
            <a:r>
              <a:rPr lang="en-US" i="0" u="none" strike="noStrike" dirty="0">
                <a:solidFill>
                  <a:srgbClr val="101820"/>
                </a:solidFill>
                <a:effectLst/>
                <a:latin typeface="+mj-lt"/>
              </a:rPr>
              <a:t>Caching</a:t>
            </a:r>
          </a:p>
          <a:p>
            <a:pPr algn="l" fontAlgn="base"/>
            <a:r>
              <a:rPr lang="en-US" i="0" u="none" strike="noStrike" dirty="0">
                <a:solidFill>
                  <a:srgbClr val="101820"/>
                </a:solidFill>
                <a:effectLst/>
                <a:latin typeface="+mj-lt"/>
              </a:rPr>
              <a:t>Amazon </a:t>
            </a:r>
            <a:r>
              <a:rPr lang="en-US" i="0" u="none" strike="noStrike" dirty="0" err="1">
                <a:solidFill>
                  <a:srgbClr val="101820"/>
                </a:solidFill>
                <a:effectLst/>
                <a:latin typeface="+mj-lt"/>
              </a:rPr>
              <a:t>ElastiCache</a:t>
            </a:r>
            <a:r>
              <a:rPr lang="en-US" i="0" u="none" strike="noStrike" dirty="0">
                <a:solidFill>
                  <a:srgbClr val="101820"/>
                </a:solidFill>
                <a:effectLst/>
                <a:latin typeface="+mj-lt"/>
              </a:rPr>
              <a:t> is a fully managed in-memory data store and cache service by Amazon Web Services (AWS). The service improves the performance of web applications by retrieving information from managed in-memory caches, instead of relying entirely on slower disk-based databases.</a:t>
            </a:r>
          </a:p>
          <a:p>
            <a:pPr algn="l" fontAlgn="base"/>
            <a:endParaRPr lang="en-US" i="0" u="none" strike="noStrike" dirty="0">
              <a:solidFill>
                <a:srgbClr val="101820"/>
              </a:solidFill>
              <a:effectLst/>
              <a:latin typeface="+mj-lt"/>
            </a:endParaRPr>
          </a:p>
          <a:p>
            <a:pPr algn="l" fontAlgn="base"/>
            <a:r>
              <a:rPr lang="en-US" i="0" u="none" strike="noStrike" dirty="0">
                <a:solidFill>
                  <a:srgbClr val="101820"/>
                </a:solidFill>
                <a:effectLst/>
                <a:latin typeface="+mj-lt"/>
              </a:rPr>
              <a:t>DevOps Strategy</a:t>
            </a:r>
          </a:p>
          <a:p>
            <a:pPr algn="l" fontAlgn="base"/>
            <a:r>
              <a:rPr lang="en-US" i="0" u="none" strike="noStrike" dirty="0">
                <a:solidFill>
                  <a:srgbClr val="101820"/>
                </a:solidFill>
                <a:effectLst/>
                <a:latin typeface="+mj-lt"/>
              </a:rPr>
              <a:t>For deployment strategy, there could be many possible ways to deploy the core logic like creating containers in EC2, ECS or adding logic to an orchestrator like Step Function with AWS Lambda. We are to go with containerized EKS service to address below mentioned two issues. Customer is currently migrating a small set of services but in future if he wants to migrate the whole of their remaining application to AWS along with adding new features/services and run all the services on EKS, he doesn’t have to we-write the whole logic unlike the step function with lambda. Running many services in EC2 requires a lot of effort from the customer’s end, as he has to manage a lot of things related to DevOps like monitoring, Certificate management, auto-scaling etc., which is an unnecessary cost and a risk as well if your current team is not well prepared for that that. ECS offers only the basic level of networking and is a good fit for applications where a very high level of scalability is required. Also, ECS provides very less control over services, tasks and networking unlike EKS.</a:t>
            </a:r>
          </a:p>
        </p:txBody>
      </p:sp>
      <p:sp>
        <p:nvSpPr>
          <p:cNvPr id="2" name="Title 1">
            <a:extLst>
              <a:ext uri="{FF2B5EF4-FFF2-40B4-BE49-F238E27FC236}">
                <a16:creationId xmlns:a16="http://schemas.microsoft.com/office/drawing/2014/main" id="{45DA1ECF-BB85-064A-8732-BBBC88BA821A}"/>
              </a:ext>
            </a:extLst>
          </p:cNvPr>
          <p:cNvSpPr>
            <a:spLocks noGrp="1"/>
          </p:cNvSpPr>
          <p:nvPr>
            <p:ph type="title"/>
          </p:nvPr>
        </p:nvSpPr>
        <p:spPr/>
        <p:txBody>
          <a:bodyPr/>
          <a:lstStyle/>
          <a:p>
            <a:r>
              <a:rPr lang="en-US" dirty="0"/>
              <a:t>Cross Cutting Concerns Cont.</a:t>
            </a:r>
          </a:p>
        </p:txBody>
      </p:sp>
      <p:sp>
        <p:nvSpPr>
          <p:cNvPr id="4" name="Footer Placeholder 3">
            <a:extLst>
              <a:ext uri="{FF2B5EF4-FFF2-40B4-BE49-F238E27FC236}">
                <a16:creationId xmlns:a16="http://schemas.microsoft.com/office/drawing/2014/main" id="{BC9904D1-6CA9-7040-91EC-26A1950E35B0}"/>
              </a:ext>
            </a:extLst>
          </p:cNvPr>
          <p:cNvSpPr>
            <a:spLocks noGrp="1"/>
          </p:cNvSpPr>
          <p:nvPr>
            <p:ph type="ftr" sz="quarter" idx="3"/>
          </p:nvPr>
        </p:nvSpPr>
        <p:spPr/>
        <p:txBody>
          <a:bodyPr/>
          <a:lstStyle/>
          <a:p>
            <a:r>
              <a:rPr lang="en-US"/>
              <a:t>© 2023 Cognizant | Confidential &amp; Proprietary</a:t>
            </a:r>
            <a:endParaRPr lang="en-US" dirty="0"/>
          </a:p>
        </p:txBody>
      </p:sp>
      <p:sp>
        <p:nvSpPr>
          <p:cNvPr id="5" name="Slide Number Placeholder 4">
            <a:extLst>
              <a:ext uri="{FF2B5EF4-FFF2-40B4-BE49-F238E27FC236}">
                <a16:creationId xmlns:a16="http://schemas.microsoft.com/office/drawing/2014/main" id="{D4E740CF-BF33-E230-6911-8FBCED37A76E}"/>
              </a:ext>
            </a:extLst>
          </p:cNvPr>
          <p:cNvSpPr>
            <a:spLocks noGrp="1"/>
          </p:cNvSpPr>
          <p:nvPr>
            <p:ph type="sldNum" sz="quarter" idx="4"/>
          </p:nvPr>
        </p:nvSpPr>
        <p:spPr/>
        <p:txBody>
          <a:bodyPr/>
          <a:lstStyle/>
          <a:p>
            <a:fld id="{C53E075B-3175-45CF-B3C7-FEDF3F5961E3}" type="slidenum">
              <a:rPr lang="en-US" smtClean="0"/>
              <a:pPr/>
              <a:t>23</a:t>
            </a:fld>
            <a:endParaRPr lang="en-US" dirty="0"/>
          </a:p>
        </p:txBody>
      </p:sp>
    </p:spTree>
    <p:extLst>
      <p:ext uri="{BB962C8B-B14F-4D97-AF65-F5344CB8AC3E}">
        <p14:creationId xmlns:p14="http://schemas.microsoft.com/office/powerpoint/2010/main" val="3970740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2B21043-1658-E547-BFC9-84E7A7582A4F}"/>
              </a:ext>
            </a:extLst>
          </p:cNvPr>
          <p:cNvSpPr>
            <a:spLocks noGrp="1"/>
          </p:cNvSpPr>
          <p:nvPr>
            <p:ph sz="quarter" idx="21"/>
          </p:nvPr>
        </p:nvSpPr>
        <p:spPr>
          <a:xfrm>
            <a:off x="457200" y="721360"/>
            <a:ext cx="10807700" cy="5907735"/>
          </a:xfrm>
        </p:spPr>
        <p:txBody>
          <a:bodyPr/>
          <a:lstStyle/>
          <a:p>
            <a:r>
              <a:rPr lang="en-US" dirty="0"/>
              <a:t>As per the current pricing mechanism of IBM AIX6, the Express Edition of AIX 6.1 costs $1,500 per core plus $375 per year for software maintenance. So, if we are utilizing an 8-core server for high performance and availability, the total cost of the server alone come to a high figure of $15000 per year.</a:t>
            </a:r>
          </a:p>
          <a:p>
            <a:r>
              <a:rPr lang="en-US" dirty="0"/>
              <a:t>More details can be found here - </a:t>
            </a:r>
            <a:r>
              <a:rPr lang="en-US" dirty="0">
                <a:hlinkClick r:id="rId2"/>
              </a:rPr>
              <a:t>https://www.theregister.com/2010/04/15/ibm_aix_6_1_express/</a:t>
            </a:r>
            <a:endParaRPr lang="en-US" dirty="0"/>
          </a:p>
          <a:p>
            <a:r>
              <a:rPr lang="en-US" dirty="0"/>
              <a:t>But if we are evaluating the AWS TCO (Total Cost of Ownership) analysis for the server and database service combined, we are seeing the figure drop down to $7742.92 which is the half of current on-premise setup.</a:t>
            </a:r>
          </a:p>
          <a:p>
            <a:endParaRPr lang="en-US" dirty="0"/>
          </a:p>
        </p:txBody>
      </p:sp>
      <p:sp>
        <p:nvSpPr>
          <p:cNvPr id="2" name="Title 1">
            <a:extLst>
              <a:ext uri="{FF2B5EF4-FFF2-40B4-BE49-F238E27FC236}">
                <a16:creationId xmlns:a16="http://schemas.microsoft.com/office/drawing/2014/main" id="{45DA1ECF-BB85-064A-8732-BBBC88BA821A}"/>
              </a:ext>
            </a:extLst>
          </p:cNvPr>
          <p:cNvSpPr>
            <a:spLocks noGrp="1"/>
          </p:cNvSpPr>
          <p:nvPr>
            <p:ph type="title"/>
          </p:nvPr>
        </p:nvSpPr>
        <p:spPr>
          <a:xfrm>
            <a:off x="456689" y="265763"/>
            <a:ext cx="10808209" cy="307777"/>
          </a:xfrm>
        </p:spPr>
        <p:txBody>
          <a:bodyPr/>
          <a:lstStyle/>
          <a:p>
            <a:r>
              <a:rPr lang="en-US" dirty="0"/>
              <a:t>TCO Analysis</a:t>
            </a:r>
          </a:p>
        </p:txBody>
      </p:sp>
      <p:sp>
        <p:nvSpPr>
          <p:cNvPr id="4" name="Footer Placeholder 3">
            <a:extLst>
              <a:ext uri="{FF2B5EF4-FFF2-40B4-BE49-F238E27FC236}">
                <a16:creationId xmlns:a16="http://schemas.microsoft.com/office/drawing/2014/main" id="{BC9904D1-6CA9-7040-91EC-26A1950E35B0}"/>
              </a:ext>
            </a:extLst>
          </p:cNvPr>
          <p:cNvSpPr>
            <a:spLocks noGrp="1"/>
          </p:cNvSpPr>
          <p:nvPr>
            <p:ph type="ftr" sz="quarter" idx="3"/>
          </p:nvPr>
        </p:nvSpPr>
        <p:spPr/>
        <p:txBody>
          <a:bodyPr/>
          <a:lstStyle/>
          <a:p>
            <a:r>
              <a:rPr lang="en-US" dirty="0"/>
              <a:t>© 2023 Cognizant | Confidential &amp; Proprietary</a:t>
            </a:r>
          </a:p>
        </p:txBody>
      </p:sp>
      <p:sp>
        <p:nvSpPr>
          <p:cNvPr id="5" name="Slide Number Placeholder 4">
            <a:extLst>
              <a:ext uri="{FF2B5EF4-FFF2-40B4-BE49-F238E27FC236}">
                <a16:creationId xmlns:a16="http://schemas.microsoft.com/office/drawing/2014/main" id="{D4E740CF-BF33-E230-6911-8FBCED37A76E}"/>
              </a:ext>
            </a:extLst>
          </p:cNvPr>
          <p:cNvSpPr>
            <a:spLocks noGrp="1"/>
          </p:cNvSpPr>
          <p:nvPr>
            <p:ph type="sldNum" sz="quarter" idx="4"/>
          </p:nvPr>
        </p:nvSpPr>
        <p:spPr/>
        <p:txBody>
          <a:bodyPr/>
          <a:lstStyle/>
          <a:p>
            <a:fld id="{C53E075B-3175-45CF-B3C7-FEDF3F5961E3}" type="slidenum">
              <a:rPr lang="en-US" smtClean="0"/>
              <a:pPr/>
              <a:t>24</a:t>
            </a:fld>
            <a:endParaRPr lang="en-US" dirty="0"/>
          </a:p>
        </p:txBody>
      </p:sp>
      <p:pic>
        <p:nvPicPr>
          <p:cNvPr id="6" name="Picture 5">
            <a:extLst>
              <a:ext uri="{FF2B5EF4-FFF2-40B4-BE49-F238E27FC236}">
                <a16:creationId xmlns:a16="http://schemas.microsoft.com/office/drawing/2014/main" id="{AB2F2386-1337-4208-EC7F-63DBD4A9658F}"/>
              </a:ext>
            </a:extLst>
          </p:cNvPr>
          <p:cNvPicPr>
            <a:picLocks noChangeAspect="1"/>
          </p:cNvPicPr>
          <p:nvPr/>
        </p:nvPicPr>
        <p:blipFill>
          <a:blip r:embed="rId3"/>
          <a:stretch>
            <a:fillRect/>
          </a:stretch>
        </p:blipFill>
        <p:spPr>
          <a:xfrm>
            <a:off x="1168399" y="2479040"/>
            <a:ext cx="9072881" cy="3959308"/>
          </a:xfrm>
          <a:prstGeom prst="rect">
            <a:avLst/>
          </a:prstGeom>
        </p:spPr>
      </p:pic>
    </p:spTree>
    <p:extLst>
      <p:ext uri="{BB962C8B-B14F-4D97-AF65-F5344CB8AC3E}">
        <p14:creationId xmlns:p14="http://schemas.microsoft.com/office/powerpoint/2010/main" val="2760797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3D94CC7-B222-5B44-969E-ABE4C1FCD62A}"/>
              </a:ext>
            </a:extLst>
          </p:cNvPr>
          <p:cNvSpPr>
            <a:spLocks noGrp="1"/>
          </p:cNvSpPr>
          <p:nvPr>
            <p:ph type="ctrTitle"/>
          </p:nvPr>
        </p:nvSpPr>
        <p:spPr/>
        <p:txBody>
          <a:bodyPr/>
          <a:lstStyle/>
          <a:p>
            <a:r>
              <a:rPr lang="en-US" dirty="0"/>
              <a:t>Thank you</a:t>
            </a:r>
          </a:p>
        </p:txBody>
      </p:sp>
      <p:sp>
        <p:nvSpPr>
          <p:cNvPr id="17" name="Footer Placeholder 16">
            <a:extLst>
              <a:ext uri="{FF2B5EF4-FFF2-40B4-BE49-F238E27FC236}">
                <a16:creationId xmlns:a16="http://schemas.microsoft.com/office/drawing/2014/main" id="{D538CCB4-1560-6942-A5AB-C8F09B136643}"/>
              </a:ext>
            </a:extLst>
          </p:cNvPr>
          <p:cNvSpPr>
            <a:spLocks noGrp="1"/>
          </p:cNvSpPr>
          <p:nvPr>
            <p:ph type="ftr" sz="quarter" idx="11"/>
          </p:nvPr>
        </p:nvSpPr>
        <p:spPr/>
        <p:txBody>
          <a:bodyPr/>
          <a:lstStyle/>
          <a:p>
            <a:r>
              <a:rPr lang="en-US"/>
              <a:t>© 2023 Cognizant | Confidential &amp; Proprietary</a:t>
            </a:r>
            <a:endParaRPr lang="en-US" dirty="0"/>
          </a:p>
        </p:txBody>
      </p:sp>
      <p:sp>
        <p:nvSpPr>
          <p:cNvPr id="14" name="Text Placeholder 13">
            <a:extLst>
              <a:ext uri="{FF2B5EF4-FFF2-40B4-BE49-F238E27FC236}">
                <a16:creationId xmlns:a16="http://schemas.microsoft.com/office/drawing/2014/main" id="{9E758425-DA32-BA43-B817-1740693F42F0}"/>
              </a:ext>
            </a:extLst>
          </p:cNvPr>
          <p:cNvSpPr>
            <a:spLocks noGrp="1"/>
          </p:cNvSpPr>
          <p:nvPr>
            <p:ph type="body" sz="quarter" idx="13"/>
          </p:nvPr>
        </p:nvSpPr>
        <p:spPr/>
        <p:txBody>
          <a:bodyPr/>
          <a:lstStyle/>
          <a:p>
            <a:r>
              <a:rPr lang="en-US" sz="2000" dirty="0"/>
              <a:t>Md. Kamran Uddin (2267152)</a:t>
            </a:r>
          </a:p>
          <a:p>
            <a:r>
              <a:rPr lang="en-US" sz="2000" dirty="0"/>
              <a:t>md.kamran.uddin@cognizant.com</a:t>
            </a:r>
          </a:p>
        </p:txBody>
      </p:sp>
      <p:sp>
        <p:nvSpPr>
          <p:cNvPr id="4" name="TextBox 3">
            <a:extLst>
              <a:ext uri="{FF2B5EF4-FFF2-40B4-BE49-F238E27FC236}">
                <a16:creationId xmlns:a16="http://schemas.microsoft.com/office/drawing/2014/main" id="{9BBE24C1-54AE-DD46-B667-D9FBFDF3B512}"/>
              </a:ext>
            </a:extLst>
          </p:cNvPr>
          <p:cNvSpPr txBox="1"/>
          <p:nvPr/>
        </p:nvSpPr>
        <p:spPr>
          <a:xfrm>
            <a:off x="2609193" y="4122683"/>
            <a:ext cx="0" cy="0"/>
          </a:xfrm>
          <a:prstGeom prst="rect">
            <a:avLst/>
          </a:prstGeom>
          <a:noFill/>
        </p:spPr>
        <p:txBody>
          <a:bodyPr wrap="none" lIns="0" tIns="0" rIns="0" bIns="0" rtlCol="0">
            <a:noAutofit/>
          </a:bodyPr>
          <a:lstStyle/>
          <a:p>
            <a:pPr algn="l"/>
            <a:endParaRPr lang="en-US" sz="1600" dirty="0">
              <a:solidFill>
                <a:schemeClr val="tx2"/>
              </a:solidFill>
            </a:endParaRPr>
          </a:p>
        </p:txBody>
      </p:sp>
      <p:sp>
        <p:nvSpPr>
          <p:cNvPr id="2" name="Slide Number Placeholder 1">
            <a:extLst>
              <a:ext uri="{FF2B5EF4-FFF2-40B4-BE49-F238E27FC236}">
                <a16:creationId xmlns:a16="http://schemas.microsoft.com/office/drawing/2014/main" id="{32E9D759-CCCC-22F1-EB39-443EEE9C9221}"/>
              </a:ext>
            </a:extLst>
          </p:cNvPr>
          <p:cNvSpPr>
            <a:spLocks noGrp="1"/>
          </p:cNvSpPr>
          <p:nvPr>
            <p:ph type="sldNum" sz="quarter" idx="12"/>
          </p:nvPr>
        </p:nvSpPr>
        <p:spPr/>
        <p:txBody>
          <a:bodyPr/>
          <a:lstStyle/>
          <a:p>
            <a:fld id="{C53E075B-3175-45CF-B3C7-FEDF3F5961E3}" type="slidenum">
              <a:rPr lang="en-US" smtClean="0"/>
              <a:pPr/>
              <a:t>25</a:t>
            </a:fld>
            <a:endParaRPr lang="en-US" dirty="0"/>
          </a:p>
        </p:txBody>
      </p:sp>
    </p:spTree>
    <p:extLst>
      <p:ext uri="{BB962C8B-B14F-4D97-AF65-F5344CB8AC3E}">
        <p14:creationId xmlns:p14="http://schemas.microsoft.com/office/powerpoint/2010/main" val="2753864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2B21043-1658-E547-BFC9-84E7A7582A4F}"/>
              </a:ext>
            </a:extLst>
          </p:cNvPr>
          <p:cNvSpPr>
            <a:spLocks noGrp="1"/>
          </p:cNvSpPr>
          <p:nvPr>
            <p:ph sz="quarter" idx="21"/>
          </p:nvPr>
        </p:nvSpPr>
        <p:spPr>
          <a:xfrm>
            <a:off x="457200" y="1524002"/>
            <a:ext cx="10807700" cy="4500877"/>
          </a:xfrm>
        </p:spPr>
        <p:txBody>
          <a:bodyPr/>
          <a:lstStyle/>
          <a:p>
            <a:pPr algn="l" fontAlgn="base"/>
            <a:r>
              <a:rPr lang="en-US" b="1" i="0" u="none" strike="noStrike" dirty="0">
                <a:solidFill>
                  <a:srgbClr val="101820"/>
                </a:solidFill>
                <a:effectLst/>
              </a:rPr>
              <a:t>Challenge</a:t>
            </a:r>
          </a:p>
          <a:p>
            <a:pPr algn="l" fontAlgn="base"/>
            <a:r>
              <a:rPr lang="en-US" b="0" i="0" u="none" strike="noStrike" dirty="0">
                <a:solidFill>
                  <a:srgbClr val="101820"/>
                </a:solidFill>
                <a:effectLst/>
              </a:rPr>
              <a:t>We must ensure that applications hosted on AWS are highly available and resilient. Cloud machine instances don’t live forever, so you need to find a way to preserve application state when the application moves between machine instances. In addition, you need to ensure resilient connectivity—ensuring that cloud workloads have network access at all times. </a:t>
            </a:r>
          </a:p>
          <a:p>
            <a:pPr algn="l" fontAlgn="base"/>
            <a:r>
              <a:rPr lang="en-US" b="1" i="0" u="none" strike="noStrike" dirty="0">
                <a:solidFill>
                  <a:srgbClr val="101820"/>
                </a:solidFill>
                <a:effectLst/>
              </a:rPr>
              <a:t>Solution </a:t>
            </a:r>
          </a:p>
          <a:p>
            <a:pPr algn="l" fontAlgn="base"/>
            <a:r>
              <a:rPr lang="en-US" b="0" i="0" u="none" strike="noStrike" dirty="0">
                <a:solidFill>
                  <a:srgbClr val="101820"/>
                </a:solidFill>
                <a:effectLst/>
              </a:rPr>
              <a:t>On the compute side, you can opt for reserved instances to ensure that your machine instances stay yours for a long period of time, but this comes at a cost. Set up replication, or use a service that manages deployment and availability like Elastic Beanstalk. </a:t>
            </a:r>
          </a:p>
          <a:p>
            <a:pPr algn="l" fontAlgn="base"/>
            <a:r>
              <a:rPr lang="en-US" b="0" i="0" u="none" strike="noStrike" dirty="0">
                <a:solidFill>
                  <a:srgbClr val="101820"/>
                </a:solidFill>
                <a:effectLst/>
              </a:rPr>
              <a:t>On the networking side, if you are working in a Virtual Private Cloud (VPC), Amazon provides active/standby IPSec tunnels and the AWS Direct Connect service that creates a direct connection from your enterprise network into the VPC. Use a combination of both to ensure highly resilient networking.</a:t>
            </a:r>
          </a:p>
        </p:txBody>
      </p:sp>
      <p:sp>
        <p:nvSpPr>
          <p:cNvPr id="2" name="Title 1">
            <a:extLst>
              <a:ext uri="{FF2B5EF4-FFF2-40B4-BE49-F238E27FC236}">
                <a16:creationId xmlns:a16="http://schemas.microsoft.com/office/drawing/2014/main" id="{45DA1ECF-BB85-064A-8732-BBBC88BA821A}"/>
              </a:ext>
            </a:extLst>
          </p:cNvPr>
          <p:cNvSpPr>
            <a:spLocks noGrp="1"/>
          </p:cNvSpPr>
          <p:nvPr>
            <p:ph type="title"/>
          </p:nvPr>
        </p:nvSpPr>
        <p:spPr/>
        <p:txBody>
          <a:bodyPr/>
          <a:lstStyle/>
          <a:p>
            <a:r>
              <a:rPr lang="en-US" dirty="0"/>
              <a:t>Challenges &amp; Solutions/Cross Cutting Concerns</a:t>
            </a:r>
          </a:p>
        </p:txBody>
      </p:sp>
      <p:sp>
        <p:nvSpPr>
          <p:cNvPr id="4" name="Footer Placeholder 3">
            <a:extLst>
              <a:ext uri="{FF2B5EF4-FFF2-40B4-BE49-F238E27FC236}">
                <a16:creationId xmlns:a16="http://schemas.microsoft.com/office/drawing/2014/main" id="{BC9904D1-6CA9-7040-91EC-26A1950E35B0}"/>
              </a:ext>
            </a:extLst>
          </p:cNvPr>
          <p:cNvSpPr>
            <a:spLocks noGrp="1"/>
          </p:cNvSpPr>
          <p:nvPr>
            <p:ph type="ftr" sz="quarter" idx="3"/>
          </p:nvPr>
        </p:nvSpPr>
        <p:spPr/>
        <p:txBody>
          <a:bodyPr/>
          <a:lstStyle/>
          <a:p>
            <a:r>
              <a:rPr lang="en-US"/>
              <a:t>© 2023 Cognizant | Confidential &amp; Proprietary</a:t>
            </a:r>
            <a:endParaRPr lang="en-US" dirty="0"/>
          </a:p>
        </p:txBody>
      </p:sp>
      <p:sp>
        <p:nvSpPr>
          <p:cNvPr id="5" name="Slide Number Placeholder 4">
            <a:extLst>
              <a:ext uri="{FF2B5EF4-FFF2-40B4-BE49-F238E27FC236}">
                <a16:creationId xmlns:a16="http://schemas.microsoft.com/office/drawing/2014/main" id="{D4E740CF-BF33-E230-6911-8FBCED37A76E}"/>
              </a:ext>
            </a:extLst>
          </p:cNvPr>
          <p:cNvSpPr>
            <a:spLocks noGrp="1"/>
          </p:cNvSpPr>
          <p:nvPr>
            <p:ph type="sldNum" sz="quarter" idx="4"/>
          </p:nvPr>
        </p:nvSpPr>
        <p:spPr/>
        <p:txBody>
          <a:bodyPr/>
          <a:lstStyle/>
          <a:p>
            <a:fld id="{C53E075B-3175-45CF-B3C7-FEDF3F5961E3}" type="slidenum">
              <a:rPr lang="en-US" smtClean="0"/>
              <a:pPr/>
              <a:t>26</a:t>
            </a:fld>
            <a:endParaRPr lang="en-US" dirty="0"/>
          </a:p>
        </p:txBody>
      </p:sp>
    </p:spTree>
    <p:extLst>
      <p:ext uri="{BB962C8B-B14F-4D97-AF65-F5344CB8AC3E}">
        <p14:creationId xmlns:p14="http://schemas.microsoft.com/office/powerpoint/2010/main" val="3829232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2B21043-1658-E547-BFC9-84E7A7582A4F}"/>
              </a:ext>
            </a:extLst>
          </p:cNvPr>
          <p:cNvSpPr>
            <a:spLocks noGrp="1"/>
          </p:cNvSpPr>
          <p:nvPr>
            <p:ph sz="quarter" idx="21"/>
          </p:nvPr>
        </p:nvSpPr>
        <p:spPr>
          <a:xfrm>
            <a:off x="457200" y="1524002"/>
            <a:ext cx="10807700" cy="4914346"/>
          </a:xfrm>
        </p:spPr>
        <p:txBody>
          <a:bodyPr/>
          <a:lstStyle/>
          <a:p>
            <a:pPr algn="l" fontAlgn="base"/>
            <a:r>
              <a:rPr lang="en-US" b="1" i="0" u="none" strike="noStrike" dirty="0">
                <a:solidFill>
                  <a:srgbClr val="101820"/>
                </a:solidFill>
                <a:effectLst/>
              </a:rPr>
              <a:t>Challenge</a:t>
            </a:r>
          </a:p>
          <a:p>
            <a:pPr algn="l" fontAlgn="base"/>
            <a:r>
              <a:rPr lang="en-US" b="0" i="0" u="none" strike="noStrike" dirty="0">
                <a:solidFill>
                  <a:srgbClr val="101820"/>
                </a:solidFill>
                <a:effectLst/>
              </a:rPr>
              <a:t>After migrating to AWS, you’ll find yourself in a highly scalable and dynamic environment. Our previous strategies for logging and monitoring your applications may no longer be relevant. It’s crucial to centralize data because you won’t be able to analyze a log on machine images that shut down yesterday.</a:t>
            </a:r>
          </a:p>
          <a:p>
            <a:pPr algn="l" fontAlgn="base"/>
            <a:r>
              <a:rPr lang="en-US" b="1" i="0" u="none" strike="noStrike" dirty="0">
                <a:solidFill>
                  <a:srgbClr val="101820"/>
                </a:solidFill>
                <a:effectLst/>
              </a:rPr>
              <a:t>Solution</a:t>
            </a:r>
          </a:p>
          <a:p>
            <a:pPr algn="l" fontAlgn="base"/>
            <a:r>
              <a:rPr lang="en-US" b="0" i="0" u="none" strike="noStrike" dirty="0">
                <a:solidFill>
                  <a:srgbClr val="101820"/>
                </a:solidFill>
                <a:effectLst/>
              </a:rPr>
              <a:t>Ensure that logs from applications, AWS services and S3 buckets are centrally stored and monitored. Leverage Amazon CloudWatch and see Amazon’s reference architecture for centralized logging using CloudWatch, Lambda and Cognito.</a:t>
            </a:r>
          </a:p>
          <a:p>
            <a:pPr algn="l" fontAlgn="base"/>
            <a:r>
              <a:rPr lang="en-US" b="1" i="0" u="none" strike="noStrike" dirty="0">
                <a:solidFill>
                  <a:srgbClr val="101820"/>
                </a:solidFill>
                <a:effectLst/>
              </a:rPr>
              <a:t>Challenge</a:t>
            </a:r>
          </a:p>
          <a:p>
            <a:pPr algn="l" fontAlgn="base"/>
            <a:r>
              <a:rPr lang="en-US" b="0" i="0" u="none" strike="noStrike" dirty="0">
                <a:solidFill>
                  <a:srgbClr val="101820"/>
                </a:solidFill>
                <a:effectLst/>
              </a:rPr>
              <a:t>Cloud environments can be as secure as on-premise environments, but their security properties and strategies are radically different. There is a major risk of a “security vacuum”, as applications move from on-premise to the cloud, but existing security tools and strategies don’t go with them. </a:t>
            </a:r>
          </a:p>
          <a:p>
            <a:pPr algn="l" fontAlgn="base"/>
            <a:r>
              <a:rPr lang="en-US" b="1" i="0" u="none" strike="noStrike" dirty="0">
                <a:solidFill>
                  <a:srgbClr val="101820"/>
                </a:solidFill>
                <a:effectLst/>
              </a:rPr>
              <a:t>Solution</a:t>
            </a:r>
          </a:p>
          <a:p>
            <a:pPr algn="l" fontAlgn="base"/>
            <a:r>
              <a:rPr lang="en-US" b="0" i="0" u="none" strike="noStrike" dirty="0">
                <a:solidFill>
                  <a:srgbClr val="101820"/>
                </a:solidFill>
                <a:effectLst/>
              </a:rPr>
              <a:t>Map out the security and compliance requirements of all applications in your migration project. Identify AWS services and solutions that can provide equivalent or better security measures to those you have today on-premises. And build those services into your deployment plan, ensuring that no application enters the cloud—even in development and testing phases—without the appropriate security measures.</a:t>
            </a:r>
          </a:p>
        </p:txBody>
      </p:sp>
      <p:sp>
        <p:nvSpPr>
          <p:cNvPr id="2" name="Title 1">
            <a:extLst>
              <a:ext uri="{FF2B5EF4-FFF2-40B4-BE49-F238E27FC236}">
                <a16:creationId xmlns:a16="http://schemas.microsoft.com/office/drawing/2014/main" id="{45DA1ECF-BB85-064A-8732-BBBC88BA821A}"/>
              </a:ext>
            </a:extLst>
          </p:cNvPr>
          <p:cNvSpPr>
            <a:spLocks noGrp="1"/>
          </p:cNvSpPr>
          <p:nvPr>
            <p:ph type="title"/>
          </p:nvPr>
        </p:nvSpPr>
        <p:spPr/>
        <p:txBody>
          <a:bodyPr/>
          <a:lstStyle/>
          <a:p>
            <a:r>
              <a:rPr lang="en-US" dirty="0"/>
              <a:t>Challenges &amp; Solutions/Cross Cutting Concerns Cont.</a:t>
            </a:r>
          </a:p>
        </p:txBody>
      </p:sp>
      <p:sp>
        <p:nvSpPr>
          <p:cNvPr id="4" name="Footer Placeholder 3">
            <a:extLst>
              <a:ext uri="{FF2B5EF4-FFF2-40B4-BE49-F238E27FC236}">
                <a16:creationId xmlns:a16="http://schemas.microsoft.com/office/drawing/2014/main" id="{BC9904D1-6CA9-7040-91EC-26A1950E35B0}"/>
              </a:ext>
            </a:extLst>
          </p:cNvPr>
          <p:cNvSpPr>
            <a:spLocks noGrp="1"/>
          </p:cNvSpPr>
          <p:nvPr>
            <p:ph type="ftr" sz="quarter" idx="3"/>
          </p:nvPr>
        </p:nvSpPr>
        <p:spPr/>
        <p:txBody>
          <a:bodyPr/>
          <a:lstStyle/>
          <a:p>
            <a:r>
              <a:rPr lang="en-US"/>
              <a:t>© 2023 Cognizant | Confidential &amp; Proprietary</a:t>
            </a:r>
            <a:endParaRPr lang="en-US" dirty="0"/>
          </a:p>
        </p:txBody>
      </p:sp>
      <p:sp>
        <p:nvSpPr>
          <p:cNvPr id="5" name="Slide Number Placeholder 4">
            <a:extLst>
              <a:ext uri="{FF2B5EF4-FFF2-40B4-BE49-F238E27FC236}">
                <a16:creationId xmlns:a16="http://schemas.microsoft.com/office/drawing/2014/main" id="{D4E740CF-BF33-E230-6911-8FBCED37A76E}"/>
              </a:ext>
            </a:extLst>
          </p:cNvPr>
          <p:cNvSpPr>
            <a:spLocks noGrp="1"/>
          </p:cNvSpPr>
          <p:nvPr>
            <p:ph type="sldNum" sz="quarter" idx="4"/>
          </p:nvPr>
        </p:nvSpPr>
        <p:spPr/>
        <p:txBody>
          <a:bodyPr/>
          <a:lstStyle/>
          <a:p>
            <a:fld id="{C53E075B-3175-45CF-B3C7-FEDF3F5961E3}" type="slidenum">
              <a:rPr lang="en-US" smtClean="0"/>
              <a:pPr/>
              <a:t>27</a:t>
            </a:fld>
            <a:endParaRPr lang="en-US" dirty="0"/>
          </a:p>
        </p:txBody>
      </p:sp>
    </p:spTree>
    <p:extLst>
      <p:ext uri="{BB962C8B-B14F-4D97-AF65-F5344CB8AC3E}">
        <p14:creationId xmlns:p14="http://schemas.microsoft.com/office/powerpoint/2010/main" val="3918143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2B21043-1658-E547-BFC9-84E7A7582A4F}"/>
              </a:ext>
            </a:extLst>
          </p:cNvPr>
          <p:cNvSpPr>
            <a:spLocks noGrp="1"/>
          </p:cNvSpPr>
          <p:nvPr>
            <p:ph sz="quarter" idx="21"/>
          </p:nvPr>
        </p:nvSpPr>
        <p:spPr>
          <a:xfrm>
            <a:off x="457200" y="1524002"/>
            <a:ext cx="10807700" cy="4500877"/>
          </a:xfrm>
        </p:spPr>
        <p:txBody>
          <a:bodyPr/>
          <a:lstStyle/>
          <a:p>
            <a:pPr algn="l" fontAlgn="base"/>
            <a:r>
              <a:rPr lang="en-US" b="1" i="0" u="none" strike="noStrike" dirty="0">
                <a:solidFill>
                  <a:srgbClr val="101820"/>
                </a:solidFill>
                <a:effectLst/>
                <a:latin typeface="+mj-lt"/>
              </a:rPr>
              <a:t>Challenge</a:t>
            </a:r>
          </a:p>
          <a:p>
            <a:pPr algn="l" fontAlgn="base"/>
            <a:r>
              <a:rPr lang="en-US" b="0" i="0" u="none" strike="noStrike" dirty="0">
                <a:solidFill>
                  <a:srgbClr val="101820"/>
                </a:solidFill>
                <a:effectLst/>
                <a:latin typeface="+mj-lt"/>
              </a:rPr>
              <a:t>How do we move your data smoothly from your current on-premise location to the cloud?</a:t>
            </a:r>
          </a:p>
          <a:p>
            <a:pPr algn="l" fontAlgn="base">
              <a:buFont typeface="Arial" panose="020B0604020202020204" pitchFamily="34" charset="0"/>
              <a:buChar char="•"/>
            </a:pPr>
            <a:r>
              <a:rPr lang="en-US" b="1" i="0" u="none" strike="noStrike" dirty="0">
                <a:solidFill>
                  <a:srgbClr val="101820"/>
                </a:solidFill>
                <a:effectLst/>
                <a:latin typeface="+mj-lt"/>
              </a:rPr>
              <a:t>Maintaining user experience</a:t>
            </a:r>
            <a:r>
              <a:rPr lang="en-US" b="0" i="0" u="none" strike="noStrike" dirty="0">
                <a:solidFill>
                  <a:srgbClr val="101820"/>
                </a:solidFill>
                <a:effectLst/>
                <a:latin typeface="+mj-lt"/>
              </a:rPr>
              <a:t>—higher latency and insufficient bandwidth can have an adverse impact on the performance of your application.</a:t>
            </a:r>
          </a:p>
          <a:p>
            <a:pPr algn="l" fontAlgn="base">
              <a:buFont typeface="Arial" panose="020B0604020202020204" pitchFamily="34" charset="0"/>
              <a:buChar char="•"/>
            </a:pPr>
            <a:r>
              <a:rPr lang="en-US" b="1" i="0" u="none" strike="noStrike" dirty="0">
                <a:solidFill>
                  <a:srgbClr val="101820"/>
                </a:solidFill>
                <a:effectLst/>
                <a:latin typeface="+mj-lt"/>
              </a:rPr>
              <a:t>Achieving resiliency</a:t>
            </a:r>
            <a:r>
              <a:rPr lang="en-US" b="0" i="0" u="none" strike="noStrike" dirty="0">
                <a:solidFill>
                  <a:srgbClr val="101820"/>
                </a:solidFill>
                <a:effectLst/>
                <a:latin typeface="+mj-lt"/>
              </a:rPr>
              <a:t>—enterprises must pay attention to maintaining resiliency and high availability for data volumes on the cloud.</a:t>
            </a:r>
          </a:p>
          <a:p>
            <a:pPr algn="l" fontAlgn="base">
              <a:buFont typeface="Arial" panose="020B0604020202020204" pitchFamily="34" charset="0"/>
              <a:buChar char="•"/>
            </a:pPr>
            <a:r>
              <a:rPr lang="en-US" b="1" i="0" u="none" strike="noStrike" dirty="0">
                <a:solidFill>
                  <a:srgbClr val="101820"/>
                </a:solidFill>
                <a:effectLst/>
                <a:latin typeface="+mj-lt"/>
              </a:rPr>
              <a:t>Centralized monitoring and operations</a:t>
            </a:r>
            <a:r>
              <a:rPr lang="en-US" b="0" i="0" u="none" strike="noStrike" dirty="0">
                <a:solidFill>
                  <a:srgbClr val="101820"/>
                </a:solidFill>
                <a:effectLst/>
                <a:latin typeface="+mj-lt"/>
              </a:rPr>
              <a:t>—while some monitoring tools can be used for keeping tabs on data flows in AWS, this may cause fragmented visibility between on-premises and AWS environments.  </a:t>
            </a:r>
          </a:p>
          <a:p>
            <a:pPr algn="l" fontAlgn="base"/>
            <a:r>
              <a:rPr lang="en-US" b="1" i="0" u="none" strike="noStrike" dirty="0">
                <a:solidFill>
                  <a:srgbClr val="101820"/>
                </a:solidFill>
                <a:effectLst/>
                <a:latin typeface="+mj-lt"/>
              </a:rPr>
              <a:t>Solution</a:t>
            </a:r>
          </a:p>
          <a:p>
            <a:pPr algn="l" fontAlgn="base"/>
            <a:r>
              <a:rPr lang="en-US" b="0" i="0" u="none" strike="noStrike" dirty="0">
                <a:solidFill>
                  <a:srgbClr val="101820"/>
                </a:solidFill>
                <a:effectLst/>
                <a:latin typeface="+mj-lt"/>
              </a:rPr>
              <a:t>To address these challenges, enterprises should consider solutions offered by AWS, such as AWS Direct Connect, which can help them achieve highly resilient, dedicated connections between their Virtual Private Cloud (VPC) and on-premise infrastructure. This can also help synchronize your operations and create a centralized point of visibility.</a:t>
            </a:r>
          </a:p>
          <a:p>
            <a:pPr algn="l" fontAlgn="base"/>
            <a:r>
              <a:rPr lang="en-US" b="0" i="0" u="none" strike="noStrike" dirty="0">
                <a:solidFill>
                  <a:srgbClr val="101820"/>
                </a:solidFill>
                <a:effectLst/>
                <a:latin typeface="+mj-lt"/>
              </a:rPr>
              <a:t>You can also use Amazon CloudWatch to reduce the impact of migration on user experience. CloudWatch can help you identify performance issues in real time and address the root cause before users are affected.</a:t>
            </a:r>
          </a:p>
        </p:txBody>
      </p:sp>
      <p:sp>
        <p:nvSpPr>
          <p:cNvPr id="2" name="Title 1">
            <a:extLst>
              <a:ext uri="{FF2B5EF4-FFF2-40B4-BE49-F238E27FC236}">
                <a16:creationId xmlns:a16="http://schemas.microsoft.com/office/drawing/2014/main" id="{45DA1ECF-BB85-064A-8732-BBBC88BA821A}"/>
              </a:ext>
            </a:extLst>
          </p:cNvPr>
          <p:cNvSpPr>
            <a:spLocks noGrp="1"/>
          </p:cNvSpPr>
          <p:nvPr>
            <p:ph type="title"/>
          </p:nvPr>
        </p:nvSpPr>
        <p:spPr/>
        <p:txBody>
          <a:bodyPr/>
          <a:lstStyle/>
          <a:p>
            <a:r>
              <a:rPr lang="en-US" dirty="0"/>
              <a:t>Challenges &amp; Solutions/Cross Cutting Concerns Cont.</a:t>
            </a:r>
          </a:p>
        </p:txBody>
      </p:sp>
      <p:sp>
        <p:nvSpPr>
          <p:cNvPr id="4" name="Footer Placeholder 3">
            <a:extLst>
              <a:ext uri="{FF2B5EF4-FFF2-40B4-BE49-F238E27FC236}">
                <a16:creationId xmlns:a16="http://schemas.microsoft.com/office/drawing/2014/main" id="{BC9904D1-6CA9-7040-91EC-26A1950E35B0}"/>
              </a:ext>
            </a:extLst>
          </p:cNvPr>
          <p:cNvSpPr>
            <a:spLocks noGrp="1"/>
          </p:cNvSpPr>
          <p:nvPr>
            <p:ph type="ftr" sz="quarter" idx="3"/>
          </p:nvPr>
        </p:nvSpPr>
        <p:spPr/>
        <p:txBody>
          <a:bodyPr/>
          <a:lstStyle/>
          <a:p>
            <a:r>
              <a:rPr lang="en-US"/>
              <a:t>© 2023 Cognizant | Confidential &amp; Proprietary</a:t>
            </a:r>
            <a:endParaRPr lang="en-US" dirty="0"/>
          </a:p>
        </p:txBody>
      </p:sp>
      <p:sp>
        <p:nvSpPr>
          <p:cNvPr id="5" name="Slide Number Placeholder 4">
            <a:extLst>
              <a:ext uri="{FF2B5EF4-FFF2-40B4-BE49-F238E27FC236}">
                <a16:creationId xmlns:a16="http://schemas.microsoft.com/office/drawing/2014/main" id="{D4E740CF-BF33-E230-6911-8FBCED37A76E}"/>
              </a:ext>
            </a:extLst>
          </p:cNvPr>
          <p:cNvSpPr>
            <a:spLocks noGrp="1"/>
          </p:cNvSpPr>
          <p:nvPr>
            <p:ph type="sldNum" sz="quarter" idx="4"/>
          </p:nvPr>
        </p:nvSpPr>
        <p:spPr/>
        <p:txBody>
          <a:bodyPr/>
          <a:lstStyle/>
          <a:p>
            <a:fld id="{C53E075B-3175-45CF-B3C7-FEDF3F5961E3}" type="slidenum">
              <a:rPr lang="en-US" smtClean="0"/>
              <a:pPr/>
              <a:t>28</a:t>
            </a:fld>
            <a:endParaRPr lang="en-US" dirty="0"/>
          </a:p>
        </p:txBody>
      </p:sp>
    </p:spTree>
    <p:extLst>
      <p:ext uri="{BB962C8B-B14F-4D97-AF65-F5344CB8AC3E}">
        <p14:creationId xmlns:p14="http://schemas.microsoft.com/office/powerpoint/2010/main" val="10768156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EEF4FF99-AA3B-6B44-A01D-A956175BA2BB}"/>
              </a:ext>
            </a:extLst>
          </p:cNvPr>
          <p:cNvSpPr>
            <a:spLocks noGrp="1"/>
          </p:cNvSpPr>
          <p:nvPr>
            <p:ph sz="quarter" idx="21"/>
          </p:nvPr>
        </p:nvSpPr>
        <p:spPr>
          <a:xfrm>
            <a:off x="457200" y="1524002"/>
            <a:ext cx="11198772" cy="4813735"/>
          </a:xfrm>
        </p:spPr>
        <p:txBody>
          <a:bodyPr vert="horz" wrap="square" lIns="0" tIns="0" rIns="0" bIns="0" rtlCol="0" anchor="t">
            <a:noAutofit/>
          </a:bodyPr>
          <a:lstStyle/>
          <a:p>
            <a:pPr marL="342900" indent="-342900">
              <a:spcBef>
                <a:spcPts val="0"/>
              </a:spcBef>
              <a:spcAft>
                <a:spcPts val="1400"/>
              </a:spcAft>
              <a:buFont typeface="+mj-lt"/>
              <a:buAutoNum type="arabicPeriod"/>
              <a:tabLst>
                <a:tab pos="1247775" algn="l"/>
              </a:tabLst>
            </a:pPr>
            <a:r>
              <a:rPr lang="en-US" b="1" dirty="0"/>
              <a:t>Save	</a:t>
            </a:r>
            <a:r>
              <a:rPr lang="en-US" dirty="0"/>
              <a:t>Right after opening, choose “Save As” and .pptx from the file menu to not overwrite the .</a:t>
            </a:r>
            <a:r>
              <a:rPr lang="en-US" dirty="0" err="1"/>
              <a:t>potx</a:t>
            </a:r>
            <a:r>
              <a:rPr lang="en-US" dirty="0"/>
              <a:t> template.</a:t>
            </a:r>
          </a:p>
          <a:p>
            <a:pPr marL="342900" indent="-342900">
              <a:spcBef>
                <a:spcPts val="0"/>
              </a:spcBef>
              <a:spcAft>
                <a:spcPts val="1400"/>
              </a:spcAft>
              <a:buFont typeface="+mj-lt"/>
              <a:buAutoNum type="arabicPeriod"/>
              <a:tabLst>
                <a:tab pos="1247775" algn="l"/>
              </a:tabLst>
            </a:pPr>
            <a:r>
              <a:rPr lang="en-US" b="1" dirty="0"/>
              <a:t>Font	</a:t>
            </a:r>
            <a:r>
              <a:rPr lang="en-US" dirty="0"/>
              <a:t>Always Arial.</a:t>
            </a:r>
          </a:p>
          <a:p>
            <a:pPr marL="342900" indent="-342900">
              <a:spcBef>
                <a:spcPts val="0"/>
              </a:spcBef>
              <a:spcAft>
                <a:spcPts val="1400"/>
              </a:spcAft>
              <a:buFont typeface="+mj-lt"/>
              <a:buAutoNum type="arabicPeriod"/>
              <a:tabLst>
                <a:tab pos="1247775" algn="l"/>
              </a:tabLst>
            </a:pPr>
            <a:r>
              <a:rPr lang="en-US" b="1" dirty="0"/>
              <a:t>Titles	</a:t>
            </a:r>
            <a:r>
              <a:rPr lang="en-US" dirty="0"/>
              <a:t>Use sentence case. </a:t>
            </a:r>
            <a:r>
              <a:rPr lang="en-US" strike="sngStrike" dirty="0"/>
              <a:t>Not Title Case</a:t>
            </a:r>
            <a:r>
              <a:rPr lang="en-US" dirty="0"/>
              <a:t>. </a:t>
            </a:r>
            <a:r>
              <a:rPr lang="en-US" strike="sngStrike" dirty="0"/>
              <a:t>OR ALL CAPS</a:t>
            </a:r>
            <a:r>
              <a:rPr lang="en-US" dirty="0"/>
              <a:t>.</a:t>
            </a:r>
          </a:p>
          <a:p>
            <a:pPr marL="342900" indent="-342900">
              <a:spcBef>
                <a:spcPts val="0"/>
              </a:spcBef>
              <a:spcAft>
                <a:spcPts val="1400"/>
              </a:spcAft>
              <a:buFont typeface="+mj-lt"/>
              <a:buAutoNum type="arabicPeriod"/>
              <a:tabLst>
                <a:tab pos="1247775" algn="l"/>
              </a:tabLst>
            </a:pPr>
            <a:r>
              <a:rPr lang="en-US" b="1" dirty="0"/>
              <a:t>Text	</a:t>
            </a:r>
            <a:r>
              <a:rPr lang="en-US" dirty="0"/>
              <a:t>Read it all out loud. Does it sound like too much? Look at ways to reduce it – in many cases, less is more. </a:t>
            </a:r>
          </a:p>
          <a:p>
            <a:pPr marL="342900" indent="-342900">
              <a:spcBef>
                <a:spcPts val="0"/>
              </a:spcBef>
              <a:spcAft>
                <a:spcPts val="1400"/>
              </a:spcAft>
              <a:buFont typeface="+mj-lt"/>
              <a:buAutoNum type="arabicPeriod"/>
              <a:tabLst>
                <a:tab pos="1247775" algn="l"/>
              </a:tabLst>
            </a:pPr>
            <a:r>
              <a:rPr lang="en-US" b="1" dirty="0"/>
              <a:t>Layout 	</a:t>
            </a:r>
            <a:r>
              <a:rPr lang="en-US" dirty="0"/>
              <a:t>Do your sub-bullets have sub-bullets? Look at alternate ways to make it easier to understand. </a:t>
            </a:r>
          </a:p>
          <a:p>
            <a:pPr marL="342900" indent="-342900">
              <a:spcBef>
                <a:spcPts val="0"/>
              </a:spcBef>
              <a:spcAft>
                <a:spcPts val="1400"/>
              </a:spcAft>
              <a:buFont typeface="+mj-lt"/>
              <a:buAutoNum type="arabicPeriod"/>
              <a:tabLst>
                <a:tab pos="1247775" algn="l"/>
              </a:tabLst>
            </a:pPr>
            <a:r>
              <a:rPr lang="en-US" b="1" dirty="0"/>
              <a:t>Color	</a:t>
            </a:r>
            <a:r>
              <a:rPr lang="en-US" dirty="0"/>
              <a:t>Use </a:t>
            </a:r>
            <a:r>
              <a:rPr lang="en-US" b="1" dirty="0"/>
              <a:t>midnight blue </a:t>
            </a:r>
            <a:r>
              <a:rPr lang="en-US" dirty="0"/>
              <a:t>for most text and the template’s </a:t>
            </a:r>
            <a:r>
              <a:rPr lang="en-US" b="1" dirty="0">
                <a:solidFill>
                  <a:schemeClr val="accent3"/>
                </a:solidFill>
              </a:rPr>
              <a:t>blue </a:t>
            </a:r>
            <a:r>
              <a:rPr lang="en-US" b="1" dirty="0"/>
              <a:t>/ </a:t>
            </a:r>
            <a:r>
              <a:rPr lang="en-US" b="1" dirty="0">
                <a:solidFill>
                  <a:schemeClr val="accent5"/>
                </a:solidFill>
              </a:rPr>
              <a:t>teal </a:t>
            </a:r>
            <a:r>
              <a:rPr lang="en-US" b="1" dirty="0"/>
              <a:t>/ </a:t>
            </a:r>
            <a:r>
              <a:rPr lang="en-US" b="1" dirty="0">
                <a:solidFill>
                  <a:schemeClr val="accent1"/>
                </a:solidFill>
              </a:rPr>
              <a:t>plum</a:t>
            </a:r>
            <a:r>
              <a:rPr lang="en-US" b="1" dirty="0"/>
              <a:t> </a:t>
            </a:r>
            <a:r>
              <a:rPr lang="en-US" dirty="0"/>
              <a:t>for accents. Don’t create new colors. </a:t>
            </a:r>
          </a:p>
          <a:p>
            <a:pPr marL="342900" indent="-342900">
              <a:spcBef>
                <a:spcPts val="0"/>
              </a:spcBef>
              <a:spcAft>
                <a:spcPts val="1400"/>
              </a:spcAft>
              <a:buFont typeface="+mj-lt"/>
              <a:buAutoNum type="arabicPeriod"/>
              <a:tabLst>
                <a:tab pos="1247775" algn="l"/>
              </a:tabLst>
            </a:pPr>
            <a:r>
              <a:rPr lang="en-US" b="1" dirty="0"/>
              <a:t>Icons	</a:t>
            </a:r>
            <a:r>
              <a:rPr lang="en-US" dirty="0"/>
              <a:t>Use ours (from </a:t>
            </a:r>
            <a:r>
              <a:rPr lang="en-US" dirty="0" err="1"/>
              <a:t>Be.Cog</a:t>
            </a:r>
            <a:r>
              <a:rPr lang="en-US" dirty="0"/>
              <a:t> </a:t>
            </a:r>
            <a:r>
              <a:rPr lang="en-US" dirty="0">
                <a:hlinkClick r:id="rId3"/>
              </a:rPr>
              <a:t>Brand Resources page</a:t>
            </a:r>
            <a:r>
              <a:rPr lang="en-US" dirty="0">
                <a:solidFill>
                  <a:schemeClr val="tx2"/>
                </a:solidFill>
              </a:rPr>
              <a:t>)</a:t>
            </a:r>
            <a:r>
              <a:rPr lang="en-US" dirty="0"/>
              <a:t>. Also, use sparingly. Not every slide needs icons.</a:t>
            </a:r>
            <a:endParaRPr lang="en-US" dirty="0">
              <a:cs typeface="Arial"/>
            </a:endParaRPr>
          </a:p>
          <a:p>
            <a:pPr marL="342900" indent="-342900">
              <a:spcBef>
                <a:spcPts val="0"/>
              </a:spcBef>
              <a:spcAft>
                <a:spcPts val="1400"/>
              </a:spcAft>
              <a:buFont typeface="+mj-lt"/>
              <a:buAutoNum type="arabicPeriod"/>
              <a:tabLst>
                <a:tab pos="1247775" algn="l"/>
              </a:tabLst>
            </a:pPr>
            <a:r>
              <a:rPr lang="en-US" b="1" dirty="0"/>
              <a:t>Images	</a:t>
            </a:r>
            <a:r>
              <a:rPr lang="en-US" dirty="0"/>
              <a:t>Photographs create emotion and help tell stories. Experiment using them to tell yours.</a:t>
            </a:r>
          </a:p>
          <a:p>
            <a:pPr marL="342900" indent="-342900">
              <a:spcBef>
                <a:spcPts val="0"/>
              </a:spcBef>
              <a:spcAft>
                <a:spcPts val="1400"/>
              </a:spcAft>
              <a:buFont typeface="+mj-lt"/>
              <a:buAutoNum type="arabicPeriod"/>
              <a:tabLst>
                <a:tab pos="1247775" algn="l"/>
              </a:tabLst>
            </a:pPr>
            <a:r>
              <a:rPr lang="en-US" b="1" dirty="0"/>
              <a:t>Shrink	</a:t>
            </a:r>
            <a:r>
              <a:rPr lang="en-US" dirty="0"/>
              <a:t>To reduce file size - select image, click “shape format”, then “compress pictures” and choose 220ppi.</a:t>
            </a:r>
          </a:p>
          <a:p>
            <a:pPr marL="342900" indent="-342900">
              <a:spcBef>
                <a:spcPts val="0"/>
              </a:spcBef>
              <a:spcAft>
                <a:spcPts val="1400"/>
              </a:spcAft>
              <a:buFont typeface="+mj-lt"/>
              <a:buAutoNum type="arabicPeriod"/>
              <a:tabLst>
                <a:tab pos="1247775" algn="l"/>
              </a:tabLst>
            </a:pPr>
            <a:r>
              <a:rPr lang="en-US" b="1" dirty="0"/>
              <a:t>Variety	</a:t>
            </a:r>
            <a:r>
              <a:rPr lang="en-US" dirty="0"/>
              <a:t>The Additional Slides Library on Cognizant’s </a:t>
            </a:r>
            <a:r>
              <a:rPr lang="en-US" dirty="0" err="1"/>
              <a:t>Be.Cog</a:t>
            </a:r>
            <a:r>
              <a:rPr lang="en-US" dirty="0"/>
              <a:t> </a:t>
            </a:r>
            <a:r>
              <a:rPr lang="en-US" dirty="0">
                <a:hlinkClick r:id="rId3"/>
              </a:rPr>
              <a:t>Brand Resources page</a:t>
            </a:r>
            <a:r>
              <a:rPr lang="en-US" dirty="0"/>
              <a:t> provides 50+ pre-built slides.</a:t>
            </a:r>
          </a:p>
        </p:txBody>
      </p:sp>
      <p:sp>
        <p:nvSpPr>
          <p:cNvPr id="13" name="Title 12">
            <a:extLst>
              <a:ext uri="{FF2B5EF4-FFF2-40B4-BE49-F238E27FC236}">
                <a16:creationId xmlns:a16="http://schemas.microsoft.com/office/drawing/2014/main" id="{940326AF-9AF4-4242-89D1-A7F2393DF1A8}"/>
              </a:ext>
            </a:extLst>
          </p:cNvPr>
          <p:cNvSpPr>
            <a:spLocks noGrp="1"/>
          </p:cNvSpPr>
          <p:nvPr>
            <p:ph type="title"/>
          </p:nvPr>
        </p:nvSpPr>
        <p:spPr/>
        <p:txBody>
          <a:bodyPr/>
          <a:lstStyle/>
          <a:p>
            <a:r>
              <a:rPr lang="en-US" dirty="0"/>
              <a:t>Top Ten Cognizant PowerPoint tips</a:t>
            </a:r>
          </a:p>
        </p:txBody>
      </p:sp>
      <p:sp>
        <p:nvSpPr>
          <p:cNvPr id="4" name="Footer Placeholder 3">
            <a:extLst>
              <a:ext uri="{FF2B5EF4-FFF2-40B4-BE49-F238E27FC236}">
                <a16:creationId xmlns:a16="http://schemas.microsoft.com/office/drawing/2014/main" id="{712BF71A-AD4E-0945-BEE3-696103A22940}"/>
              </a:ext>
            </a:extLst>
          </p:cNvPr>
          <p:cNvSpPr>
            <a:spLocks noGrp="1"/>
          </p:cNvSpPr>
          <p:nvPr>
            <p:ph type="ftr" sz="quarter" idx="3"/>
          </p:nvPr>
        </p:nvSpPr>
        <p:spPr/>
        <p:txBody>
          <a:bodyPr/>
          <a:lstStyle/>
          <a:p>
            <a:r>
              <a:rPr lang="en-US"/>
              <a:t>© 2023 Cognizant | Confidential &amp; Proprietary</a:t>
            </a:r>
            <a:endParaRPr lang="en-US" dirty="0"/>
          </a:p>
        </p:txBody>
      </p:sp>
      <p:sp>
        <p:nvSpPr>
          <p:cNvPr id="2" name="Slide Number Placeholder 1">
            <a:extLst>
              <a:ext uri="{FF2B5EF4-FFF2-40B4-BE49-F238E27FC236}">
                <a16:creationId xmlns:a16="http://schemas.microsoft.com/office/drawing/2014/main" id="{5562649B-A056-B184-82E3-7DD78A596813}"/>
              </a:ext>
            </a:extLst>
          </p:cNvPr>
          <p:cNvSpPr>
            <a:spLocks noGrp="1"/>
          </p:cNvSpPr>
          <p:nvPr>
            <p:ph type="sldNum" sz="quarter" idx="4"/>
          </p:nvPr>
        </p:nvSpPr>
        <p:spPr/>
        <p:txBody>
          <a:bodyPr/>
          <a:lstStyle/>
          <a:p>
            <a:fld id="{C53E075B-3175-45CF-B3C7-FEDF3F5961E3}" type="slidenum">
              <a:rPr lang="en-US" smtClean="0"/>
              <a:pPr/>
              <a:t>29</a:t>
            </a:fld>
            <a:endParaRPr lang="en-US" dirty="0"/>
          </a:p>
        </p:txBody>
      </p:sp>
    </p:spTree>
    <p:extLst>
      <p:ext uri="{BB962C8B-B14F-4D97-AF65-F5344CB8AC3E}">
        <p14:creationId xmlns:p14="http://schemas.microsoft.com/office/powerpoint/2010/main" val="3935095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2B21043-1658-E547-BFC9-84E7A7582A4F}"/>
              </a:ext>
            </a:extLst>
          </p:cNvPr>
          <p:cNvSpPr>
            <a:spLocks noGrp="1"/>
          </p:cNvSpPr>
          <p:nvPr>
            <p:ph sz="quarter" idx="21"/>
          </p:nvPr>
        </p:nvSpPr>
        <p:spPr/>
        <p:txBody>
          <a:bodyPr/>
          <a:lstStyle/>
          <a:p>
            <a:r>
              <a:rPr lang="en-US" dirty="0"/>
              <a:t>Cloud migration is the process of moving a company’s data, servers, applications, databases, and workloads to a cloud provider's platform. Migration can be from on-prem to the cloud or from one cloud provider to another cloud provider.</a:t>
            </a:r>
          </a:p>
          <a:p>
            <a:r>
              <a:rPr lang="en-US" dirty="0"/>
              <a:t>Although the cloud has many advantages, the main ones are below.</a:t>
            </a:r>
          </a:p>
          <a:p>
            <a:pPr marL="285750" indent="-285750">
              <a:buFont typeface="Arial" panose="020B0604020202020204" pitchFamily="34" charset="0"/>
              <a:buChar char="•"/>
            </a:pPr>
            <a:r>
              <a:rPr lang="en-US" dirty="0"/>
              <a:t>Scalability,</a:t>
            </a:r>
          </a:p>
          <a:p>
            <a:pPr marL="285750" indent="-285750">
              <a:buFont typeface="Arial" panose="020B0604020202020204" pitchFamily="34" charset="0"/>
              <a:buChar char="•"/>
            </a:pPr>
            <a:r>
              <a:rPr lang="en-US" dirty="0"/>
              <a:t>Cost-effectiveness,</a:t>
            </a:r>
          </a:p>
          <a:p>
            <a:pPr marL="285750" indent="-285750">
              <a:buFont typeface="Arial" panose="020B0604020202020204" pitchFamily="34" charset="0"/>
              <a:buChar char="•"/>
            </a:pPr>
            <a:r>
              <a:rPr lang="en-US" dirty="0"/>
              <a:t>Disaster Recovery,</a:t>
            </a:r>
          </a:p>
          <a:p>
            <a:pPr marL="285750" indent="-285750">
              <a:buFont typeface="Arial" panose="020B0604020202020204" pitchFamily="34" charset="0"/>
              <a:buChar char="•"/>
            </a:pPr>
            <a:r>
              <a:rPr lang="en-US" dirty="0"/>
              <a:t>Flexibility,</a:t>
            </a:r>
          </a:p>
          <a:p>
            <a:pPr marL="285750" indent="-285750">
              <a:buFont typeface="Arial" panose="020B0604020202020204" pitchFamily="34" charset="0"/>
              <a:buChar char="•"/>
            </a:pPr>
            <a:r>
              <a:rPr lang="en-US" dirty="0"/>
              <a:t>Security,</a:t>
            </a:r>
          </a:p>
          <a:p>
            <a:pPr marL="285750" indent="-285750">
              <a:buFont typeface="Arial" panose="020B0604020202020204" pitchFamily="34" charset="0"/>
              <a:buChar char="•"/>
            </a:pPr>
            <a:r>
              <a:rPr lang="en-US" dirty="0"/>
              <a:t>Maintenance,</a:t>
            </a:r>
          </a:p>
          <a:p>
            <a:pPr marL="285750" indent="-285750">
              <a:buFont typeface="Arial" panose="020B0604020202020204" pitchFamily="34" charset="0"/>
              <a:buChar char="•"/>
            </a:pPr>
            <a:r>
              <a:rPr lang="en-US" dirty="0"/>
              <a:t>Speed and Agility,</a:t>
            </a:r>
          </a:p>
          <a:p>
            <a:pPr marL="285750" indent="-285750">
              <a:buFont typeface="Arial" panose="020B0604020202020204" pitchFamily="34" charset="0"/>
              <a:buChar char="•"/>
            </a:pPr>
            <a:r>
              <a:rPr lang="en-US" dirty="0"/>
              <a:t>Reliability.</a:t>
            </a:r>
          </a:p>
        </p:txBody>
      </p:sp>
      <p:sp>
        <p:nvSpPr>
          <p:cNvPr id="2" name="Title 1">
            <a:extLst>
              <a:ext uri="{FF2B5EF4-FFF2-40B4-BE49-F238E27FC236}">
                <a16:creationId xmlns:a16="http://schemas.microsoft.com/office/drawing/2014/main" id="{45DA1ECF-BB85-064A-8732-BBBC88BA821A}"/>
              </a:ext>
            </a:extLst>
          </p:cNvPr>
          <p:cNvSpPr>
            <a:spLocks noGrp="1"/>
          </p:cNvSpPr>
          <p:nvPr>
            <p:ph type="title"/>
          </p:nvPr>
        </p:nvSpPr>
        <p:spPr/>
        <p:txBody>
          <a:bodyPr/>
          <a:lstStyle/>
          <a:p>
            <a:r>
              <a:rPr lang="en-US" dirty="0"/>
              <a:t>Introduction</a:t>
            </a:r>
          </a:p>
        </p:txBody>
      </p:sp>
      <p:sp>
        <p:nvSpPr>
          <p:cNvPr id="4" name="Footer Placeholder 3">
            <a:extLst>
              <a:ext uri="{FF2B5EF4-FFF2-40B4-BE49-F238E27FC236}">
                <a16:creationId xmlns:a16="http://schemas.microsoft.com/office/drawing/2014/main" id="{BC9904D1-6CA9-7040-91EC-26A1950E35B0}"/>
              </a:ext>
            </a:extLst>
          </p:cNvPr>
          <p:cNvSpPr>
            <a:spLocks noGrp="1"/>
          </p:cNvSpPr>
          <p:nvPr>
            <p:ph type="ftr" sz="quarter" idx="3"/>
          </p:nvPr>
        </p:nvSpPr>
        <p:spPr/>
        <p:txBody>
          <a:bodyPr/>
          <a:lstStyle/>
          <a:p>
            <a:r>
              <a:rPr lang="en-US"/>
              <a:t>© 2023 Cognizant | Confidential &amp; Proprietary</a:t>
            </a:r>
            <a:endParaRPr lang="en-US" dirty="0"/>
          </a:p>
        </p:txBody>
      </p:sp>
      <p:sp>
        <p:nvSpPr>
          <p:cNvPr id="5" name="Slide Number Placeholder 4">
            <a:extLst>
              <a:ext uri="{FF2B5EF4-FFF2-40B4-BE49-F238E27FC236}">
                <a16:creationId xmlns:a16="http://schemas.microsoft.com/office/drawing/2014/main" id="{D4E740CF-BF33-E230-6911-8FBCED37A76E}"/>
              </a:ext>
            </a:extLst>
          </p:cNvPr>
          <p:cNvSpPr>
            <a:spLocks noGrp="1"/>
          </p:cNvSpPr>
          <p:nvPr>
            <p:ph type="sldNum" sz="quarter" idx="4"/>
          </p:nvPr>
        </p:nvSpPr>
        <p:spPr/>
        <p:txBody>
          <a:bodyPr/>
          <a:lstStyle/>
          <a:p>
            <a:fld id="{C53E075B-3175-45CF-B3C7-FEDF3F5961E3}" type="slidenum">
              <a:rPr lang="en-US" smtClean="0"/>
              <a:pPr/>
              <a:t>3</a:t>
            </a:fld>
            <a:endParaRPr lang="en-US" dirty="0"/>
          </a:p>
        </p:txBody>
      </p:sp>
    </p:spTree>
    <p:extLst>
      <p:ext uri="{BB962C8B-B14F-4D97-AF65-F5344CB8AC3E}">
        <p14:creationId xmlns:p14="http://schemas.microsoft.com/office/powerpoint/2010/main" val="4982342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EEF4FF99-AA3B-6B44-A01D-A956175BA2BB}"/>
              </a:ext>
            </a:extLst>
          </p:cNvPr>
          <p:cNvSpPr>
            <a:spLocks noGrp="1"/>
          </p:cNvSpPr>
          <p:nvPr>
            <p:ph sz="quarter" idx="21"/>
          </p:nvPr>
        </p:nvSpPr>
        <p:spPr>
          <a:xfrm>
            <a:off x="457199" y="1363191"/>
            <a:ext cx="4965406" cy="4813735"/>
          </a:xfrm>
        </p:spPr>
        <p:txBody>
          <a:bodyPr vert="horz" wrap="square" lIns="0" tIns="0" rIns="0" bIns="0" rtlCol="0" anchor="t">
            <a:noAutofit/>
          </a:bodyPr>
          <a:lstStyle/>
          <a:p>
            <a:pPr>
              <a:lnSpc>
                <a:spcPct val="120000"/>
              </a:lnSpc>
              <a:spcBef>
                <a:spcPts val="1200"/>
              </a:spcBef>
            </a:pPr>
            <a:r>
              <a:rPr lang="en-US" sz="1800" b="1" dirty="0"/>
              <a:t>Dragging entire slides from other templates can cause major formatting issues.</a:t>
            </a:r>
            <a:r>
              <a:rPr lang="en-US" sz="1800" dirty="0"/>
              <a:t> </a:t>
            </a:r>
            <a:endParaRPr lang="en-US" dirty="0"/>
          </a:p>
          <a:p>
            <a:pPr>
              <a:lnSpc>
                <a:spcPct val="120000"/>
              </a:lnSpc>
              <a:spcBef>
                <a:spcPts val="1200"/>
              </a:spcBef>
            </a:pPr>
            <a:r>
              <a:rPr lang="en-US" dirty="0"/>
              <a:t>The right way takes time, but it’s worth it.</a:t>
            </a:r>
          </a:p>
          <a:p>
            <a:pPr marL="342900" indent="-342900">
              <a:lnSpc>
                <a:spcPct val="120000"/>
              </a:lnSpc>
              <a:spcBef>
                <a:spcPts val="1200"/>
              </a:spcBef>
              <a:buFont typeface="+mj-lt"/>
              <a:buAutoNum type="arabicPeriod"/>
            </a:pPr>
            <a:r>
              <a:rPr lang="en-US" dirty="0"/>
              <a:t>First, for each new slide, choose an appropriate layout in this template.</a:t>
            </a:r>
          </a:p>
          <a:p>
            <a:pPr marL="342900" indent="-342900">
              <a:lnSpc>
                <a:spcPct val="120000"/>
              </a:lnSpc>
              <a:spcBef>
                <a:spcPts val="1200"/>
              </a:spcBef>
              <a:buFont typeface="+mj-lt"/>
              <a:buAutoNum type="arabicPeriod"/>
            </a:pPr>
            <a:r>
              <a:rPr lang="en-US" dirty="0"/>
              <a:t>Then copy and paste text from your existing presentation into the corresponding heading and body copy placeholders, always choosing</a:t>
            </a:r>
            <a:br>
              <a:rPr lang="en-US" dirty="0"/>
            </a:br>
            <a:r>
              <a:rPr lang="en-US" dirty="0"/>
              <a:t>“Use Destination Theme” when asked.</a:t>
            </a:r>
          </a:p>
          <a:p>
            <a:pPr marL="342900" indent="-342900">
              <a:lnSpc>
                <a:spcPct val="120000"/>
              </a:lnSpc>
              <a:spcBef>
                <a:spcPts val="1200"/>
              </a:spcBef>
              <a:buFont typeface="+mj-lt"/>
              <a:buAutoNum type="arabicPeriod"/>
            </a:pPr>
            <a:r>
              <a:rPr lang="en-US" dirty="0"/>
              <a:t>Finally, copy and paste all the graphics and charts. You will likely need to do some slight adjusting and can use the sample slides in this template to confirm the correct font, colors and sizes.</a:t>
            </a:r>
            <a:endParaRPr lang="en-US" dirty="0">
              <a:effectLst/>
              <a:cs typeface="Arial"/>
            </a:endParaRPr>
          </a:p>
        </p:txBody>
      </p:sp>
      <p:sp>
        <p:nvSpPr>
          <p:cNvPr id="13" name="Title 12">
            <a:extLst>
              <a:ext uri="{FF2B5EF4-FFF2-40B4-BE49-F238E27FC236}">
                <a16:creationId xmlns:a16="http://schemas.microsoft.com/office/drawing/2014/main" id="{940326AF-9AF4-4242-89D1-A7F2393DF1A8}"/>
              </a:ext>
            </a:extLst>
          </p:cNvPr>
          <p:cNvSpPr>
            <a:spLocks noGrp="1"/>
          </p:cNvSpPr>
          <p:nvPr>
            <p:ph type="title"/>
          </p:nvPr>
        </p:nvSpPr>
        <p:spPr/>
        <p:txBody>
          <a:bodyPr/>
          <a:lstStyle/>
          <a:p>
            <a:pPr>
              <a:tabLst>
                <a:tab pos="3255963" algn="l"/>
              </a:tabLst>
            </a:pPr>
            <a:r>
              <a:rPr lang="en-US" dirty="0"/>
              <a:t>How to transfer old slides into this template </a:t>
            </a:r>
          </a:p>
        </p:txBody>
      </p:sp>
      <p:sp>
        <p:nvSpPr>
          <p:cNvPr id="4" name="Footer Placeholder 3">
            <a:extLst>
              <a:ext uri="{FF2B5EF4-FFF2-40B4-BE49-F238E27FC236}">
                <a16:creationId xmlns:a16="http://schemas.microsoft.com/office/drawing/2014/main" id="{712BF71A-AD4E-0945-BEE3-696103A22940}"/>
              </a:ext>
            </a:extLst>
          </p:cNvPr>
          <p:cNvSpPr>
            <a:spLocks noGrp="1"/>
          </p:cNvSpPr>
          <p:nvPr>
            <p:ph type="ftr" sz="quarter" idx="3"/>
          </p:nvPr>
        </p:nvSpPr>
        <p:spPr/>
        <p:txBody>
          <a:bodyPr/>
          <a:lstStyle/>
          <a:p>
            <a:r>
              <a:rPr lang="en-US"/>
              <a:t>© 2023 Cognizant | Confidential &amp; Proprietary</a:t>
            </a:r>
            <a:endParaRPr lang="en-US" dirty="0"/>
          </a:p>
        </p:txBody>
      </p:sp>
      <p:grpSp>
        <p:nvGrpSpPr>
          <p:cNvPr id="21" name="Group 20">
            <a:extLst>
              <a:ext uri="{FF2B5EF4-FFF2-40B4-BE49-F238E27FC236}">
                <a16:creationId xmlns:a16="http://schemas.microsoft.com/office/drawing/2014/main" id="{A745F5F5-FEC9-4540-8F55-5F6CA874DDD8}"/>
              </a:ext>
            </a:extLst>
          </p:cNvPr>
          <p:cNvGrpSpPr/>
          <p:nvPr/>
        </p:nvGrpSpPr>
        <p:grpSpPr>
          <a:xfrm>
            <a:off x="7054641" y="1567717"/>
            <a:ext cx="3520252" cy="2224354"/>
            <a:chOff x="6956323" y="1434244"/>
            <a:chExt cx="4143096" cy="2617912"/>
          </a:xfrm>
          <a:solidFill>
            <a:srgbClr val="91B9E5"/>
          </a:solidFill>
          <a:effectLst/>
        </p:grpSpPr>
        <p:cxnSp>
          <p:nvCxnSpPr>
            <p:cNvPr id="6" name="Straight Connector 5">
              <a:extLst>
                <a:ext uri="{FF2B5EF4-FFF2-40B4-BE49-F238E27FC236}">
                  <a16:creationId xmlns:a16="http://schemas.microsoft.com/office/drawing/2014/main" id="{659C5B7E-E823-4E4C-A343-3FEC4B950597}"/>
                </a:ext>
              </a:extLst>
            </p:cNvPr>
            <p:cNvCxnSpPr/>
            <p:nvPr/>
          </p:nvCxnSpPr>
          <p:spPr>
            <a:xfrm>
              <a:off x="6998500" y="1455175"/>
              <a:ext cx="4061590" cy="2523349"/>
            </a:xfrm>
            <a:prstGeom prst="line">
              <a:avLst/>
            </a:prstGeom>
            <a:grpFill/>
            <a:ln w="25400" cap="rnd">
              <a:solidFill>
                <a:srgbClr val="C00000"/>
              </a:solidFill>
            </a:ln>
          </p:spPr>
          <p:style>
            <a:lnRef idx="1">
              <a:schemeClr val="accent1"/>
            </a:lnRef>
            <a:fillRef idx="0">
              <a:schemeClr val="accent1"/>
            </a:fillRef>
            <a:effectRef idx="0">
              <a:schemeClr val="accent1"/>
            </a:effectRef>
            <a:fontRef idx="minor">
              <a:schemeClr val="tx1"/>
            </a:fontRef>
          </p:style>
        </p:cxnSp>
        <p:pic>
          <p:nvPicPr>
            <p:cNvPr id="10" name="Picture 11" descr="Graphical user interface, application, PowerPoint&#10;&#10;Description automatically generated">
              <a:extLst>
                <a:ext uri="{FF2B5EF4-FFF2-40B4-BE49-F238E27FC236}">
                  <a16:creationId xmlns:a16="http://schemas.microsoft.com/office/drawing/2014/main" id="{518D969A-07E0-4C04-BE14-7C10DFD665F8}"/>
                </a:ext>
              </a:extLst>
            </p:cNvPr>
            <p:cNvPicPr>
              <a:picLocks noChangeAspect="1"/>
            </p:cNvPicPr>
            <p:nvPr/>
          </p:nvPicPr>
          <p:blipFill>
            <a:blip r:embed="rId3"/>
            <a:stretch>
              <a:fillRect/>
            </a:stretch>
          </p:blipFill>
          <p:spPr>
            <a:xfrm>
              <a:off x="6956323" y="1434244"/>
              <a:ext cx="4119716" cy="2617912"/>
            </a:xfrm>
            <a:prstGeom prst="rect">
              <a:avLst/>
            </a:prstGeom>
            <a:grpFill/>
            <a:effectLst>
              <a:outerShdw blurRad="50800" dist="38100" dir="2700000" algn="tl" rotWithShape="0">
                <a:prstClr val="black">
                  <a:alpha val="28000"/>
                </a:prstClr>
              </a:outerShdw>
            </a:effectLst>
          </p:spPr>
        </p:pic>
        <p:cxnSp>
          <p:nvCxnSpPr>
            <p:cNvPr id="8" name="Straight Connector 7">
              <a:extLst>
                <a:ext uri="{FF2B5EF4-FFF2-40B4-BE49-F238E27FC236}">
                  <a16:creationId xmlns:a16="http://schemas.microsoft.com/office/drawing/2014/main" id="{709B998D-E0EF-4AE2-BD50-E014B1577505}"/>
                </a:ext>
              </a:extLst>
            </p:cNvPr>
            <p:cNvCxnSpPr>
              <a:cxnSpLocks/>
            </p:cNvCxnSpPr>
            <p:nvPr/>
          </p:nvCxnSpPr>
          <p:spPr>
            <a:xfrm flipV="1">
              <a:off x="6998500" y="1450260"/>
              <a:ext cx="4022261" cy="2543012"/>
            </a:xfrm>
            <a:prstGeom prst="line">
              <a:avLst/>
            </a:prstGeom>
            <a:grpFill/>
            <a:ln w="25400" cap="rnd">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296BAAD-978A-4C72-816B-2ADD1BE586B9}"/>
                </a:ext>
              </a:extLst>
            </p:cNvPr>
            <p:cNvCxnSpPr/>
            <p:nvPr/>
          </p:nvCxnSpPr>
          <p:spPr>
            <a:xfrm>
              <a:off x="6973919" y="1450259"/>
              <a:ext cx="4125500" cy="2582341"/>
            </a:xfrm>
            <a:prstGeom prst="line">
              <a:avLst/>
            </a:prstGeom>
            <a:grpFill/>
            <a:ln w="25400" cap="rnd">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E74ABC7C-A437-4D71-AA81-3520F406A7D0}"/>
              </a:ext>
            </a:extLst>
          </p:cNvPr>
          <p:cNvSpPr txBox="1"/>
          <p:nvPr/>
        </p:nvSpPr>
        <p:spPr>
          <a:xfrm>
            <a:off x="7248654" y="4943676"/>
            <a:ext cx="3322736" cy="656077"/>
          </a:xfrm>
          <a:prstGeom prst="rect">
            <a:avLst/>
          </a:prstGeom>
          <a:noFill/>
        </p:spPr>
        <p:txBody>
          <a:bodyPr wrap="square">
            <a:spAutoFit/>
          </a:bodyPr>
          <a:lstStyle/>
          <a:p>
            <a:pPr>
              <a:lnSpc>
                <a:spcPct val="120000"/>
              </a:lnSpc>
              <a:spcBef>
                <a:spcPts val="1200"/>
              </a:spcBef>
            </a:pPr>
            <a:r>
              <a:rPr lang="en-US" sz="1600" dirty="0">
                <a:solidFill>
                  <a:schemeClr val="accent3"/>
                </a:solidFill>
                <a:cs typeface="Arial"/>
              </a:rPr>
              <a:t>For a full video tutorial,</a:t>
            </a:r>
            <a:br>
              <a:rPr lang="en-US" sz="1600" dirty="0">
                <a:solidFill>
                  <a:schemeClr val="accent3"/>
                </a:solidFill>
                <a:cs typeface="Arial"/>
              </a:rPr>
            </a:br>
            <a:r>
              <a:rPr lang="en-US" sz="1600" dirty="0">
                <a:solidFill>
                  <a:schemeClr val="accent3"/>
                </a:solidFill>
                <a:cs typeface="Arial"/>
              </a:rPr>
              <a:t>search “PPT tips” on BeCognizant.</a:t>
            </a:r>
            <a:endParaRPr lang="en-US" sz="1600" dirty="0">
              <a:solidFill>
                <a:schemeClr val="accent3"/>
              </a:solidFill>
              <a:effectLst/>
              <a:cs typeface="Arial"/>
            </a:endParaRPr>
          </a:p>
        </p:txBody>
      </p:sp>
      <p:sp>
        <p:nvSpPr>
          <p:cNvPr id="15" name="Rectangle 14">
            <a:extLst>
              <a:ext uri="{FF2B5EF4-FFF2-40B4-BE49-F238E27FC236}">
                <a16:creationId xmlns:a16="http://schemas.microsoft.com/office/drawing/2014/main" id="{CE8B8AEC-1F57-4ED0-3953-79049EAA816E}"/>
              </a:ext>
            </a:extLst>
          </p:cNvPr>
          <p:cNvSpPr/>
          <p:nvPr/>
        </p:nvSpPr>
        <p:spPr>
          <a:xfrm>
            <a:off x="7054641" y="4699591"/>
            <a:ext cx="3710763" cy="1144246"/>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D03FBE8E-C9C3-AA19-9D21-1538D8CB8553}"/>
              </a:ext>
            </a:extLst>
          </p:cNvPr>
          <p:cNvSpPr>
            <a:spLocks noGrp="1"/>
          </p:cNvSpPr>
          <p:nvPr>
            <p:ph type="sldNum" sz="quarter" idx="4"/>
          </p:nvPr>
        </p:nvSpPr>
        <p:spPr/>
        <p:txBody>
          <a:bodyPr/>
          <a:lstStyle/>
          <a:p>
            <a:fld id="{C53E075B-3175-45CF-B3C7-FEDF3F5961E3}" type="slidenum">
              <a:rPr lang="en-US" smtClean="0"/>
              <a:pPr/>
              <a:t>30</a:t>
            </a:fld>
            <a:endParaRPr lang="en-US" dirty="0"/>
          </a:p>
        </p:txBody>
      </p:sp>
    </p:spTree>
    <p:extLst>
      <p:ext uri="{BB962C8B-B14F-4D97-AF65-F5344CB8AC3E}">
        <p14:creationId xmlns:p14="http://schemas.microsoft.com/office/powerpoint/2010/main" val="3047479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DCF36B7-6E39-5A1F-7818-A8B507449357}"/>
              </a:ext>
            </a:extLst>
          </p:cNvPr>
          <p:cNvSpPr/>
          <p:nvPr/>
        </p:nvSpPr>
        <p:spPr>
          <a:xfrm>
            <a:off x="5858992" y="0"/>
            <a:ext cx="633300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285CFD-8A77-1544-B303-E7F91A73D9CD}"/>
              </a:ext>
            </a:extLst>
          </p:cNvPr>
          <p:cNvSpPr>
            <a:spLocks noGrp="1"/>
          </p:cNvSpPr>
          <p:nvPr>
            <p:ph type="title"/>
          </p:nvPr>
        </p:nvSpPr>
        <p:spPr/>
        <p:txBody>
          <a:bodyPr/>
          <a:lstStyle/>
          <a:p>
            <a:r>
              <a:rPr lang="en-US" dirty="0"/>
              <a:t>Our logo</a:t>
            </a:r>
          </a:p>
        </p:txBody>
      </p:sp>
      <p:pic>
        <p:nvPicPr>
          <p:cNvPr id="16" name="Graphic 15">
            <a:extLst>
              <a:ext uri="{FF2B5EF4-FFF2-40B4-BE49-F238E27FC236}">
                <a16:creationId xmlns:a16="http://schemas.microsoft.com/office/drawing/2014/main" id="{F4411053-1FED-7C58-0909-C138FE923A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89820" y="4529766"/>
            <a:ext cx="2387600" cy="584200"/>
          </a:xfrm>
          <a:prstGeom prst="rect">
            <a:avLst/>
          </a:prstGeom>
        </p:spPr>
      </p:pic>
      <p:pic>
        <p:nvPicPr>
          <p:cNvPr id="18" name="Graphic 17">
            <a:extLst>
              <a:ext uri="{FF2B5EF4-FFF2-40B4-BE49-F238E27FC236}">
                <a16:creationId xmlns:a16="http://schemas.microsoft.com/office/drawing/2014/main" id="{A2404449-5FD0-7609-E55F-729DA1EAEE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89820" y="2988256"/>
            <a:ext cx="2387600" cy="419100"/>
          </a:xfrm>
          <a:prstGeom prst="rect">
            <a:avLst/>
          </a:prstGeom>
        </p:spPr>
      </p:pic>
      <p:pic>
        <p:nvPicPr>
          <p:cNvPr id="22" name="Graphic 21">
            <a:extLst>
              <a:ext uri="{FF2B5EF4-FFF2-40B4-BE49-F238E27FC236}">
                <a16:creationId xmlns:a16="http://schemas.microsoft.com/office/drawing/2014/main" id="{B3B15907-4D77-21D5-C12E-F223A26091C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62245" y="2988256"/>
            <a:ext cx="2387600" cy="419100"/>
          </a:xfrm>
          <a:prstGeom prst="rect">
            <a:avLst/>
          </a:prstGeom>
        </p:spPr>
      </p:pic>
      <p:pic>
        <p:nvPicPr>
          <p:cNvPr id="26" name="Graphic 25">
            <a:extLst>
              <a:ext uri="{FF2B5EF4-FFF2-40B4-BE49-F238E27FC236}">
                <a16:creationId xmlns:a16="http://schemas.microsoft.com/office/drawing/2014/main" id="{B2807E29-AF83-D91E-D24F-F2F2EBE5794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62245" y="4529766"/>
            <a:ext cx="2387600" cy="584200"/>
          </a:xfrm>
          <a:prstGeom prst="rect">
            <a:avLst/>
          </a:prstGeom>
        </p:spPr>
      </p:pic>
      <p:sp>
        <p:nvSpPr>
          <p:cNvPr id="27" name="Title 1">
            <a:extLst>
              <a:ext uri="{FF2B5EF4-FFF2-40B4-BE49-F238E27FC236}">
                <a16:creationId xmlns:a16="http://schemas.microsoft.com/office/drawing/2014/main" id="{648F0817-54F2-1D88-AB3E-A75E862E5F70}"/>
              </a:ext>
            </a:extLst>
          </p:cNvPr>
          <p:cNvSpPr txBox="1">
            <a:spLocks/>
          </p:cNvSpPr>
          <p:nvPr/>
        </p:nvSpPr>
        <p:spPr>
          <a:xfrm>
            <a:off x="2145405" y="1810528"/>
            <a:ext cx="2668774" cy="307777"/>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sz="2400" b="1" kern="1200">
                <a:solidFill>
                  <a:schemeClr val="tx1"/>
                </a:solidFill>
                <a:latin typeface="+mj-lt"/>
                <a:ea typeface="+mj-ea"/>
                <a:cs typeface="+mj-cs"/>
              </a:defRPr>
            </a:lvl1pPr>
          </a:lstStyle>
          <a:p>
            <a:r>
              <a:rPr lang="en-US" sz="1200" b="0" dirty="0"/>
              <a:t>Use on light backgrounds</a:t>
            </a:r>
          </a:p>
        </p:txBody>
      </p:sp>
      <p:sp>
        <p:nvSpPr>
          <p:cNvPr id="28" name="Title 1">
            <a:extLst>
              <a:ext uri="{FF2B5EF4-FFF2-40B4-BE49-F238E27FC236}">
                <a16:creationId xmlns:a16="http://schemas.microsoft.com/office/drawing/2014/main" id="{96E046E9-9554-485B-2EC3-516FFA65D9CC}"/>
              </a:ext>
            </a:extLst>
          </p:cNvPr>
          <p:cNvSpPr txBox="1">
            <a:spLocks/>
          </p:cNvSpPr>
          <p:nvPr/>
        </p:nvSpPr>
        <p:spPr>
          <a:xfrm>
            <a:off x="8317830" y="1810528"/>
            <a:ext cx="2668774" cy="307777"/>
          </a:xfrm>
          <a:prstGeom prst="rect">
            <a:avLst/>
          </a:prstGeom>
        </p:spPr>
        <p:txBody>
          <a:bodyPr vert="horz" wrap="square" lIns="0" tIns="0" rIns="0" bIns="0" rtlCol="0" anchor="t" anchorCtr="0">
            <a:noAutofit/>
          </a:bodyPr>
          <a:lstStyle>
            <a:lvl1pPr algn="l" defTabSz="914400" rtl="0" eaLnBrk="1" latinLnBrk="0" hangingPunct="1">
              <a:lnSpc>
                <a:spcPct val="100000"/>
              </a:lnSpc>
              <a:spcBef>
                <a:spcPct val="0"/>
              </a:spcBef>
              <a:buNone/>
              <a:defRPr sz="2400" b="1" kern="1200">
                <a:solidFill>
                  <a:schemeClr val="tx1"/>
                </a:solidFill>
                <a:latin typeface="+mj-lt"/>
                <a:ea typeface="+mj-ea"/>
                <a:cs typeface="+mj-cs"/>
              </a:defRPr>
            </a:lvl1pPr>
          </a:lstStyle>
          <a:p>
            <a:r>
              <a:rPr lang="en-US" sz="1200" b="0" dirty="0">
                <a:solidFill>
                  <a:schemeClr val="bg2">
                    <a:lumMod val="95000"/>
                  </a:schemeClr>
                </a:solidFill>
              </a:rPr>
              <a:t>Use on dark backgrounds</a:t>
            </a:r>
          </a:p>
        </p:txBody>
      </p:sp>
      <p:sp>
        <p:nvSpPr>
          <p:cNvPr id="3" name="Footer Placeholder 2">
            <a:extLst>
              <a:ext uri="{FF2B5EF4-FFF2-40B4-BE49-F238E27FC236}">
                <a16:creationId xmlns:a16="http://schemas.microsoft.com/office/drawing/2014/main" id="{360B9794-39ED-3D05-B43E-5F57E3BB2359}"/>
              </a:ext>
            </a:extLst>
          </p:cNvPr>
          <p:cNvSpPr>
            <a:spLocks noGrp="1"/>
          </p:cNvSpPr>
          <p:nvPr>
            <p:ph type="ftr" sz="quarter" idx="11"/>
          </p:nvPr>
        </p:nvSpPr>
        <p:spPr/>
        <p:txBody>
          <a:bodyPr/>
          <a:lstStyle/>
          <a:p>
            <a:r>
              <a:rPr lang="en-US" dirty="0"/>
              <a:t>© 2023 Cognizant | Confidential &amp; Proprietary</a:t>
            </a:r>
          </a:p>
        </p:txBody>
      </p:sp>
      <p:sp>
        <p:nvSpPr>
          <p:cNvPr id="4" name="Slide Number Placeholder 3">
            <a:extLst>
              <a:ext uri="{FF2B5EF4-FFF2-40B4-BE49-F238E27FC236}">
                <a16:creationId xmlns:a16="http://schemas.microsoft.com/office/drawing/2014/main" id="{8207FF84-178D-7ED0-DAA2-D0B26CD4696A}"/>
              </a:ext>
            </a:extLst>
          </p:cNvPr>
          <p:cNvSpPr>
            <a:spLocks noGrp="1"/>
          </p:cNvSpPr>
          <p:nvPr>
            <p:ph type="sldNum" sz="quarter" idx="12"/>
          </p:nvPr>
        </p:nvSpPr>
        <p:spPr/>
        <p:txBody>
          <a:bodyPr/>
          <a:lstStyle/>
          <a:p>
            <a:fld id="{C53E075B-3175-45CF-B3C7-FEDF3F5961E3}" type="slidenum">
              <a:rPr lang="en-US" smtClean="0"/>
              <a:pPr/>
              <a:t>31</a:t>
            </a:fld>
            <a:endParaRPr lang="en-US" dirty="0"/>
          </a:p>
        </p:txBody>
      </p:sp>
    </p:spTree>
    <p:extLst>
      <p:ext uri="{BB962C8B-B14F-4D97-AF65-F5344CB8AC3E}">
        <p14:creationId xmlns:p14="http://schemas.microsoft.com/office/powerpoint/2010/main" val="3778525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5EC59C0-9CBA-8F4F-A32F-8F05A2B79F1B}"/>
              </a:ext>
            </a:extLst>
          </p:cNvPr>
          <p:cNvSpPr>
            <a:spLocks noGrp="1"/>
          </p:cNvSpPr>
          <p:nvPr>
            <p:ph type="ctrTitle"/>
          </p:nvPr>
        </p:nvSpPr>
        <p:spPr/>
        <p:txBody>
          <a:bodyPr/>
          <a:lstStyle/>
          <a:p>
            <a:r>
              <a:rPr lang="en-US" dirty="0"/>
              <a:t>Presentation title will go here in Arial 36pt bold</a:t>
            </a:r>
          </a:p>
        </p:txBody>
      </p:sp>
      <p:sp>
        <p:nvSpPr>
          <p:cNvPr id="17" name="Subtitle 16">
            <a:extLst>
              <a:ext uri="{FF2B5EF4-FFF2-40B4-BE49-F238E27FC236}">
                <a16:creationId xmlns:a16="http://schemas.microsoft.com/office/drawing/2014/main" id="{09899AD9-F05F-4448-84EC-C44E5A3155BE}"/>
              </a:ext>
            </a:extLst>
          </p:cNvPr>
          <p:cNvSpPr>
            <a:spLocks noGrp="1"/>
          </p:cNvSpPr>
          <p:nvPr>
            <p:ph type="subTitle" idx="1"/>
          </p:nvPr>
        </p:nvSpPr>
        <p:spPr/>
        <p:txBody>
          <a:bodyPr/>
          <a:lstStyle/>
          <a:p>
            <a:r>
              <a:rPr lang="en-US" dirty="0"/>
              <a:t>Subtitle will go here </a:t>
            </a:r>
          </a:p>
        </p:txBody>
      </p:sp>
      <p:sp>
        <p:nvSpPr>
          <p:cNvPr id="2" name="Footer Placeholder 1">
            <a:extLst>
              <a:ext uri="{FF2B5EF4-FFF2-40B4-BE49-F238E27FC236}">
                <a16:creationId xmlns:a16="http://schemas.microsoft.com/office/drawing/2014/main" id="{274EB6B0-5AD1-B5ED-0442-78B1C4107495}"/>
              </a:ext>
            </a:extLst>
          </p:cNvPr>
          <p:cNvSpPr>
            <a:spLocks noGrp="1"/>
          </p:cNvSpPr>
          <p:nvPr>
            <p:ph type="ftr" sz="quarter" idx="11"/>
          </p:nvPr>
        </p:nvSpPr>
        <p:spPr/>
        <p:txBody>
          <a:bodyPr/>
          <a:lstStyle/>
          <a:p>
            <a:r>
              <a:rPr lang="en-US"/>
              <a:t>© 2023 Cognizant | Confidential &amp; Proprietary</a:t>
            </a:r>
            <a:endParaRPr lang="en-US" dirty="0"/>
          </a:p>
        </p:txBody>
      </p:sp>
      <p:sp>
        <p:nvSpPr>
          <p:cNvPr id="13" name="Text Placeholder 12">
            <a:extLst>
              <a:ext uri="{FF2B5EF4-FFF2-40B4-BE49-F238E27FC236}">
                <a16:creationId xmlns:a16="http://schemas.microsoft.com/office/drawing/2014/main" id="{857CFC46-4918-294E-BE34-E346CD875261}"/>
              </a:ext>
            </a:extLst>
          </p:cNvPr>
          <p:cNvSpPr>
            <a:spLocks noGrp="1"/>
          </p:cNvSpPr>
          <p:nvPr>
            <p:ph type="body" idx="12"/>
          </p:nvPr>
        </p:nvSpPr>
        <p:spPr/>
        <p:txBody>
          <a:bodyPr/>
          <a:lstStyle/>
          <a:p>
            <a:r>
              <a:rPr lang="en-US" dirty="0"/>
              <a:t>Date will go here</a:t>
            </a:r>
          </a:p>
        </p:txBody>
      </p:sp>
    </p:spTree>
    <p:extLst>
      <p:ext uri="{BB962C8B-B14F-4D97-AF65-F5344CB8AC3E}">
        <p14:creationId xmlns:p14="http://schemas.microsoft.com/office/powerpoint/2010/main" val="18947757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5EC59C0-9CBA-8F4F-A32F-8F05A2B79F1B}"/>
              </a:ext>
            </a:extLst>
          </p:cNvPr>
          <p:cNvSpPr>
            <a:spLocks noGrp="1"/>
          </p:cNvSpPr>
          <p:nvPr>
            <p:ph type="ctrTitle"/>
          </p:nvPr>
        </p:nvSpPr>
        <p:spPr/>
        <p:txBody>
          <a:bodyPr/>
          <a:lstStyle/>
          <a:p>
            <a:r>
              <a:rPr lang="en-US" dirty="0"/>
              <a:t>Extra long presentation titles</a:t>
            </a:r>
            <a:br>
              <a:rPr lang="en-US" dirty="0"/>
            </a:br>
            <a:r>
              <a:rPr lang="en-US" dirty="0"/>
              <a:t>will go here in Arial 36pt bold</a:t>
            </a:r>
          </a:p>
        </p:txBody>
      </p:sp>
      <p:sp>
        <p:nvSpPr>
          <p:cNvPr id="17" name="Subtitle 16">
            <a:extLst>
              <a:ext uri="{FF2B5EF4-FFF2-40B4-BE49-F238E27FC236}">
                <a16:creationId xmlns:a16="http://schemas.microsoft.com/office/drawing/2014/main" id="{09899AD9-F05F-4448-84EC-C44E5A3155BE}"/>
              </a:ext>
            </a:extLst>
          </p:cNvPr>
          <p:cNvSpPr>
            <a:spLocks noGrp="1"/>
          </p:cNvSpPr>
          <p:nvPr>
            <p:ph type="subTitle" idx="1"/>
          </p:nvPr>
        </p:nvSpPr>
        <p:spPr/>
        <p:txBody>
          <a:bodyPr/>
          <a:lstStyle/>
          <a:p>
            <a:r>
              <a:rPr lang="en-US" dirty="0"/>
              <a:t>Subtitle will go here </a:t>
            </a:r>
          </a:p>
        </p:txBody>
      </p:sp>
      <p:sp>
        <p:nvSpPr>
          <p:cNvPr id="13" name="Text Placeholder 12">
            <a:extLst>
              <a:ext uri="{FF2B5EF4-FFF2-40B4-BE49-F238E27FC236}">
                <a16:creationId xmlns:a16="http://schemas.microsoft.com/office/drawing/2014/main" id="{857CFC46-4918-294E-BE34-E346CD875261}"/>
              </a:ext>
            </a:extLst>
          </p:cNvPr>
          <p:cNvSpPr>
            <a:spLocks noGrp="1"/>
          </p:cNvSpPr>
          <p:nvPr>
            <p:ph type="body" idx="12"/>
          </p:nvPr>
        </p:nvSpPr>
        <p:spPr/>
        <p:txBody>
          <a:bodyPr/>
          <a:lstStyle/>
          <a:p>
            <a:r>
              <a:rPr lang="en-US" dirty="0"/>
              <a:t>Date will go here</a:t>
            </a:r>
          </a:p>
        </p:txBody>
      </p:sp>
      <p:sp>
        <p:nvSpPr>
          <p:cNvPr id="16" name="Footer Placeholder 15">
            <a:extLst>
              <a:ext uri="{FF2B5EF4-FFF2-40B4-BE49-F238E27FC236}">
                <a16:creationId xmlns:a16="http://schemas.microsoft.com/office/drawing/2014/main" id="{26FF387F-5E13-D778-787A-DF0155268C1F}"/>
              </a:ext>
            </a:extLst>
          </p:cNvPr>
          <p:cNvSpPr>
            <a:spLocks noGrp="1"/>
          </p:cNvSpPr>
          <p:nvPr>
            <p:ph type="ftr" sz="quarter" idx="11"/>
          </p:nvPr>
        </p:nvSpPr>
        <p:spPr/>
        <p:txBody>
          <a:bodyPr/>
          <a:lstStyle/>
          <a:p>
            <a:r>
              <a:rPr lang="en-US"/>
              <a:t>© 2023 Cognizant | Confidential &amp; Proprietary</a:t>
            </a:r>
            <a:endParaRPr lang="en-US" dirty="0"/>
          </a:p>
        </p:txBody>
      </p:sp>
    </p:spTree>
    <p:extLst>
      <p:ext uri="{BB962C8B-B14F-4D97-AF65-F5344CB8AC3E}">
        <p14:creationId xmlns:p14="http://schemas.microsoft.com/office/powerpoint/2010/main" val="18178684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3CDD6-36A0-B04D-B72D-5EC6F5AFBA05}"/>
              </a:ext>
            </a:extLst>
          </p:cNvPr>
          <p:cNvSpPr>
            <a:spLocks noGrp="1"/>
          </p:cNvSpPr>
          <p:nvPr>
            <p:ph type="title"/>
          </p:nvPr>
        </p:nvSpPr>
        <p:spPr>
          <a:xfrm>
            <a:off x="457199" y="557784"/>
            <a:ext cx="10808209" cy="369332"/>
          </a:xfrm>
        </p:spPr>
        <p:txBody>
          <a:bodyPr/>
          <a:lstStyle/>
          <a:p>
            <a:r>
              <a:rPr lang="en-US" dirty="0"/>
              <a:t>Agenda</a:t>
            </a:r>
          </a:p>
        </p:txBody>
      </p:sp>
      <p:sp>
        <p:nvSpPr>
          <p:cNvPr id="4" name="Footer Placeholder 3">
            <a:extLst>
              <a:ext uri="{FF2B5EF4-FFF2-40B4-BE49-F238E27FC236}">
                <a16:creationId xmlns:a16="http://schemas.microsoft.com/office/drawing/2014/main" id="{09C89C61-87E8-7E4C-9510-DFE3F25019D4}"/>
              </a:ext>
            </a:extLst>
          </p:cNvPr>
          <p:cNvSpPr>
            <a:spLocks noGrp="1"/>
          </p:cNvSpPr>
          <p:nvPr>
            <p:ph type="ftr" sz="quarter" idx="11"/>
          </p:nvPr>
        </p:nvSpPr>
        <p:spPr>
          <a:xfrm>
            <a:off x="1042416" y="6325193"/>
            <a:ext cx="1198179" cy="303572"/>
          </a:xfrm>
        </p:spPr>
        <p:txBody>
          <a:bodyPr/>
          <a:lstStyle/>
          <a:p>
            <a:r>
              <a:rPr lang="en-US"/>
              <a:t>© 2023 Cognizant | Confidential &amp; Proprietary</a:t>
            </a:r>
            <a:endParaRPr lang="en-US" dirty="0"/>
          </a:p>
        </p:txBody>
      </p:sp>
      <p:sp>
        <p:nvSpPr>
          <p:cNvPr id="3" name="Content Placeholder 2">
            <a:extLst>
              <a:ext uri="{FF2B5EF4-FFF2-40B4-BE49-F238E27FC236}">
                <a16:creationId xmlns:a16="http://schemas.microsoft.com/office/drawing/2014/main" id="{48268544-06E3-F64F-B144-ED55375BFA20}"/>
              </a:ext>
            </a:extLst>
          </p:cNvPr>
          <p:cNvSpPr>
            <a:spLocks noGrp="1"/>
          </p:cNvSpPr>
          <p:nvPr>
            <p:ph sz="half" idx="2"/>
          </p:nvPr>
        </p:nvSpPr>
        <p:spPr>
          <a:xfrm>
            <a:off x="457200" y="1700784"/>
            <a:ext cx="11368088" cy="3959081"/>
          </a:xfrm>
        </p:spPr>
        <p:txBody>
          <a:bodyPr/>
          <a:lstStyle/>
          <a:p>
            <a:r>
              <a:rPr lang="en-US" dirty="0"/>
              <a:t>Topic 1</a:t>
            </a:r>
          </a:p>
          <a:p>
            <a:r>
              <a:rPr lang="en-US" dirty="0"/>
              <a:t>Topic 2</a:t>
            </a:r>
          </a:p>
          <a:p>
            <a:r>
              <a:rPr lang="en-US" dirty="0"/>
              <a:t>Topic 3</a:t>
            </a:r>
          </a:p>
          <a:p>
            <a:r>
              <a:rPr lang="en-US" dirty="0"/>
              <a:t>Topic 4 </a:t>
            </a:r>
          </a:p>
          <a:p>
            <a:r>
              <a:rPr lang="en-US" dirty="0"/>
              <a:t>Topic 5</a:t>
            </a:r>
          </a:p>
        </p:txBody>
      </p:sp>
      <p:sp>
        <p:nvSpPr>
          <p:cNvPr id="5" name="Slide Number Placeholder 4">
            <a:extLst>
              <a:ext uri="{FF2B5EF4-FFF2-40B4-BE49-F238E27FC236}">
                <a16:creationId xmlns:a16="http://schemas.microsoft.com/office/drawing/2014/main" id="{FB141C2C-E373-6BF3-87C9-D5AAFCE65A71}"/>
              </a:ext>
            </a:extLst>
          </p:cNvPr>
          <p:cNvSpPr>
            <a:spLocks noGrp="1"/>
          </p:cNvSpPr>
          <p:nvPr>
            <p:ph type="sldNum" sz="quarter" idx="12"/>
          </p:nvPr>
        </p:nvSpPr>
        <p:spPr/>
        <p:txBody>
          <a:bodyPr/>
          <a:lstStyle/>
          <a:p>
            <a:fld id="{C53E075B-3175-45CF-B3C7-FEDF3F5961E3}" type="slidenum">
              <a:rPr lang="en-US" smtClean="0"/>
              <a:pPr/>
              <a:t>34</a:t>
            </a:fld>
            <a:endParaRPr lang="en-US" dirty="0"/>
          </a:p>
        </p:txBody>
      </p:sp>
    </p:spTree>
    <p:extLst>
      <p:ext uri="{BB962C8B-B14F-4D97-AF65-F5344CB8AC3E}">
        <p14:creationId xmlns:p14="http://schemas.microsoft.com/office/powerpoint/2010/main" val="3611409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3CDD6-36A0-B04D-B72D-5EC6F5AFBA05}"/>
              </a:ext>
            </a:extLst>
          </p:cNvPr>
          <p:cNvSpPr>
            <a:spLocks noGrp="1"/>
          </p:cNvSpPr>
          <p:nvPr>
            <p:ph type="title"/>
          </p:nvPr>
        </p:nvSpPr>
        <p:spPr>
          <a:xfrm>
            <a:off x="457199" y="557784"/>
            <a:ext cx="10808209" cy="369332"/>
          </a:xfrm>
        </p:spPr>
        <p:txBody>
          <a:bodyPr/>
          <a:lstStyle/>
          <a:p>
            <a:r>
              <a:rPr lang="en-US" dirty="0"/>
              <a:t>Agenda with bullets</a:t>
            </a:r>
          </a:p>
        </p:txBody>
      </p:sp>
      <p:sp>
        <p:nvSpPr>
          <p:cNvPr id="4" name="Footer Placeholder 3">
            <a:extLst>
              <a:ext uri="{FF2B5EF4-FFF2-40B4-BE49-F238E27FC236}">
                <a16:creationId xmlns:a16="http://schemas.microsoft.com/office/drawing/2014/main" id="{09C89C61-87E8-7E4C-9510-DFE3F25019D4}"/>
              </a:ext>
            </a:extLst>
          </p:cNvPr>
          <p:cNvSpPr>
            <a:spLocks noGrp="1"/>
          </p:cNvSpPr>
          <p:nvPr>
            <p:ph type="ftr" sz="quarter" idx="11"/>
          </p:nvPr>
        </p:nvSpPr>
        <p:spPr>
          <a:xfrm>
            <a:off x="1042416" y="6325193"/>
            <a:ext cx="1198179" cy="303572"/>
          </a:xfrm>
        </p:spPr>
        <p:txBody>
          <a:bodyPr/>
          <a:lstStyle/>
          <a:p>
            <a:r>
              <a:rPr lang="en-US"/>
              <a:t>© 2023 Cognizant | Confidential &amp; Proprietary</a:t>
            </a:r>
            <a:endParaRPr lang="en-US" dirty="0"/>
          </a:p>
        </p:txBody>
      </p:sp>
      <p:sp>
        <p:nvSpPr>
          <p:cNvPr id="3" name="Content Placeholder 2">
            <a:extLst>
              <a:ext uri="{FF2B5EF4-FFF2-40B4-BE49-F238E27FC236}">
                <a16:creationId xmlns:a16="http://schemas.microsoft.com/office/drawing/2014/main" id="{48268544-06E3-F64F-B144-ED55375BFA20}"/>
              </a:ext>
            </a:extLst>
          </p:cNvPr>
          <p:cNvSpPr>
            <a:spLocks noGrp="1"/>
          </p:cNvSpPr>
          <p:nvPr>
            <p:ph sz="half" idx="2"/>
          </p:nvPr>
        </p:nvSpPr>
        <p:spPr>
          <a:xfrm>
            <a:off x="457200" y="1700784"/>
            <a:ext cx="11368088" cy="4484259"/>
          </a:xfrm>
        </p:spPr>
        <p:txBody>
          <a:bodyPr/>
          <a:lstStyle/>
          <a:p>
            <a:r>
              <a:rPr lang="en-US" dirty="0"/>
              <a:t>Topic 1</a:t>
            </a:r>
          </a:p>
          <a:p>
            <a:pPr lvl="1"/>
            <a:r>
              <a:rPr lang="en-US" dirty="0"/>
              <a:t>Preceding bullet point</a:t>
            </a:r>
          </a:p>
          <a:p>
            <a:pPr lvl="1"/>
            <a:r>
              <a:rPr lang="en-US" dirty="0"/>
              <a:t>Preceding bullet point</a:t>
            </a:r>
          </a:p>
          <a:p>
            <a:pPr lvl="1"/>
            <a:r>
              <a:rPr lang="en-US" dirty="0"/>
              <a:t>Preceding bullet point</a:t>
            </a:r>
          </a:p>
          <a:p>
            <a:r>
              <a:rPr lang="en-US" dirty="0"/>
              <a:t>Topic 2</a:t>
            </a:r>
          </a:p>
          <a:p>
            <a:pPr lvl="1"/>
            <a:r>
              <a:rPr lang="en-US" dirty="0"/>
              <a:t>Preceding bullet point</a:t>
            </a:r>
          </a:p>
          <a:p>
            <a:pPr lvl="1"/>
            <a:r>
              <a:rPr lang="en-US" dirty="0"/>
              <a:t>Preceding bullet point</a:t>
            </a:r>
          </a:p>
          <a:p>
            <a:pPr lvl="1"/>
            <a:r>
              <a:rPr lang="en-US" dirty="0"/>
              <a:t>Preceding bullet point</a:t>
            </a:r>
          </a:p>
          <a:p>
            <a:r>
              <a:rPr lang="en-US" dirty="0"/>
              <a:t>Topic 3</a:t>
            </a:r>
          </a:p>
          <a:p>
            <a:pPr lvl="1"/>
            <a:r>
              <a:rPr lang="en-US" dirty="0"/>
              <a:t>Preceding bullet point</a:t>
            </a:r>
          </a:p>
          <a:p>
            <a:pPr lvl="1"/>
            <a:r>
              <a:rPr lang="en-US" dirty="0"/>
              <a:t>Preceding bullet point</a:t>
            </a:r>
          </a:p>
          <a:p>
            <a:pPr lvl="1"/>
            <a:r>
              <a:rPr lang="en-US" dirty="0"/>
              <a:t>Preceding bullet point</a:t>
            </a:r>
          </a:p>
        </p:txBody>
      </p:sp>
      <p:sp>
        <p:nvSpPr>
          <p:cNvPr id="5" name="Slide Number Placeholder 4">
            <a:extLst>
              <a:ext uri="{FF2B5EF4-FFF2-40B4-BE49-F238E27FC236}">
                <a16:creationId xmlns:a16="http://schemas.microsoft.com/office/drawing/2014/main" id="{5B9659A4-C191-AF3F-D7E2-95B03C123289}"/>
              </a:ext>
            </a:extLst>
          </p:cNvPr>
          <p:cNvSpPr>
            <a:spLocks noGrp="1"/>
          </p:cNvSpPr>
          <p:nvPr>
            <p:ph type="sldNum" sz="quarter" idx="12"/>
          </p:nvPr>
        </p:nvSpPr>
        <p:spPr/>
        <p:txBody>
          <a:bodyPr/>
          <a:lstStyle/>
          <a:p>
            <a:fld id="{C53E075B-3175-45CF-B3C7-FEDF3F5961E3}" type="slidenum">
              <a:rPr lang="en-US" smtClean="0"/>
              <a:pPr/>
              <a:t>35</a:t>
            </a:fld>
            <a:endParaRPr lang="en-US" dirty="0"/>
          </a:p>
        </p:txBody>
      </p:sp>
    </p:spTree>
    <p:extLst>
      <p:ext uri="{BB962C8B-B14F-4D97-AF65-F5344CB8AC3E}">
        <p14:creationId xmlns:p14="http://schemas.microsoft.com/office/powerpoint/2010/main" val="2015143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1506B-6157-2E40-BAAF-2CF75696FF14}"/>
              </a:ext>
            </a:extLst>
          </p:cNvPr>
          <p:cNvSpPr>
            <a:spLocks noGrp="1"/>
          </p:cNvSpPr>
          <p:nvPr>
            <p:ph type="ftr" sz="quarter" idx="11"/>
          </p:nvPr>
        </p:nvSpPr>
        <p:spPr/>
        <p:txBody>
          <a:bodyPr/>
          <a:lstStyle/>
          <a:p>
            <a:r>
              <a:rPr lang="en-US"/>
              <a:t>© 2023 Cognizant | Confidential &amp; Proprietary</a:t>
            </a:r>
            <a:endParaRPr lang="en-US" dirty="0"/>
          </a:p>
        </p:txBody>
      </p:sp>
      <p:sp>
        <p:nvSpPr>
          <p:cNvPr id="3" name="Title 2">
            <a:extLst>
              <a:ext uri="{FF2B5EF4-FFF2-40B4-BE49-F238E27FC236}">
                <a16:creationId xmlns:a16="http://schemas.microsoft.com/office/drawing/2014/main" id="{468D551B-EA92-8D43-99F0-733D68B403BE}"/>
              </a:ext>
            </a:extLst>
          </p:cNvPr>
          <p:cNvSpPr>
            <a:spLocks noGrp="1"/>
          </p:cNvSpPr>
          <p:nvPr>
            <p:ph type="ctrTitle"/>
          </p:nvPr>
        </p:nvSpPr>
        <p:spPr/>
        <p:txBody>
          <a:bodyPr/>
          <a:lstStyle/>
          <a:p>
            <a:r>
              <a:rPr lang="en-US" dirty="0"/>
              <a:t>Divider title will go here on one</a:t>
            </a:r>
            <a:br>
              <a:rPr lang="en-US" dirty="0"/>
            </a:br>
            <a:r>
              <a:rPr lang="en-US" dirty="0"/>
              <a:t>or two lines in Arial 36pt bold</a:t>
            </a:r>
          </a:p>
        </p:txBody>
      </p:sp>
      <p:sp>
        <p:nvSpPr>
          <p:cNvPr id="5" name="Slide Number Placeholder 4">
            <a:extLst>
              <a:ext uri="{FF2B5EF4-FFF2-40B4-BE49-F238E27FC236}">
                <a16:creationId xmlns:a16="http://schemas.microsoft.com/office/drawing/2014/main" id="{D0988076-FF27-FA05-735B-FB44B6CC630F}"/>
              </a:ext>
            </a:extLst>
          </p:cNvPr>
          <p:cNvSpPr>
            <a:spLocks noGrp="1"/>
          </p:cNvSpPr>
          <p:nvPr>
            <p:ph type="sldNum" sz="quarter" idx="12"/>
          </p:nvPr>
        </p:nvSpPr>
        <p:spPr/>
        <p:txBody>
          <a:bodyPr/>
          <a:lstStyle/>
          <a:p>
            <a:fld id="{C53E075B-3175-45CF-B3C7-FEDF3F5961E3}" type="slidenum">
              <a:rPr lang="en-US" smtClean="0"/>
              <a:pPr/>
              <a:t>36</a:t>
            </a:fld>
            <a:endParaRPr lang="en-US" dirty="0"/>
          </a:p>
        </p:txBody>
      </p:sp>
    </p:spTree>
    <p:extLst>
      <p:ext uri="{BB962C8B-B14F-4D97-AF65-F5344CB8AC3E}">
        <p14:creationId xmlns:p14="http://schemas.microsoft.com/office/powerpoint/2010/main" val="40960158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1506B-6157-2E40-BAAF-2CF75696FF14}"/>
              </a:ext>
            </a:extLst>
          </p:cNvPr>
          <p:cNvSpPr>
            <a:spLocks noGrp="1"/>
          </p:cNvSpPr>
          <p:nvPr>
            <p:ph type="ftr" sz="quarter" idx="11"/>
          </p:nvPr>
        </p:nvSpPr>
        <p:spPr/>
        <p:txBody>
          <a:bodyPr/>
          <a:lstStyle/>
          <a:p>
            <a:r>
              <a:rPr lang="en-US"/>
              <a:t>© 2023 Cognizant | Confidential &amp; Proprietary</a:t>
            </a:r>
            <a:endParaRPr lang="en-US" dirty="0"/>
          </a:p>
        </p:txBody>
      </p:sp>
      <p:sp>
        <p:nvSpPr>
          <p:cNvPr id="3" name="Title 2">
            <a:extLst>
              <a:ext uri="{FF2B5EF4-FFF2-40B4-BE49-F238E27FC236}">
                <a16:creationId xmlns:a16="http://schemas.microsoft.com/office/drawing/2014/main" id="{468D551B-EA92-8D43-99F0-733D68B403BE}"/>
              </a:ext>
            </a:extLst>
          </p:cNvPr>
          <p:cNvSpPr>
            <a:spLocks noGrp="1"/>
          </p:cNvSpPr>
          <p:nvPr>
            <p:ph type="ctrTitle"/>
          </p:nvPr>
        </p:nvSpPr>
        <p:spPr/>
        <p:txBody>
          <a:bodyPr/>
          <a:lstStyle/>
          <a:p>
            <a:r>
              <a:rPr lang="en-US" dirty="0"/>
              <a:t>Divider title will go here on one</a:t>
            </a:r>
            <a:br>
              <a:rPr lang="en-US" dirty="0"/>
            </a:br>
            <a:r>
              <a:rPr lang="en-US" dirty="0"/>
              <a:t>or two lines in Arial 36pt bold</a:t>
            </a:r>
          </a:p>
        </p:txBody>
      </p:sp>
      <p:sp>
        <p:nvSpPr>
          <p:cNvPr id="5" name="Slide Number Placeholder 4">
            <a:extLst>
              <a:ext uri="{FF2B5EF4-FFF2-40B4-BE49-F238E27FC236}">
                <a16:creationId xmlns:a16="http://schemas.microsoft.com/office/drawing/2014/main" id="{A2C034E4-B8A3-B182-D9C1-9CBCE5E7E59A}"/>
              </a:ext>
            </a:extLst>
          </p:cNvPr>
          <p:cNvSpPr>
            <a:spLocks noGrp="1"/>
          </p:cNvSpPr>
          <p:nvPr>
            <p:ph type="sldNum" sz="quarter" idx="12"/>
          </p:nvPr>
        </p:nvSpPr>
        <p:spPr/>
        <p:txBody>
          <a:bodyPr/>
          <a:lstStyle/>
          <a:p>
            <a:fld id="{C53E075B-3175-45CF-B3C7-FEDF3F5961E3}" type="slidenum">
              <a:rPr lang="en-US" smtClean="0"/>
              <a:pPr/>
              <a:t>37</a:t>
            </a:fld>
            <a:endParaRPr lang="en-US" dirty="0"/>
          </a:p>
        </p:txBody>
      </p:sp>
    </p:spTree>
    <p:extLst>
      <p:ext uri="{BB962C8B-B14F-4D97-AF65-F5344CB8AC3E}">
        <p14:creationId xmlns:p14="http://schemas.microsoft.com/office/powerpoint/2010/main" val="7504662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1506B-6157-2E40-BAAF-2CF75696FF14}"/>
              </a:ext>
            </a:extLst>
          </p:cNvPr>
          <p:cNvSpPr>
            <a:spLocks noGrp="1"/>
          </p:cNvSpPr>
          <p:nvPr>
            <p:ph type="ftr" sz="quarter" idx="11"/>
          </p:nvPr>
        </p:nvSpPr>
        <p:spPr/>
        <p:txBody>
          <a:bodyPr/>
          <a:lstStyle/>
          <a:p>
            <a:r>
              <a:rPr lang="en-US"/>
              <a:t>© 2023 Cognizant | Confidential &amp; Proprietary</a:t>
            </a:r>
            <a:endParaRPr lang="en-US" dirty="0"/>
          </a:p>
        </p:txBody>
      </p:sp>
      <p:sp>
        <p:nvSpPr>
          <p:cNvPr id="3" name="Title 2">
            <a:extLst>
              <a:ext uri="{FF2B5EF4-FFF2-40B4-BE49-F238E27FC236}">
                <a16:creationId xmlns:a16="http://schemas.microsoft.com/office/drawing/2014/main" id="{468D551B-EA92-8D43-99F0-733D68B403BE}"/>
              </a:ext>
            </a:extLst>
          </p:cNvPr>
          <p:cNvSpPr>
            <a:spLocks noGrp="1"/>
          </p:cNvSpPr>
          <p:nvPr>
            <p:ph type="ctrTitle"/>
          </p:nvPr>
        </p:nvSpPr>
        <p:spPr/>
        <p:txBody>
          <a:bodyPr/>
          <a:lstStyle/>
          <a:p>
            <a:r>
              <a:rPr lang="en-US" dirty="0"/>
              <a:t>Divider title will go here on one</a:t>
            </a:r>
            <a:br>
              <a:rPr lang="en-US" dirty="0"/>
            </a:br>
            <a:r>
              <a:rPr lang="en-US" dirty="0"/>
              <a:t>or two lines in Arial 36pt bold</a:t>
            </a:r>
          </a:p>
        </p:txBody>
      </p:sp>
      <p:sp>
        <p:nvSpPr>
          <p:cNvPr id="5" name="Slide Number Placeholder 4">
            <a:extLst>
              <a:ext uri="{FF2B5EF4-FFF2-40B4-BE49-F238E27FC236}">
                <a16:creationId xmlns:a16="http://schemas.microsoft.com/office/drawing/2014/main" id="{57CF2BC2-701C-3A3A-E029-C242722A18CE}"/>
              </a:ext>
            </a:extLst>
          </p:cNvPr>
          <p:cNvSpPr>
            <a:spLocks noGrp="1"/>
          </p:cNvSpPr>
          <p:nvPr>
            <p:ph type="sldNum" sz="quarter" idx="12"/>
          </p:nvPr>
        </p:nvSpPr>
        <p:spPr/>
        <p:txBody>
          <a:bodyPr/>
          <a:lstStyle/>
          <a:p>
            <a:fld id="{C53E075B-3175-45CF-B3C7-FEDF3F5961E3}" type="slidenum">
              <a:rPr lang="en-US" smtClean="0"/>
              <a:pPr/>
              <a:t>38</a:t>
            </a:fld>
            <a:endParaRPr lang="en-US" dirty="0"/>
          </a:p>
        </p:txBody>
      </p:sp>
    </p:spTree>
    <p:extLst>
      <p:ext uri="{BB962C8B-B14F-4D97-AF65-F5344CB8AC3E}">
        <p14:creationId xmlns:p14="http://schemas.microsoft.com/office/powerpoint/2010/main" val="21169112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2FF9BF0B-96AA-144D-83B5-603794D79612}"/>
              </a:ext>
            </a:extLst>
          </p:cNvPr>
          <p:cNvSpPr>
            <a:spLocks noGrp="1"/>
          </p:cNvSpPr>
          <p:nvPr>
            <p:ph sz="quarter" idx="21"/>
          </p:nvPr>
        </p:nvSpPr>
        <p:spPr/>
        <p:txBody>
          <a:bodyPr/>
          <a:lstStyle/>
          <a:p>
            <a:r>
              <a:rPr lang="en-US" dirty="0"/>
              <a:t>Body copy will go here in Arial 16pt.</a:t>
            </a:r>
          </a:p>
          <a:p>
            <a:endParaRPr lang="en-US" dirty="0"/>
          </a:p>
          <a:p>
            <a:pPr marL="977900" lvl="2" indent="-342900">
              <a:buFont typeface="+mj-lt"/>
              <a:buAutoNum type="arabicPeriod"/>
            </a:pPr>
            <a:r>
              <a:rPr lang="en-US" dirty="0">
                <a:solidFill>
                  <a:schemeClr val="accent3"/>
                </a:solidFill>
              </a:rPr>
              <a:t>Body copy will go here</a:t>
            </a:r>
          </a:p>
          <a:p>
            <a:pPr lvl="3"/>
            <a:r>
              <a:rPr lang="en-US" dirty="0"/>
              <a:t>Preceding bullet point</a:t>
            </a:r>
          </a:p>
          <a:p>
            <a:pPr marL="977900" lvl="2" indent="-342900">
              <a:buFont typeface="+mj-lt"/>
              <a:buAutoNum type="arabicPeriod"/>
            </a:pPr>
            <a:r>
              <a:rPr lang="en-US" dirty="0">
                <a:solidFill>
                  <a:schemeClr val="accent3"/>
                </a:solidFill>
              </a:rPr>
              <a:t>Body copy will go here</a:t>
            </a:r>
          </a:p>
          <a:p>
            <a:pPr lvl="3"/>
            <a:r>
              <a:rPr lang="en-US" dirty="0"/>
              <a:t>Preceding bullet point</a:t>
            </a:r>
          </a:p>
          <a:p>
            <a:pPr marL="977900" lvl="2" indent="-342900">
              <a:buFont typeface="+mj-lt"/>
              <a:buAutoNum type="arabicPeriod"/>
            </a:pPr>
            <a:r>
              <a:rPr lang="en-US" dirty="0">
                <a:solidFill>
                  <a:schemeClr val="accent3"/>
                </a:solidFill>
              </a:rPr>
              <a:t>Body copy will go here</a:t>
            </a:r>
          </a:p>
          <a:p>
            <a:pPr lvl="3"/>
            <a:r>
              <a:rPr lang="en-US" dirty="0"/>
              <a:t>Preceding bullet point</a:t>
            </a:r>
          </a:p>
          <a:p>
            <a:pPr lvl="3"/>
            <a:endParaRPr lang="en-US" dirty="0"/>
          </a:p>
          <a:p>
            <a:pPr marL="977900" lvl="2" indent="-342900">
              <a:buFont typeface="+mj-lt"/>
              <a:buAutoNum type="arabicPeriod"/>
            </a:pPr>
            <a:endParaRPr lang="en-US" dirty="0">
              <a:solidFill>
                <a:schemeClr val="accent3"/>
              </a:solidFill>
            </a:endParaRPr>
          </a:p>
        </p:txBody>
      </p:sp>
      <p:sp>
        <p:nvSpPr>
          <p:cNvPr id="2" name="Title 1">
            <a:extLst>
              <a:ext uri="{FF2B5EF4-FFF2-40B4-BE49-F238E27FC236}">
                <a16:creationId xmlns:a16="http://schemas.microsoft.com/office/drawing/2014/main" id="{45DA1ECF-BB85-064A-8732-BBBC88BA821A}"/>
              </a:ext>
            </a:extLst>
          </p:cNvPr>
          <p:cNvSpPr>
            <a:spLocks noGrp="1"/>
          </p:cNvSpPr>
          <p:nvPr>
            <p:ph type="title"/>
          </p:nvPr>
        </p:nvSpPr>
        <p:spPr/>
        <p:txBody>
          <a:bodyPr/>
          <a:lstStyle/>
          <a:p>
            <a:r>
              <a:rPr lang="en-US" dirty="0"/>
              <a:t>Title, super head, sub head and footnote - dark </a:t>
            </a:r>
          </a:p>
        </p:txBody>
      </p:sp>
      <p:sp>
        <p:nvSpPr>
          <p:cNvPr id="17" name="Text Placeholder 16">
            <a:extLst>
              <a:ext uri="{FF2B5EF4-FFF2-40B4-BE49-F238E27FC236}">
                <a16:creationId xmlns:a16="http://schemas.microsoft.com/office/drawing/2014/main" id="{63C5CEB9-1C24-1A4D-ABE9-5002B70659A1}"/>
              </a:ext>
            </a:extLst>
          </p:cNvPr>
          <p:cNvSpPr>
            <a:spLocks noGrp="1"/>
          </p:cNvSpPr>
          <p:nvPr>
            <p:ph type="body" idx="19"/>
          </p:nvPr>
        </p:nvSpPr>
        <p:spPr/>
        <p:txBody>
          <a:bodyPr/>
          <a:lstStyle/>
          <a:p>
            <a:r>
              <a:rPr lang="en-US" dirty="0"/>
              <a:t>Subhead</a:t>
            </a:r>
          </a:p>
        </p:txBody>
      </p:sp>
      <p:sp>
        <p:nvSpPr>
          <p:cNvPr id="22" name="Text Placeholder 21">
            <a:extLst>
              <a:ext uri="{FF2B5EF4-FFF2-40B4-BE49-F238E27FC236}">
                <a16:creationId xmlns:a16="http://schemas.microsoft.com/office/drawing/2014/main" id="{2011F384-8BEF-9542-9BA1-0CE14F39F04D}"/>
              </a:ext>
            </a:extLst>
          </p:cNvPr>
          <p:cNvSpPr>
            <a:spLocks noGrp="1"/>
          </p:cNvSpPr>
          <p:nvPr>
            <p:ph type="body" sz="quarter" idx="18"/>
          </p:nvPr>
        </p:nvSpPr>
        <p:spPr/>
        <p:txBody>
          <a:bodyPr/>
          <a:lstStyle/>
          <a:p>
            <a:r>
              <a:rPr lang="en-US" dirty="0"/>
              <a:t>Insert source or footnote here</a:t>
            </a:r>
          </a:p>
        </p:txBody>
      </p:sp>
      <p:sp>
        <p:nvSpPr>
          <p:cNvPr id="4" name="Footer Placeholder 3">
            <a:extLst>
              <a:ext uri="{FF2B5EF4-FFF2-40B4-BE49-F238E27FC236}">
                <a16:creationId xmlns:a16="http://schemas.microsoft.com/office/drawing/2014/main" id="{BC9904D1-6CA9-7040-91EC-26A1950E35B0}"/>
              </a:ext>
            </a:extLst>
          </p:cNvPr>
          <p:cNvSpPr>
            <a:spLocks noGrp="1"/>
          </p:cNvSpPr>
          <p:nvPr>
            <p:ph type="ftr" sz="quarter" idx="3"/>
          </p:nvPr>
        </p:nvSpPr>
        <p:spPr/>
        <p:txBody>
          <a:bodyPr/>
          <a:lstStyle/>
          <a:p>
            <a:r>
              <a:rPr lang="en-US"/>
              <a:t>© 2023 Cognizant | Confidential &amp; Proprietary</a:t>
            </a:r>
            <a:endParaRPr lang="en-US" dirty="0"/>
          </a:p>
        </p:txBody>
      </p:sp>
      <p:sp>
        <p:nvSpPr>
          <p:cNvPr id="13" name="Text Placeholder 12">
            <a:extLst>
              <a:ext uri="{FF2B5EF4-FFF2-40B4-BE49-F238E27FC236}">
                <a16:creationId xmlns:a16="http://schemas.microsoft.com/office/drawing/2014/main" id="{715666B3-FB61-F447-A573-F78BB6008A83}"/>
              </a:ext>
            </a:extLst>
          </p:cNvPr>
          <p:cNvSpPr>
            <a:spLocks noGrp="1"/>
          </p:cNvSpPr>
          <p:nvPr>
            <p:ph type="body" idx="20"/>
          </p:nvPr>
        </p:nvSpPr>
        <p:spPr/>
        <p:txBody>
          <a:bodyPr/>
          <a:lstStyle/>
          <a:p>
            <a:r>
              <a:rPr lang="en-US" dirty="0"/>
              <a:t>Super head</a:t>
            </a:r>
          </a:p>
        </p:txBody>
      </p:sp>
      <p:sp>
        <p:nvSpPr>
          <p:cNvPr id="5" name="Slide Number Placeholder 4">
            <a:extLst>
              <a:ext uri="{FF2B5EF4-FFF2-40B4-BE49-F238E27FC236}">
                <a16:creationId xmlns:a16="http://schemas.microsoft.com/office/drawing/2014/main" id="{22CB1B53-2E80-ECEB-22F1-82559A996DDF}"/>
              </a:ext>
            </a:extLst>
          </p:cNvPr>
          <p:cNvSpPr>
            <a:spLocks noGrp="1"/>
          </p:cNvSpPr>
          <p:nvPr>
            <p:ph type="sldNum" sz="quarter" idx="4"/>
          </p:nvPr>
        </p:nvSpPr>
        <p:spPr/>
        <p:txBody>
          <a:bodyPr/>
          <a:lstStyle/>
          <a:p>
            <a:fld id="{C53E075B-3175-45CF-B3C7-FEDF3F5961E3}" type="slidenum">
              <a:rPr lang="en-US" smtClean="0"/>
              <a:pPr/>
              <a:t>39</a:t>
            </a:fld>
            <a:endParaRPr lang="en-US" dirty="0"/>
          </a:p>
        </p:txBody>
      </p:sp>
    </p:spTree>
    <p:extLst>
      <p:ext uri="{BB962C8B-B14F-4D97-AF65-F5344CB8AC3E}">
        <p14:creationId xmlns:p14="http://schemas.microsoft.com/office/powerpoint/2010/main" val="507109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2B21043-1658-E547-BFC9-84E7A7582A4F}"/>
              </a:ext>
            </a:extLst>
          </p:cNvPr>
          <p:cNvSpPr>
            <a:spLocks noGrp="1"/>
          </p:cNvSpPr>
          <p:nvPr>
            <p:ph sz="quarter" idx="21"/>
          </p:nvPr>
        </p:nvSpPr>
        <p:spPr/>
        <p:txBody>
          <a:bodyPr/>
          <a:lstStyle/>
          <a:p>
            <a:r>
              <a:rPr lang="en-US" dirty="0"/>
              <a:t>The customer are looking to migrate their complete infrastructure and system support for increasing user base and traffic, address repeated recent performance issues at peak load times and to improve their ability to innovate faster.</a:t>
            </a:r>
          </a:p>
          <a:p>
            <a:endParaRPr lang="en-US" dirty="0"/>
          </a:p>
          <a:p>
            <a:r>
              <a:rPr lang="en-US" dirty="0"/>
              <a:t>As a first step, they wanted to modernize their budget tracker portal, which is currently hosted on-premises (AIX6), to the cloud (Linux). This portal allows customers to input their expenses and track their budgets by seeing monthly and yearly statements.</a:t>
            </a:r>
          </a:p>
          <a:p>
            <a:endParaRPr lang="en-US" dirty="0"/>
          </a:p>
          <a:p>
            <a:r>
              <a:rPr lang="en-US" dirty="0"/>
              <a:t>The application was an Oracle APEX application using an Oracle database and is maintained in house hosted on the AIX6 server. The primary drivers for the migration are to address repeated recent performance issues at peak load times, and to improve the ability to innovate faster. The portal itself will be migrated to the cloud after the modernization.</a:t>
            </a:r>
          </a:p>
          <a:p>
            <a:endParaRPr lang="en-US" dirty="0"/>
          </a:p>
          <a:p>
            <a:r>
              <a:rPr lang="en-US" dirty="0"/>
              <a:t>The current server is a shared server, and we are approaching the solution to move the budget tracker application from legacy to new server and then migrate the other legacy applications as well depending on the different tech stack.</a:t>
            </a:r>
          </a:p>
        </p:txBody>
      </p:sp>
      <p:sp>
        <p:nvSpPr>
          <p:cNvPr id="2" name="Title 1">
            <a:extLst>
              <a:ext uri="{FF2B5EF4-FFF2-40B4-BE49-F238E27FC236}">
                <a16:creationId xmlns:a16="http://schemas.microsoft.com/office/drawing/2014/main" id="{45DA1ECF-BB85-064A-8732-BBBC88BA821A}"/>
              </a:ext>
            </a:extLst>
          </p:cNvPr>
          <p:cNvSpPr>
            <a:spLocks noGrp="1"/>
          </p:cNvSpPr>
          <p:nvPr>
            <p:ph type="title"/>
          </p:nvPr>
        </p:nvSpPr>
        <p:spPr/>
        <p:txBody>
          <a:bodyPr/>
          <a:lstStyle/>
          <a:p>
            <a:r>
              <a:rPr lang="en-US" dirty="0"/>
              <a:t>Introduction Cont.</a:t>
            </a:r>
          </a:p>
        </p:txBody>
      </p:sp>
      <p:sp>
        <p:nvSpPr>
          <p:cNvPr id="4" name="Footer Placeholder 3">
            <a:extLst>
              <a:ext uri="{FF2B5EF4-FFF2-40B4-BE49-F238E27FC236}">
                <a16:creationId xmlns:a16="http://schemas.microsoft.com/office/drawing/2014/main" id="{BC9904D1-6CA9-7040-91EC-26A1950E35B0}"/>
              </a:ext>
            </a:extLst>
          </p:cNvPr>
          <p:cNvSpPr>
            <a:spLocks noGrp="1"/>
          </p:cNvSpPr>
          <p:nvPr>
            <p:ph type="ftr" sz="quarter" idx="3"/>
          </p:nvPr>
        </p:nvSpPr>
        <p:spPr/>
        <p:txBody>
          <a:bodyPr/>
          <a:lstStyle/>
          <a:p>
            <a:r>
              <a:rPr lang="en-US"/>
              <a:t>© 2023 Cognizant | Confidential &amp; Proprietary</a:t>
            </a:r>
            <a:endParaRPr lang="en-US" dirty="0"/>
          </a:p>
        </p:txBody>
      </p:sp>
      <p:sp>
        <p:nvSpPr>
          <p:cNvPr id="5" name="Slide Number Placeholder 4">
            <a:extLst>
              <a:ext uri="{FF2B5EF4-FFF2-40B4-BE49-F238E27FC236}">
                <a16:creationId xmlns:a16="http://schemas.microsoft.com/office/drawing/2014/main" id="{D4E740CF-BF33-E230-6911-8FBCED37A76E}"/>
              </a:ext>
            </a:extLst>
          </p:cNvPr>
          <p:cNvSpPr>
            <a:spLocks noGrp="1"/>
          </p:cNvSpPr>
          <p:nvPr>
            <p:ph type="sldNum" sz="quarter" idx="4"/>
          </p:nvPr>
        </p:nvSpPr>
        <p:spPr/>
        <p:txBody>
          <a:bodyPr/>
          <a:lstStyle/>
          <a:p>
            <a:fld id="{C53E075B-3175-45CF-B3C7-FEDF3F5961E3}" type="slidenum">
              <a:rPr lang="en-US" smtClean="0"/>
              <a:pPr/>
              <a:t>4</a:t>
            </a:fld>
            <a:endParaRPr lang="en-US" dirty="0"/>
          </a:p>
        </p:txBody>
      </p:sp>
    </p:spTree>
    <p:extLst>
      <p:ext uri="{BB962C8B-B14F-4D97-AF65-F5344CB8AC3E}">
        <p14:creationId xmlns:p14="http://schemas.microsoft.com/office/powerpoint/2010/main" val="18869927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E58E29C3-12F6-184F-A3ED-BD2E7B6D32F5}"/>
              </a:ext>
            </a:extLst>
          </p:cNvPr>
          <p:cNvSpPr>
            <a:spLocks noGrp="1"/>
          </p:cNvSpPr>
          <p:nvPr>
            <p:ph type="ftr" sz="quarter" idx="3"/>
          </p:nvPr>
        </p:nvSpPr>
        <p:spPr>
          <a:xfrm>
            <a:off x="1042416" y="6438349"/>
            <a:ext cx="1198179" cy="190416"/>
          </a:xfrm>
        </p:spPr>
        <p:txBody>
          <a:bodyPr/>
          <a:lstStyle/>
          <a:p>
            <a:r>
              <a:rPr lang="en-US"/>
              <a:t>© 2023 Cognizant | Confidential &amp; Proprietary</a:t>
            </a:r>
            <a:endParaRPr lang="en-US" dirty="0"/>
          </a:p>
        </p:txBody>
      </p:sp>
      <p:sp>
        <p:nvSpPr>
          <p:cNvPr id="14" name="Title 13">
            <a:extLst>
              <a:ext uri="{FF2B5EF4-FFF2-40B4-BE49-F238E27FC236}">
                <a16:creationId xmlns:a16="http://schemas.microsoft.com/office/drawing/2014/main" id="{CC8B1D15-C23A-E04B-A171-98CC4E663126}"/>
              </a:ext>
            </a:extLst>
          </p:cNvPr>
          <p:cNvSpPr>
            <a:spLocks noGrp="1"/>
          </p:cNvSpPr>
          <p:nvPr>
            <p:ph type="title"/>
          </p:nvPr>
        </p:nvSpPr>
        <p:spPr>
          <a:xfrm>
            <a:off x="457198" y="557784"/>
            <a:ext cx="10808209" cy="307777"/>
          </a:xfrm>
        </p:spPr>
        <p:txBody>
          <a:bodyPr/>
          <a:lstStyle/>
          <a:p>
            <a:r>
              <a:rPr lang="en-US" dirty="0"/>
              <a:t>Two column - light </a:t>
            </a:r>
          </a:p>
        </p:txBody>
      </p:sp>
      <p:sp>
        <p:nvSpPr>
          <p:cNvPr id="16" name="Text Placeholder 15">
            <a:extLst>
              <a:ext uri="{FF2B5EF4-FFF2-40B4-BE49-F238E27FC236}">
                <a16:creationId xmlns:a16="http://schemas.microsoft.com/office/drawing/2014/main" id="{C4223C3B-D854-6B44-A301-0B8A70E7EC4F}"/>
              </a:ext>
            </a:extLst>
          </p:cNvPr>
          <p:cNvSpPr>
            <a:spLocks noGrp="1"/>
          </p:cNvSpPr>
          <p:nvPr>
            <p:ph type="body" sz="quarter" idx="32"/>
          </p:nvPr>
        </p:nvSpPr>
        <p:spPr>
          <a:xfrm>
            <a:off x="452438" y="1196975"/>
            <a:ext cx="5303837" cy="282575"/>
          </a:xfrm>
        </p:spPr>
        <p:txBody>
          <a:bodyPr/>
          <a:lstStyle/>
          <a:p>
            <a:r>
              <a:rPr lang="en-US" dirty="0"/>
              <a:t>Subtitle here</a:t>
            </a:r>
          </a:p>
        </p:txBody>
      </p:sp>
      <p:sp>
        <p:nvSpPr>
          <p:cNvPr id="3" name="Content Placeholder 2">
            <a:extLst>
              <a:ext uri="{FF2B5EF4-FFF2-40B4-BE49-F238E27FC236}">
                <a16:creationId xmlns:a16="http://schemas.microsoft.com/office/drawing/2014/main" id="{A5C39B5B-89C9-B541-A80C-5BF6C179CE44}"/>
              </a:ext>
            </a:extLst>
          </p:cNvPr>
          <p:cNvSpPr>
            <a:spLocks noGrp="1"/>
          </p:cNvSpPr>
          <p:nvPr>
            <p:ph sz="quarter" idx="35"/>
          </p:nvPr>
        </p:nvSpPr>
        <p:spPr>
          <a:xfrm>
            <a:off x="452438" y="1735138"/>
            <a:ext cx="5303837" cy="4033837"/>
          </a:xfrm>
        </p:spPr>
        <p:txBody>
          <a:bodyPr/>
          <a:lstStyle/>
          <a:p>
            <a:r>
              <a:rPr lang="en-US" dirty="0"/>
              <a:t>Lorem ipsum dolor sit amet, consectetur adipiscing elit,</a:t>
            </a:r>
            <a:br>
              <a:rPr lang="en-US" dirty="0"/>
            </a:br>
            <a:r>
              <a:rPr lang="en-US" dirty="0"/>
              <a:t>sed do eiusmod tempor incididunt ut labore et dolore.</a:t>
            </a:r>
          </a:p>
          <a:p>
            <a:r>
              <a:rPr lang="en-US" dirty="0"/>
              <a:t>Sit amet tellus cras adipiscing enim eu turpis. Pulvinar elementum integer enim neque volutpat ac. Nec tincidunt praesent semper feugiat nibh.</a:t>
            </a:r>
          </a:p>
        </p:txBody>
      </p:sp>
      <p:sp>
        <p:nvSpPr>
          <p:cNvPr id="17" name="Text Placeholder 16">
            <a:extLst>
              <a:ext uri="{FF2B5EF4-FFF2-40B4-BE49-F238E27FC236}">
                <a16:creationId xmlns:a16="http://schemas.microsoft.com/office/drawing/2014/main" id="{29E9D3E3-0748-CF4A-A34B-A615AB798B01}"/>
              </a:ext>
            </a:extLst>
          </p:cNvPr>
          <p:cNvSpPr>
            <a:spLocks noGrp="1"/>
          </p:cNvSpPr>
          <p:nvPr>
            <p:ph type="body" sz="quarter" idx="36"/>
          </p:nvPr>
        </p:nvSpPr>
        <p:spPr>
          <a:xfrm>
            <a:off x="6321425" y="1196975"/>
            <a:ext cx="5302250" cy="282575"/>
          </a:xfrm>
        </p:spPr>
        <p:txBody>
          <a:bodyPr/>
          <a:lstStyle/>
          <a:p>
            <a:r>
              <a:rPr lang="en-US" dirty="0"/>
              <a:t>Subtitle here</a:t>
            </a:r>
          </a:p>
        </p:txBody>
      </p:sp>
      <p:sp>
        <p:nvSpPr>
          <p:cNvPr id="15" name="Content Placeholder 14">
            <a:extLst>
              <a:ext uri="{FF2B5EF4-FFF2-40B4-BE49-F238E27FC236}">
                <a16:creationId xmlns:a16="http://schemas.microsoft.com/office/drawing/2014/main" id="{38CA0692-2F9C-EE41-8DE9-5BC88EE66227}"/>
              </a:ext>
            </a:extLst>
          </p:cNvPr>
          <p:cNvSpPr>
            <a:spLocks noGrp="1"/>
          </p:cNvSpPr>
          <p:nvPr>
            <p:ph sz="quarter" idx="37"/>
          </p:nvPr>
        </p:nvSpPr>
        <p:spPr>
          <a:xfrm>
            <a:off x="6321425" y="1735138"/>
            <a:ext cx="5302250" cy="4033837"/>
          </a:xfrm>
        </p:spPr>
        <p:txBody>
          <a:bodyPr/>
          <a:lstStyle/>
          <a:p>
            <a:r>
              <a:rPr lang="en-US" dirty="0"/>
              <a:t>Lorem ipsum dolor sit amet, consectetur adipiscing elit,</a:t>
            </a:r>
            <a:br>
              <a:rPr lang="en-US" dirty="0"/>
            </a:br>
            <a:r>
              <a:rPr lang="en-US" dirty="0"/>
              <a:t>sed do eiusmod tempor incididunt ut labore et dolore.</a:t>
            </a:r>
          </a:p>
          <a:p>
            <a:r>
              <a:rPr lang="en-US" dirty="0"/>
              <a:t>Sit amet tellus cras adipiscing enim eu turpis. Pulvinar elementum integer enim neque volutpat ac. Nec tincidunt praesent semper feugiat nibh.</a:t>
            </a:r>
          </a:p>
        </p:txBody>
      </p:sp>
      <p:cxnSp>
        <p:nvCxnSpPr>
          <p:cNvPr id="10" name="Straight Connector 9">
            <a:extLst>
              <a:ext uri="{FF2B5EF4-FFF2-40B4-BE49-F238E27FC236}">
                <a16:creationId xmlns:a16="http://schemas.microsoft.com/office/drawing/2014/main" id="{F0B3A60D-D9F6-2149-B777-F69D1A4EDFAA}"/>
              </a:ext>
            </a:extLst>
          </p:cNvPr>
          <p:cNvCxnSpPr>
            <a:cxnSpLocks/>
          </p:cNvCxnSpPr>
          <p:nvPr/>
        </p:nvCxnSpPr>
        <p:spPr>
          <a:xfrm>
            <a:off x="6096000" y="1239839"/>
            <a:ext cx="0" cy="446289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F8941B0-21D1-07AD-9D18-E8B042F4AFF0}"/>
              </a:ext>
            </a:extLst>
          </p:cNvPr>
          <p:cNvSpPr>
            <a:spLocks noGrp="1"/>
          </p:cNvSpPr>
          <p:nvPr>
            <p:ph type="sldNum" sz="quarter" idx="4"/>
          </p:nvPr>
        </p:nvSpPr>
        <p:spPr/>
        <p:txBody>
          <a:bodyPr/>
          <a:lstStyle/>
          <a:p>
            <a:fld id="{C53E075B-3175-45CF-B3C7-FEDF3F5961E3}" type="slidenum">
              <a:rPr lang="en-US" smtClean="0"/>
              <a:pPr/>
              <a:t>40</a:t>
            </a:fld>
            <a:endParaRPr lang="en-US" dirty="0"/>
          </a:p>
        </p:txBody>
      </p:sp>
    </p:spTree>
    <p:extLst>
      <p:ext uri="{BB962C8B-B14F-4D97-AF65-F5344CB8AC3E}">
        <p14:creationId xmlns:p14="http://schemas.microsoft.com/office/powerpoint/2010/main" val="42516888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2FDDB8FE-8301-0F42-B5A2-E7396DAAC120}"/>
              </a:ext>
            </a:extLst>
          </p:cNvPr>
          <p:cNvSpPr>
            <a:spLocks noGrp="1"/>
          </p:cNvSpPr>
          <p:nvPr>
            <p:ph type="ftr" sz="quarter" idx="3"/>
          </p:nvPr>
        </p:nvSpPr>
        <p:spPr>
          <a:xfrm>
            <a:off x="1042416" y="6438349"/>
            <a:ext cx="1198179" cy="190416"/>
          </a:xfrm>
        </p:spPr>
        <p:txBody>
          <a:bodyPr/>
          <a:lstStyle/>
          <a:p>
            <a:r>
              <a:rPr lang="en-US"/>
              <a:t>© 2023 Cognizant | Confidential &amp; Proprietary</a:t>
            </a:r>
            <a:endParaRPr lang="en-US" dirty="0"/>
          </a:p>
        </p:txBody>
      </p:sp>
      <p:sp>
        <p:nvSpPr>
          <p:cNvPr id="162" name="Text Placeholder 161">
            <a:extLst>
              <a:ext uri="{FF2B5EF4-FFF2-40B4-BE49-F238E27FC236}">
                <a16:creationId xmlns:a16="http://schemas.microsoft.com/office/drawing/2014/main" id="{021C6114-25ED-BF4F-895B-E3D1E9EB11C9}"/>
              </a:ext>
            </a:extLst>
          </p:cNvPr>
          <p:cNvSpPr>
            <a:spLocks noGrp="1"/>
          </p:cNvSpPr>
          <p:nvPr>
            <p:ph type="body" sz="quarter" idx="32"/>
          </p:nvPr>
        </p:nvSpPr>
        <p:spPr>
          <a:xfrm>
            <a:off x="452438" y="1196975"/>
            <a:ext cx="3506787" cy="282575"/>
          </a:xfrm>
        </p:spPr>
        <p:txBody>
          <a:bodyPr/>
          <a:lstStyle/>
          <a:p>
            <a:r>
              <a:rPr lang="en-US" dirty="0"/>
              <a:t>Subtitle here</a:t>
            </a:r>
          </a:p>
        </p:txBody>
      </p:sp>
      <p:sp>
        <p:nvSpPr>
          <p:cNvPr id="163" name="Text Placeholder 162">
            <a:extLst>
              <a:ext uri="{FF2B5EF4-FFF2-40B4-BE49-F238E27FC236}">
                <a16:creationId xmlns:a16="http://schemas.microsoft.com/office/drawing/2014/main" id="{5565EA11-3D17-204C-8501-9B134885A61F}"/>
              </a:ext>
            </a:extLst>
          </p:cNvPr>
          <p:cNvSpPr>
            <a:spLocks noGrp="1"/>
          </p:cNvSpPr>
          <p:nvPr>
            <p:ph type="body" sz="quarter" idx="33"/>
          </p:nvPr>
        </p:nvSpPr>
        <p:spPr>
          <a:xfrm>
            <a:off x="4325191" y="1196975"/>
            <a:ext cx="3506787" cy="282575"/>
          </a:xfrm>
        </p:spPr>
        <p:txBody>
          <a:bodyPr/>
          <a:lstStyle/>
          <a:p>
            <a:r>
              <a:rPr lang="en-US" dirty="0"/>
              <a:t>Subtitle here</a:t>
            </a:r>
          </a:p>
        </p:txBody>
      </p:sp>
      <p:sp>
        <p:nvSpPr>
          <p:cNvPr id="164" name="Text Placeholder 163">
            <a:extLst>
              <a:ext uri="{FF2B5EF4-FFF2-40B4-BE49-F238E27FC236}">
                <a16:creationId xmlns:a16="http://schemas.microsoft.com/office/drawing/2014/main" id="{F9401521-3FFD-664F-BC99-33115507DD66}"/>
              </a:ext>
            </a:extLst>
          </p:cNvPr>
          <p:cNvSpPr>
            <a:spLocks noGrp="1"/>
          </p:cNvSpPr>
          <p:nvPr>
            <p:ph type="body" sz="quarter" idx="34"/>
          </p:nvPr>
        </p:nvSpPr>
        <p:spPr>
          <a:xfrm>
            <a:off x="8184497" y="1196975"/>
            <a:ext cx="3566109" cy="282575"/>
          </a:xfrm>
        </p:spPr>
        <p:txBody>
          <a:bodyPr/>
          <a:lstStyle/>
          <a:p>
            <a:r>
              <a:rPr lang="en-US" dirty="0"/>
              <a:t>Subtitle here</a:t>
            </a:r>
          </a:p>
        </p:txBody>
      </p:sp>
      <p:sp>
        <p:nvSpPr>
          <p:cNvPr id="165" name="Content Placeholder 164">
            <a:extLst>
              <a:ext uri="{FF2B5EF4-FFF2-40B4-BE49-F238E27FC236}">
                <a16:creationId xmlns:a16="http://schemas.microsoft.com/office/drawing/2014/main" id="{F2D053F9-257A-5A4C-B53D-DD799F114D0A}"/>
              </a:ext>
            </a:extLst>
          </p:cNvPr>
          <p:cNvSpPr>
            <a:spLocks noGrp="1"/>
          </p:cNvSpPr>
          <p:nvPr>
            <p:ph sz="quarter" idx="35"/>
          </p:nvPr>
        </p:nvSpPr>
        <p:spPr>
          <a:xfrm>
            <a:off x="452438" y="1735922"/>
            <a:ext cx="3506787" cy="4033837"/>
          </a:xfrm>
        </p:spPr>
        <p:txBody>
          <a:bodyPr/>
          <a:lstStyle/>
          <a:p>
            <a:r>
              <a:rPr lang="en-US" dirty="0"/>
              <a:t>Lorem ipsum dolor sit amet, consectetur adipiscing elit, sed do eiusmod tempor incididunt ut labore</a:t>
            </a:r>
            <a:br>
              <a:rPr lang="en-US" dirty="0"/>
            </a:br>
            <a:r>
              <a:rPr lang="en-US" dirty="0"/>
              <a:t>et dolore.</a:t>
            </a:r>
          </a:p>
        </p:txBody>
      </p:sp>
      <p:sp>
        <p:nvSpPr>
          <p:cNvPr id="166" name="Content Placeholder 165">
            <a:extLst>
              <a:ext uri="{FF2B5EF4-FFF2-40B4-BE49-F238E27FC236}">
                <a16:creationId xmlns:a16="http://schemas.microsoft.com/office/drawing/2014/main" id="{2AE34C24-586D-FE43-8BD3-59B3DB94C4D5}"/>
              </a:ext>
            </a:extLst>
          </p:cNvPr>
          <p:cNvSpPr>
            <a:spLocks noGrp="1"/>
          </p:cNvSpPr>
          <p:nvPr>
            <p:ph sz="quarter" idx="36"/>
          </p:nvPr>
        </p:nvSpPr>
        <p:spPr>
          <a:xfrm>
            <a:off x="4302544" y="1735922"/>
            <a:ext cx="3506787" cy="4033837"/>
          </a:xfrm>
        </p:spPr>
        <p:txBody>
          <a:bodyPr/>
          <a:lstStyle/>
          <a:p>
            <a:r>
              <a:rPr lang="en-US" dirty="0"/>
              <a:t>Lorem ipsum dolor sit amet, consectetur adipiscing elit, sed do eiusmod tempor incididunt ut labore</a:t>
            </a:r>
            <a:br>
              <a:rPr lang="en-US" dirty="0"/>
            </a:br>
            <a:r>
              <a:rPr lang="en-US" dirty="0"/>
              <a:t>et dolore.</a:t>
            </a:r>
          </a:p>
        </p:txBody>
      </p:sp>
      <p:sp>
        <p:nvSpPr>
          <p:cNvPr id="167" name="Content Placeholder 166">
            <a:extLst>
              <a:ext uri="{FF2B5EF4-FFF2-40B4-BE49-F238E27FC236}">
                <a16:creationId xmlns:a16="http://schemas.microsoft.com/office/drawing/2014/main" id="{0F0C4AA1-D058-4C4A-B731-90CBDE949EB4}"/>
              </a:ext>
            </a:extLst>
          </p:cNvPr>
          <p:cNvSpPr>
            <a:spLocks noGrp="1"/>
          </p:cNvSpPr>
          <p:nvPr>
            <p:ph sz="quarter" idx="37"/>
          </p:nvPr>
        </p:nvSpPr>
        <p:spPr>
          <a:xfrm>
            <a:off x="8168691" y="1735922"/>
            <a:ext cx="3566109" cy="4033837"/>
          </a:xfrm>
        </p:spPr>
        <p:txBody>
          <a:bodyPr/>
          <a:lstStyle/>
          <a:p>
            <a:r>
              <a:rPr lang="en-US" dirty="0"/>
              <a:t>Lorem ipsum dolor sit amet, consectetur adipiscing elit, sed do eiusmod tempor incididunt ut labore</a:t>
            </a:r>
            <a:br>
              <a:rPr lang="en-US" dirty="0"/>
            </a:br>
            <a:r>
              <a:rPr lang="en-US" dirty="0"/>
              <a:t>et dolore.</a:t>
            </a:r>
          </a:p>
        </p:txBody>
      </p:sp>
      <p:sp>
        <p:nvSpPr>
          <p:cNvPr id="7" name="Title 6">
            <a:extLst>
              <a:ext uri="{FF2B5EF4-FFF2-40B4-BE49-F238E27FC236}">
                <a16:creationId xmlns:a16="http://schemas.microsoft.com/office/drawing/2014/main" id="{8E99B3C3-242C-8B4B-895A-D8BC99B2E344}"/>
              </a:ext>
            </a:extLst>
          </p:cNvPr>
          <p:cNvSpPr>
            <a:spLocks noGrp="1"/>
          </p:cNvSpPr>
          <p:nvPr>
            <p:ph type="title"/>
          </p:nvPr>
        </p:nvSpPr>
        <p:spPr>
          <a:xfrm>
            <a:off x="457198" y="557784"/>
            <a:ext cx="10808209" cy="307777"/>
          </a:xfrm>
        </p:spPr>
        <p:txBody>
          <a:bodyPr/>
          <a:lstStyle/>
          <a:p>
            <a:r>
              <a:rPr lang="en-US"/>
              <a:t>Three column - light </a:t>
            </a:r>
            <a:endParaRPr lang="en-US" dirty="0"/>
          </a:p>
        </p:txBody>
      </p:sp>
      <p:cxnSp>
        <p:nvCxnSpPr>
          <p:cNvPr id="14" name="Straight Connector 13">
            <a:extLst>
              <a:ext uri="{FF2B5EF4-FFF2-40B4-BE49-F238E27FC236}">
                <a16:creationId xmlns:a16="http://schemas.microsoft.com/office/drawing/2014/main" id="{C21E013B-E4E8-2046-A031-F88EB9CB6C40}"/>
              </a:ext>
            </a:extLst>
          </p:cNvPr>
          <p:cNvCxnSpPr>
            <a:cxnSpLocks/>
          </p:cNvCxnSpPr>
          <p:nvPr/>
        </p:nvCxnSpPr>
        <p:spPr>
          <a:xfrm>
            <a:off x="4067175" y="1239839"/>
            <a:ext cx="0" cy="446289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5701363-8DDB-5F48-BE4D-B7C9CAF01E46}"/>
              </a:ext>
            </a:extLst>
          </p:cNvPr>
          <p:cNvCxnSpPr>
            <a:cxnSpLocks/>
          </p:cNvCxnSpPr>
          <p:nvPr/>
        </p:nvCxnSpPr>
        <p:spPr>
          <a:xfrm>
            <a:off x="7924800" y="1239839"/>
            <a:ext cx="0" cy="446289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EDC6EABD-D72D-1D04-0BD6-5B33999BF9B3}"/>
              </a:ext>
            </a:extLst>
          </p:cNvPr>
          <p:cNvSpPr>
            <a:spLocks noGrp="1"/>
          </p:cNvSpPr>
          <p:nvPr>
            <p:ph type="sldNum" sz="quarter" idx="4"/>
          </p:nvPr>
        </p:nvSpPr>
        <p:spPr/>
        <p:txBody>
          <a:bodyPr/>
          <a:lstStyle/>
          <a:p>
            <a:fld id="{C53E075B-3175-45CF-B3C7-FEDF3F5961E3}" type="slidenum">
              <a:rPr lang="en-US" smtClean="0"/>
              <a:pPr/>
              <a:t>41</a:t>
            </a:fld>
            <a:endParaRPr lang="en-US" dirty="0"/>
          </a:p>
        </p:txBody>
      </p:sp>
    </p:spTree>
    <p:extLst>
      <p:ext uri="{BB962C8B-B14F-4D97-AF65-F5344CB8AC3E}">
        <p14:creationId xmlns:p14="http://schemas.microsoft.com/office/powerpoint/2010/main" val="30785738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E99B3C3-242C-8B4B-895A-D8BC99B2E344}"/>
              </a:ext>
            </a:extLst>
          </p:cNvPr>
          <p:cNvSpPr>
            <a:spLocks noGrp="1"/>
          </p:cNvSpPr>
          <p:nvPr>
            <p:ph type="title"/>
          </p:nvPr>
        </p:nvSpPr>
        <p:spPr/>
        <p:txBody>
          <a:bodyPr/>
          <a:lstStyle/>
          <a:p>
            <a:r>
              <a:rPr lang="en-US" dirty="0"/>
              <a:t>Comparison horizontal - light </a:t>
            </a:r>
          </a:p>
        </p:txBody>
      </p:sp>
      <p:sp>
        <p:nvSpPr>
          <p:cNvPr id="2" name="Text Placeholder 1">
            <a:extLst>
              <a:ext uri="{FF2B5EF4-FFF2-40B4-BE49-F238E27FC236}">
                <a16:creationId xmlns:a16="http://schemas.microsoft.com/office/drawing/2014/main" id="{B04D0A5E-F8DA-FC40-ABF5-4AEFDB55C4DA}"/>
              </a:ext>
            </a:extLst>
          </p:cNvPr>
          <p:cNvSpPr>
            <a:spLocks noGrp="1"/>
          </p:cNvSpPr>
          <p:nvPr>
            <p:ph type="body" idx="1"/>
          </p:nvPr>
        </p:nvSpPr>
        <p:spPr/>
        <p:txBody>
          <a:bodyPr/>
          <a:lstStyle/>
          <a:p>
            <a:r>
              <a:rPr lang="en-US" dirty="0"/>
              <a:t>Subtitle here</a:t>
            </a:r>
          </a:p>
        </p:txBody>
      </p:sp>
      <p:sp>
        <p:nvSpPr>
          <p:cNvPr id="9" name="Content Placeholder 8">
            <a:extLst>
              <a:ext uri="{FF2B5EF4-FFF2-40B4-BE49-F238E27FC236}">
                <a16:creationId xmlns:a16="http://schemas.microsoft.com/office/drawing/2014/main" id="{25106EBA-BF21-E845-AB25-F9F5889463CE}"/>
              </a:ext>
            </a:extLst>
          </p:cNvPr>
          <p:cNvSpPr>
            <a:spLocks noGrp="1"/>
          </p:cNvSpPr>
          <p:nvPr>
            <p:ph sz="half" idx="17"/>
          </p:nvPr>
        </p:nvSpPr>
        <p:spPr/>
        <p:txBody>
          <a:bodyPr/>
          <a:lstStyle/>
          <a:p>
            <a:r>
              <a:rPr lang="en-US" dirty="0"/>
              <a:t>Lorem ipsum dolor sit amet, consectetur adipiscing elit, sed do eiusmod tempor incididunt ut labore et dolore. Sit amet tellus cras adipiscing enim eu turpis. Pulvinar elementum integer enim neque volutpat ac. Nec tincidunt praesent semper feugiat nibh.</a:t>
            </a:r>
          </a:p>
        </p:txBody>
      </p:sp>
      <p:sp>
        <p:nvSpPr>
          <p:cNvPr id="4" name="Text Placeholder 3">
            <a:extLst>
              <a:ext uri="{FF2B5EF4-FFF2-40B4-BE49-F238E27FC236}">
                <a16:creationId xmlns:a16="http://schemas.microsoft.com/office/drawing/2014/main" id="{0ED3B9A0-C5F7-6C46-8EBA-6DE2835449DA}"/>
              </a:ext>
            </a:extLst>
          </p:cNvPr>
          <p:cNvSpPr>
            <a:spLocks noGrp="1"/>
          </p:cNvSpPr>
          <p:nvPr>
            <p:ph type="body" idx="18"/>
          </p:nvPr>
        </p:nvSpPr>
        <p:spPr/>
        <p:txBody>
          <a:bodyPr/>
          <a:lstStyle/>
          <a:p>
            <a:r>
              <a:rPr lang="en-US" dirty="0"/>
              <a:t>Subtitle here</a:t>
            </a:r>
          </a:p>
          <a:p>
            <a:endParaRPr lang="en-US" dirty="0"/>
          </a:p>
        </p:txBody>
      </p:sp>
      <p:sp>
        <p:nvSpPr>
          <p:cNvPr id="10" name="Content Placeholder 9">
            <a:extLst>
              <a:ext uri="{FF2B5EF4-FFF2-40B4-BE49-F238E27FC236}">
                <a16:creationId xmlns:a16="http://schemas.microsoft.com/office/drawing/2014/main" id="{A2B193B2-155C-6F4B-A7A1-95EF0CC0CE24}"/>
              </a:ext>
            </a:extLst>
          </p:cNvPr>
          <p:cNvSpPr>
            <a:spLocks noGrp="1"/>
          </p:cNvSpPr>
          <p:nvPr>
            <p:ph sz="half" idx="19"/>
          </p:nvPr>
        </p:nvSpPr>
        <p:spPr/>
        <p:txBody>
          <a:bodyPr/>
          <a:lstStyle/>
          <a:p>
            <a:r>
              <a:rPr lang="en-US" dirty="0"/>
              <a:t>Lorem ipsum dolor sit amet, consectetur adipiscing elit, sed do eiusmod tempor incididunt ut labore et dolore. Sit amet tellus cras adipiscing enim eu turpis. Pulvinar elementum integer enim neque volutpat ac. Nec tincidunt praesent semper feugiat nibh.</a:t>
            </a:r>
          </a:p>
        </p:txBody>
      </p:sp>
      <p:sp>
        <p:nvSpPr>
          <p:cNvPr id="8" name="Text Placeholder 7">
            <a:extLst>
              <a:ext uri="{FF2B5EF4-FFF2-40B4-BE49-F238E27FC236}">
                <a16:creationId xmlns:a16="http://schemas.microsoft.com/office/drawing/2014/main" id="{1C61EFA3-4FB7-234E-979F-F5CA4DEC7A0D}"/>
              </a:ext>
            </a:extLst>
          </p:cNvPr>
          <p:cNvSpPr>
            <a:spLocks noGrp="1"/>
          </p:cNvSpPr>
          <p:nvPr>
            <p:ph type="body" idx="20"/>
          </p:nvPr>
        </p:nvSpPr>
        <p:spPr/>
        <p:txBody>
          <a:bodyPr/>
          <a:lstStyle/>
          <a:p>
            <a:r>
              <a:rPr lang="en-US" dirty="0"/>
              <a:t>Subtitle here</a:t>
            </a:r>
          </a:p>
          <a:p>
            <a:endParaRPr lang="en-US" dirty="0"/>
          </a:p>
        </p:txBody>
      </p:sp>
      <p:sp>
        <p:nvSpPr>
          <p:cNvPr id="11" name="Content Placeholder 10">
            <a:extLst>
              <a:ext uri="{FF2B5EF4-FFF2-40B4-BE49-F238E27FC236}">
                <a16:creationId xmlns:a16="http://schemas.microsoft.com/office/drawing/2014/main" id="{BA7E88B5-0527-B049-9E8B-E9198E37D201}"/>
              </a:ext>
            </a:extLst>
          </p:cNvPr>
          <p:cNvSpPr>
            <a:spLocks noGrp="1"/>
          </p:cNvSpPr>
          <p:nvPr>
            <p:ph sz="half" idx="21"/>
          </p:nvPr>
        </p:nvSpPr>
        <p:spPr/>
        <p:txBody>
          <a:bodyPr/>
          <a:lstStyle/>
          <a:p>
            <a:r>
              <a:rPr lang="en-US" dirty="0"/>
              <a:t>Lorem ipsum dolor sit amet, consectetur adipiscing elit, sed do eiusmod tempor incididunt ut labore et dolore. Sit amet tellus cras adipiscing enim eu turpis. Pulvinar elementum integer enim neque volutpat ac. Nec tincidunt praesent semper feugiat nibh.</a:t>
            </a:r>
          </a:p>
        </p:txBody>
      </p:sp>
      <p:sp>
        <p:nvSpPr>
          <p:cNvPr id="5" name="Footer Placeholder 4">
            <a:extLst>
              <a:ext uri="{FF2B5EF4-FFF2-40B4-BE49-F238E27FC236}">
                <a16:creationId xmlns:a16="http://schemas.microsoft.com/office/drawing/2014/main" id="{2FDDB8FE-8301-0F42-B5A2-E7396DAAC120}"/>
              </a:ext>
            </a:extLst>
          </p:cNvPr>
          <p:cNvSpPr>
            <a:spLocks noGrp="1"/>
          </p:cNvSpPr>
          <p:nvPr>
            <p:ph type="ftr" sz="quarter" idx="3"/>
          </p:nvPr>
        </p:nvSpPr>
        <p:spPr/>
        <p:txBody>
          <a:bodyPr/>
          <a:lstStyle/>
          <a:p>
            <a:r>
              <a:rPr lang="en-US"/>
              <a:t>© 2023 Cognizant | Confidential &amp; Proprietary</a:t>
            </a:r>
            <a:endParaRPr lang="en-US" dirty="0"/>
          </a:p>
        </p:txBody>
      </p:sp>
      <p:cxnSp>
        <p:nvCxnSpPr>
          <p:cNvPr id="12" name="Straight Connector 11">
            <a:extLst>
              <a:ext uri="{FF2B5EF4-FFF2-40B4-BE49-F238E27FC236}">
                <a16:creationId xmlns:a16="http://schemas.microsoft.com/office/drawing/2014/main" id="{D72F060A-735F-264F-8E77-1694F86427E7}"/>
              </a:ext>
            </a:extLst>
          </p:cNvPr>
          <p:cNvCxnSpPr>
            <a:cxnSpLocks/>
          </p:cNvCxnSpPr>
          <p:nvPr/>
        </p:nvCxnSpPr>
        <p:spPr>
          <a:xfrm>
            <a:off x="452438" y="1220507"/>
            <a:ext cx="221423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3FA95D8-5E73-6643-8023-11A3199FF556}"/>
              </a:ext>
            </a:extLst>
          </p:cNvPr>
          <p:cNvCxnSpPr>
            <a:cxnSpLocks/>
          </p:cNvCxnSpPr>
          <p:nvPr/>
        </p:nvCxnSpPr>
        <p:spPr>
          <a:xfrm>
            <a:off x="452438" y="2796323"/>
            <a:ext cx="221423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064C2B1-C1EB-8940-A7C1-E840F047B002}"/>
              </a:ext>
            </a:extLst>
          </p:cNvPr>
          <p:cNvCxnSpPr>
            <a:cxnSpLocks/>
          </p:cNvCxnSpPr>
          <p:nvPr/>
        </p:nvCxnSpPr>
        <p:spPr>
          <a:xfrm>
            <a:off x="452438" y="4396523"/>
            <a:ext cx="221423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1FDD537-0FF9-B841-A952-E029116FD918}"/>
              </a:ext>
            </a:extLst>
          </p:cNvPr>
          <p:cNvCxnSpPr>
            <a:cxnSpLocks/>
          </p:cNvCxnSpPr>
          <p:nvPr/>
        </p:nvCxnSpPr>
        <p:spPr>
          <a:xfrm>
            <a:off x="3069721" y="1220507"/>
            <a:ext cx="7374759"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8BD77FA-A4FD-AC45-8B0F-08A73CA5064E}"/>
              </a:ext>
            </a:extLst>
          </p:cNvPr>
          <p:cNvCxnSpPr>
            <a:cxnSpLocks/>
          </p:cNvCxnSpPr>
          <p:nvPr/>
        </p:nvCxnSpPr>
        <p:spPr>
          <a:xfrm>
            <a:off x="3069721" y="2796323"/>
            <a:ext cx="7374759"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84B7562-F672-4E46-A2CF-D27F0135B8D8}"/>
              </a:ext>
            </a:extLst>
          </p:cNvPr>
          <p:cNvCxnSpPr>
            <a:cxnSpLocks/>
          </p:cNvCxnSpPr>
          <p:nvPr/>
        </p:nvCxnSpPr>
        <p:spPr>
          <a:xfrm>
            <a:off x="3069721" y="4396523"/>
            <a:ext cx="7374759"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0FF1B648-6BB8-92C3-53FB-3C44E8A67F34}"/>
              </a:ext>
            </a:extLst>
          </p:cNvPr>
          <p:cNvSpPr>
            <a:spLocks noGrp="1"/>
          </p:cNvSpPr>
          <p:nvPr>
            <p:ph type="sldNum" sz="quarter" idx="4"/>
          </p:nvPr>
        </p:nvSpPr>
        <p:spPr/>
        <p:txBody>
          <a:bodyPr/>
          <a:lstStyle/>
          <a:p>
            <a:fld id="{C53E075B-3175-45CF-B3C7-FEDF3F5961E3}" type="slidenum">
              <a:rPr lang="en-US" smtClean="0"/>
              <a:pPr/>
              <a:t>42</a:t>
            </a:fld>
            <a:endParaRPr lang="en-US" dirty="0"/>
          </a:p>
        </p:txBody>
      </p:sp>
    </p:spTree>
    <p:extLst>
      <p:ext uri="{BB962C8B-B14F-4D97-AF65-F5344CB8AC3E}">
        <p14:creationId xmlns:p14="http://schemas.microsoft.com/office/powerpoint/2010/main" val="21257056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B84C23-10A2-644D-B578-B55010DD8D42}"/>
              </a:ext>
            </a:extLst>
          </p:cNvPr>
          <p:cNvSpPr>
            <a:spLocks noGrp="1"/>
          </p:cNvSpPr>
          <p:nvPr>
            <p:ph type="ftr" sz="quarter" idx="11"/>
          </p:nvPr>
        </p:nvSpPr>
        <p:spPr/>
        <p:txBody>
          <a:bodyPr/>
          <a:lstStyle/>
          <a:p>
            <a:r>
              <a:rPr lang="en-US"/>
              <a:t>© 2023 Cognizant | Confidential &amp; Proprietary</a:t>
            </a:r>
            <a:endParaRPr lang="en-US" dirty="0"/>
          </a:p>
        </p:txBody>
      </p:sp>
      <p:sp>
        <p:nvSpPr>
          <p:cNvPr id="16" name="Text Placeholder 2">
            <a:extLst>
              <a:ext uri="{FF2B5EF4-FFF2-40B4-BE49-F238E27FC236}">
                <a16:creationId xmlns:a16="http://schemas.microsoft.com/office/drawing/2014/main" id="{B8B49A24-9F6F-4843-829C-05A84DB5A115}"/>
              </a:ext>
            </a:extLst>
          </p:cNvPr>
          <p:cNvSpPr>
            <a:spLocks noGrp="1"/>
          </p:cNvSpPr>
          <p:nvPr>
            <p:ph type="body" sz="quarter" idx="13"/>
          </p:nvPr>
        </p:nvSpPr>
        <p:spPr/>
        <p:txBody>
          <a:bodyPr/>
          <a:lstStyle/>
          <a:p>
            <a:r>
              <a:rPr lang="en-US" dirty="0"/>
              <a:t>Attributor name is 16pt Arial</a:t>
            </a:r>
          </a:p>
        </p:txBody>
      </p:sp>
      <p:sp>
        <p:nvSpPr>
          <p:cNvPr id="17" name="Title 1">
            <a:extLst>
              <a:ext uri="{FF2B5EF4-FFF2-40B4-BE49-F238E27FC236}">
                <a16:creationId xmlns:a16="http://schemas.microsoft.com/office/drawing/2014/main" id="{C614AEA4-C4F0-724A-A9B2-7E0A1A68DFB3}"/>
              </a:ext>
            </a:extLst>
          </p:cNvPr>
          <p:cNvSpPr>
            <a:spLocks noGrp="1"/>
          </p:cNvSpPr>
          <p:nvPr>
            <p:ph type="ctrTitle"/>
          </p:nvPr>
        </p:nvSpPr>
        <p:spPr/>
        <p:txBody>
          <a:bodyPr/>
          <a:lstStyle/>
          <a:p>
            <a:r>
              <a:rPr lang="en-US" dirty="0"/>
              <a:t>Statement or quote will go here</a:t>
            </a:r>
            <a:br>
              <a:rPr lang="en-US" dirty="0"/>
            </a:br>
            <a:r>
              <a:rPr lang="en-US" dirty="0"/>
              <a:t>in Arial 36pt bold.</a:t>
            </a:r>
          </a:p>
        </p:txBody>
      </p:sp>
      <p:sp>
        <p:nvSpPr>
          <p:cNvPr id="3" name="Slide Number Placeholder 2">
            <a:extLst>
              <a:ext uri="{FF2B5EF4-FFF2-40B4-BE49-F238E27FC236}">
                <a16:creationId xmlns:a16="http://schemas.microsoft.com/office/drawing/2014/main" id="{49F2CAAD-5C61-97D0-C70E-B1C4FB750665}"/>
              </a:ext>
            </a:extLst>
          </p:cNvPr>
          <p:cNvSpPr>
            <a:spLocks noGrp="1"/>
          </p:cNvSpPr>
          <p:nvPr>
            <p:ph type="sldNum" sz="quarter" idx="12"/>
          </p:nvPr>
        </p:nvSpPr>
        <p:spPr/>
        <p:txBody>
          <a:bodyPr/>
          <a:lstStyle/>
          <a:p>
            <a:fld id="{C53E075B-3175-45CF-B3C7-FEDF3F5961E3}" type="slidenum">
              <a:rPr lang="en-US" smtClean="0"/>
              <a:pPr/>
              <a:t>43</a:t>
            </a:fld>
            <a:endParaRPr lang="en-US" dirty="0"/>
          </a:p>
        </p:txBody>
      </p:sp>
    </p:spTree>
    <p:extLst>
      <p:ext uri="{BB962C8B-B14F-4D97-AF65-F5344CB8AC3E}">
        <p14:creationId xmlns:p14="http://schemas.microsoft.com/office/powerpoint/2010/main" val="23059551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2B21043-1658-E547-BFC9-84E7A7582A4F}"/>
              </a:ext>
            </a:extLst>
          </p:cNvPr>
          <p:cNvSpPr>
            <a:spLocks noGrp="1"/>
          </p:cNvSpPr>
          <p:nvPr>
            <p:ph sz="quarter" idx="21"/>
          </p:nvPr>
        </p:nvSpPr>
        <p:spPr/>
        <p:txBody>
          <a:bodyPr/>
          <a:lstStyle/>
          <a:p>
            <a:r>
              <a:rPr lang="en-US" dirty="0"/>
              <a:t>Body copy will go here in Arial 16pt.</a:t>
            </a:r>
          </a:p>
          <a:p>
            <a:pPr lvl="1"/>
            <a:r>
              <a:rPr lang="en-US" dirty="0"/>
              <a:t>Use the right and left arrow keys in the toolbar, next to numbers dropdown, to indent your bullet point</a:t>
            </a:r>
          </a:p>
          <a:p>
            <a:pPr lvl="1"/>
            <a:r>
              <a:rPr lang="en-US" dirty="0"/>
              <a:t>Use the right and left arrow keys in the toolbar, next to numbers dropdown, to indent your bullet point</a:t>
            </a:r>
          </a:p>
          <a:p>
            <a:pPr lvl="1"/>
            <a:r>
              <a:rPr lang="en-US" dirty="0"/>
              <a:t>Use the right and left arrow keys in the toolbar, next to numbers dropdown, to indent your bullet point</a:t>
            </a:r>
          </a:p>
          <a:p>
            <a:pPr lvl="1"/>
            <a:endParaRPr lang="en-US" dirty="0"/>
          </a:p>
        </p:txBody>
      </p:sp>
      <p:sp>
        <p:nvSpPr>
          <p:cNvPr id="2" name="Title 1">
            <a:extLst>
              <a:ext uri="{FF2B5EF4-FFF2-40B4-BE49-F238E27FC236}">
                <a16:creationId xmlns:a16="http://schemas.microsoft.com/office/drawing/2014/main" id="{45DA1ECF-BB85-064A-8732-BBBC88BA821A}"/>
              </a:ext>
            </a:extLst>
          </p:cNvPr>
          <p:cNvSpPr>
            <a:spLocks noGrp="1"/>
          </p:cNvSpPr>
          <p:nvPr>
            <p:ph type="title"/>
          </p:nvPr>
        </p:nvSpPr>
        <p:spPr/>
        <p:txBody>
          <a:bodyPr/>
          <a:lstStyle/>
          <a:p>
            <a:r>
              <a:rPr lang="en-US" dirty="0"/>
              <a:t>Basic title and content - dark </a:t>
            </a:r>
          </a:p>
        </p:txBody>
      </p:sp>
      <p:sp>
        <p:nvSpPr>
          <p:cNvPr id="4" name="Footer Placeholder 3">
            <a:extLst>
              <a:ext uri="{FF2B5EF4-FFF2-40B4-BE49-F238E27FC236}">
                <a16:creationId xmlns:a16="http://schemas.microsoft.com/office/drawing/2014/main" id="{BC9904D1-6CA9-7040-91EC-26A1950E35B0}"/>
              </a:ext>
            </a:extLst>
          </p:cNvPr>
          <p:cNvSpPr>
            <a:spLocks noGrp="1"/>
          </p:cNvSpPr>
          <p:nvPr>
            <p:ph type="ftr" sz="quarter" idx="3"/>
          </p:nvPr>
        </p:nvSpPr>
        <p:spPr/>
        <p:txBody>
          <a:bodyPr/>
          <a:lstStyle/>
          <a:p>
            <a:r>
              <a:rPr lang="en-US"/>
              <a:t>© 2023 Cognizant | Confidential &amp; Proprietary</a:t>
            </a:r>
            <a:endParaRPr lang="en-US" dirty="0"/>
          </a:p>
        </p:txBody>
      </p:sp>
      <p:sp>
        <p:nvSpPr>
          <p:cNvPr id="5" name="Slide Number Placeholder 4">
            <a:extLst>
              <a:ext uri="{FF2B5EF4-FFF2-40B4-BE49-F238E27FC236}">
                <a16:creationId xmlns:a16="http://schemas.microsoft.com/office/drawing/2014/main" id="{2108F9C9-3815-7439-A8CE-BC3EF523D132}"/>
              </a:ext>
            </a:extLst>
          </p:cNvPr>
          <p:cNvSpPr>
            <a:spLocks noGrp="1"/>
          </p:cNvSpPr>
          <p:nvPr>
            <p:ph type="sldNum" sz="quarter" idx="4"/>
          </p:nvPr>
        </p:nvSpPr>
        <p:spPr/>
        <p:txBody>
          <a:bodyPr/>
          <a:lstStyle/>
          <a:p>
            <a:fld id="{C53E075B-3175-45CF-B3C7-FEDF3F5961E3}" type="slidenum">
              <a:rPr lang="en-US" smtClean="0"/>
              <a:pPr/>
              <a:t>44</a:t>
            </a:fld>
            <a:endParaRPr lang="en-US" dirty="0"/>
          </a:p>
        </p:txBody>
      </p:sp>
    </p:spTree>
    <p:extLst>
      <p:ext uri="{BB962C8B-B14F-4D97-AF65-F5344CB8AC3E}">
        <p14:creationId xmlns:p14="http://schemas.microsoft.com/office/powerpoint/2010/main" val="7124432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AB9A4F30-89B9-F948-A530-4771D93FB25D}"/>
              </a:ext>
            </a:extLst>
          </p:cNvPr>
          <p:cNvSpPr>
            <a:spLocks noGrp="1"/>
          </p:cNvSpPr>
          <p:nvPr>
            <p:ph type="body" sz="quarter" idx="18"/>
          </p:nvPr>
        </p:nvSpPr>
        <p:spPr/>
        <p:txBody>
          <a:bodyPr/>
          <a:lstStyle/>
          <a:p>
            <a:r>
              <a:rPr lang="en-US" dirty="0"/>
              <a:t>Insert source or footnote here</a:t>
            </a:r>
          </a:p>
        </p:txBody>
      </p:sp>
      <p:sp>
        <p:nvSpPr>
          <p:cNvPr id="4" name="Footer Placeholder 3">
            <a:extLst>
              <a:ext uri="{FF2B5EF4-FFF2-40B4-BE49-F238E27FC236}">
                <a16:creationId xmlns:a16="http://schemas.microsoft.com/office/drawing/2014/main" id="{BC9904D1-6CA9-7040-91EC-26A1950E35B0}"/>
              </a:ext>
            </a:extLst>
          </p:cNvPr>
          <p:cNvSpPr>
            <a:spLocks noGrp="1"/>
          </p:cNvSpPr>
          <p:nvPr>
            <p:ph type="ftr" sz="quarter" idx="3"/>
          </p:nvPr>
        </p:nvSpPr>
        <p:spPr/>
        <p:txBody>
          <a:bodyPr/>
          <a:lstStyle/>
          <a:p>
            <a:r>
              <a:rPr lang="en-US"/>
              <a:t>© 2023 Cognizant | Confidential &amp; Proprietary</a:t>
            </a:r>
            <a:endParaRPr lang="en-US" dirty="0"/>
          </a:p>
        </p:txBody>
      </p:sp>
      <p:sp>
        <p:nvSpPr>
          <p:cNvPr id="2" name="Title 1">
            <a:extLst>
              <a:ext uri="{FF2B5EF4-FFF2-40B4-BE49-F238E27FC236}">
                <a16:creationId xmlns:a16="http://schemas.microsoft.com/office/drawing/2014/main" id="{45DA1ECF-BB85-064A-8732-BBBC88BA821A}"/>
              </a:ext>
            </a:extLst>
          </p:cNvPr>
          <p:cNvSpPr>
            <a:spLocks noGrp="1"/>
          </p:cNvSpPr>
          <p:nvPr>
            <p:ph type="title"/>
          </p:nvPr>
        </p:nvSpPr>
        <p:spPr/>
        <p:txBody>
          <a:bodyPr/>
          <a:lstStyle/>
          <a:p>
            <a:r>
              <a:rPr lang="en-US" dirty="0"/>
              <a:t>Title, super head, sub head and footnote - dark </a:t>
            </a:r>
          </a:p>
        </p:txBody>
      </p:sp>
      <p:sp>
        <p:nvSpPr>
          <p:cNvPr id="17" name="Text Placeholder 16">
            <a:extLst>
              <a:ext uri="{FF2B5EF4-FFF2-40B4-BE49-F238E27FC236}">
                <a16:creationId xmlns:a16="http://schemas.microsoft.com/office/drawing/2014/main" id="{63C5CEB9-1C24-1A4D-ABE9-5002B70659A1}"/>
              </a:ext>
            </a:extLst>
          </p:cNvPr>
          <p:cNvSpPr>
            <a:spLocks noGrp="1"/>
          </p:cNvSpPr>
          <p:nvPr>
            <p:ph type="body" idx="19"/>
          </p:nvPr>
        </p:nvSpPr>
        <p:spPr/>
        <p:txBody>
          <a:bodyPr/>
          <a:lstStyle/>
          <a:p>
            <a:r>
              <a:rPr lang="en-US" dirty="0"/>
              <a:t>Subhead</a:t>
            </a:r>
          </a:p>
        </p:txBody>
      </p:sp>
      <p:sp>
        <p:nvSpPr>
          <p:cNvPr id="14" name="Content Placeholder 13">
            <a:extLst>
              <a:ext uri="{FF2B5EF4-FFF2-40B4-BE49-F238E27FC236}">
                <a16:creationId xmlns:a16="http://schemas.microsoft.com/office/drawing/2014/main" id="{2FF9BF0B-96AA-144D-83B5-603794D79612}"/>
              </a:ext>
            </a:extLst>
          </p:cNvPr>
          <p:cNvSpPr>
            <a:spLocks noGrp="1"/>
          </p:cNvSpPr>
          <p:nvPr>
            <p:ph sz="quarter" idx="21"/>
          </p:nvPr>
        </p:nvSpPr>
        <p:spPr/>
        <p:txBody>
          <a:bodyPr/>
          <a:lstStyle/>
          <a:p>
            <a:r>
              <a:rPr lang="en-US" dirty="0"/>
              <a:t>Body copy will go here in Arial 16pt.</a:t>
            </a:r>
          </a:p>
          <a:p>
            <a:endParaRPr lang="en-US" dirty="0"/>
          </a:p>
          <a:p>
            <a:pPr marL="977900" lvl="2" indent="-342900">
              <a:buFont typeface="+mj-lt"/>
              <a:buAutoNum type="arabicPeriod"/>
            </a:pPr>
            <a:r>
              <a:rPr lang="en-US" dirty="0">
                <a:solidFill>
                  <a:schemeClr val="accent4"/>
                </a:solidFill>
              </a:rPr>
              <a:t>Body copy will go here</a:t>
            </a:r>
          </a:p>
          <a:p>
            <a:pPr lvl="3"/>
            <a:r>
              <a:rPr lang="en-US" dirty="0"/>
              <a:t>Preceding bullet point</a:t>
            </a:r>
          </a:p>
          <a:p>
            <a:pPr marL="977900" lvl="2" indent="-342900">
              <a:buFont typeface="+mj-lt"/>
              <a:buAutoNum type="arabicPeriod"/>
            </a:pPr>
            <a:r>
              <a:rPr lang="en-US" dirty="0">
                <a:solidFill>
                  <a:schemeClr val="accent4"/>
                </a:solidFill>
              </a:rPr>
              <a:t>Body copy will go here</a:t>
            </a:r>
          </a:p>
          <a:p>
            <a:pPr lvl="3"/>
            <a:r>
              <a:rPr lang="en-US" dirty="0"/>
              <a:t>Preceding bullet point</a:t>
            </a:r>
          </a:p>
          <a:p>
            <a:pPr marL="977900" lvl="2" indent="-342900">
              <a:buFont typeface="+mj-lt"/>
              <a:buAutoNum type="arabicPeriod"/>
            </a:pPr>
            <a:r>
              <a:rPr lang="en-US" dirty="0">
                <a:solidFill>
                  <a:schemeClr val="accent4"/>
                </a:solidFill>
              </a:rPr>
              <a:t>Body copy will go here</a:t>
            </a:r>
          </a:p>
          <a:p>
            <a:pPr lvl="3"/>
            <a:r>
              <a:rPr lang="en-US" dirty="0"/>
              <a:t>Preceding bullet point</a:t>
            </a:r>
          </a:p>
          <a:p>
            <a:pPr lvl="1"/>
            <a:endParaRPr lang="en-US" dirty="0"/>
          </a:p>
        </p:txBody>
      </p:sp>
      <p:sp>
        <p:nvSpPr>
          <p:cNvPr id="13" name="Text Placeholder 12">
            <a:extLst>
              <a:ext uri="{FF2B5EF4-FFF2-40B4-BE49-F238E27FC236}">
                <a16:creationId xmlns:a16="http://schemas.microsoft.com/office/drawing/2014/main" id="{715666B3-FB61-F447-A573-F78BB6008A83}"/>
              </a:ext>
            </a:extLst>
          </p:cNvPr>
          <p:cNvSpPr>
            <a:spLocks noGrp="1"/>
          </p:cNvSpPr>
          <p:nvPr>
            <p:ph type="body" idx="20"/>
          </p:nvPr>
        </p:nvSpPr>
        <p:spPr/>
        <p:txBody>
          <a:bodyPr/>
          <a:lstStyle/>
          <a:p>
            <a:r>
              <a:rPr lang="en-US" dirty="0"/>
              <a:t>Super head</a:t>
            </a:r>
          </a:p>
        </p:txBody>
      </p:sp>
      <p:sp>
        <p:nvSpPr>
          <p:cNvPr id="5" name="Slide Number Placeholder 4">
            <a:extLst>
              <a:ext uri="{FF2B5EF4-FFF2-40B4-BE49-F238E27FC236}">
                <a16:creationId xmlns:a16="http://schemas.microsoft.com/office/drawing/2014/main" id="{A471A16E-0E0D-674A-9DC8-5991348DF4CF}"/>
              </a:ext>
            </a:extLst>
          </p:cNvPr>
          <p:cNvSpPr>
            <a:spLocks noGrp="1"/>
          </p:cNvSpPr>
          <p:nvPr>
            <p:ph type="sldNum" sz="quarter" idx="4"/>
          </p:nvPr>
        </p:nvSpPr>
        <p:spPr/>
        <p:txBody>
          <a:bodyPr/>
          <a:lstStyle/>
          <a:p>
            <a:fld id="{C53E075B-3175-45CF-B3C7-FEDF3F5961E3}" type="slidenum">
              <a:rPr lang="en-US" smtClean="0"/>
              <a:pPr/>
              <a:t>45</a:t>
            </a:fld>
            <a:endParaRPr lang="en-US" dirty="0"/>
          </a:p>
        </p:txBody>
      </p:sp>
    </p:spTree>
    <p:extLst>
      <p:ext uri="{BB962C8B-B14F-4D97-AF65-F5344CB8AC3E}">
        <p14:creationId xmlns:p14="http://schemas.microsoft.com/office/powerpoint/2010/main" val="11172113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7">
            <a:extLst>
              <a:ext uri="{FF2B5EF4-FFF2-40B4-BE49-F238E27FC236}">
                <a16:creationId xmlns:a16="http://schemas.microsoft.com/office/drawing/2014/main" id="{E58E29C3-12F6-184F-A3ED-BD2E7B6D32F5}"/>
              </a:ext>
            </a:extLst>
          </p:cNvPr>
          <p:cNvSpPr>
            <a:spLocks noGrp="1"/>
          </p:cNvSpPr>
          <p:nvPr>
            <p:ph type="ftr" sz="quarter" idx="3"/>
          </p:nvPr>
        </p:nvSpPr>
        <p:spPr>
          <a:xfrm>
            <a:off x="1042416" y="6438349"/>
            <a:ext cx="1198179" cy="190416"/>
          </a:xfrm>
        </p:spPr>
        <p:txBody>
          <a:bodyPr/>
          <a:lstStyle/>
          <a:p>
            <a:r>
              <a:rPr lang="en-US"/>
              <a:t>© 2023 Cognizant | Confidential &amp; Proprietary</a:t>
            </a:r>
            <a:endParaRPr lang="en-US" dirty="0"/>
          </a:p>
        </p:txBody>
      </p:sp>
      <p:sp>
        <p:nvSpPr>
          <p:cNvPr id="17" name="Text Placeholder 16">
            <a:extLst>
              <a:ext uri="{FF2B5EF4-FFF2-40B4-BE49-F238E27FC236}">
                <a16:creationId xmlns:a16="http://schemas.microsoft.com/office/drawing/2014/main" id="{29E9D3E3-0748-CF4A-A34B-A615AB798B01}"/>
              </a:ext>
            </a:extLst>
          </p:cNvPr>
          <p:cNvSpPr>
            <a:spLocks noGrp="1"/>
          </p:cNvSpPr>
          <p:nvPr>
            <p:ph type="body" sz="quarter" idx="32"/>
          </p:nvPr>
        </p:nvSpPr>
        <p:spPr>
          <a:xfrm>
            <a:off x="452438" y="1196975"/>
            <a:ext cx="5303520" cy="282575"/>
          </a:xfrm>
        </p:spPr>
        <p:txBody>
          <a:bodyPr/>
          <a:lstStyle/>
          <a:p>
            <a:r>
              <a:rPr lang="en-US" dirty="0"/>
              <a:t>Subtitle here</a:t>
            </a:r>
          </a:p>
        </p:txBody>
      </p:sp>
      <p:sp>
        <p:nvSpPr>
          <p:cNvPr id="3" name="Content Placeholder 2">
            <a:extLst>
              <a:ext uri="{FF2B5EF4-FFF2-40B4-BE49-F238E27FC236}">
                <a16:creationId xmlns:a16="http://schemas.microsoft.com/office/drawing/2014/main" id="{A5C39B5B-89C9-B541-A80C-5BF6C179CE44}"/>
              </a:ext>
            </a:extLst>
          </p:cNvPr>
          <p:cNvSpPr>
            <a:spLocks noGrp="1"/>
          </p:cNvSpPr>
          <p:nvPr>
            <p:ph sz="quarter" idx="35"/>
          </p:nvPr>
        </p:nvSpPr>
        <p:spPr>
          <a:xfrm>
            <a:off x="452438" y="1735922"/>
            <a:ext cx="5303520" cy="4033837"/>
          </a:xfrm>
        </p:spPr>
        <p:txBody>
          <a:bodyPr/>
          <a:lstStyle/>
          <a:p>
            <a:r>
              <a:rPr lang="en-US" dirty="0"/>
              <a:t>Lorem ipsum dolor sit amet, consectetur adipiscing elit,</a:t>
            </a:r>
            <a:br>
              <a:rPr lang="en-US" dirty="0"/>
            </a:br>
            <a:r>
              <a:rPr lang="en-US" dirty="0"/>
              <a:t>sed do eiusmod tempor incididunt ut labore et dolore.</a:t>
            </a:r>
          </a:p>
          <a:p>
            <a:r>
              <a:rPr lang="en-US" dirty="0"/>
              <a:t>Sit amet tellus cras adipiscing enim eu turpis. Pulvinar elementum integer enim neque volutpat ac. Nec tincidunt praesent semper feugiat nibh.</a:t>
            </a:r>
          </a:p>
        </p:txBody>
      </p:sp>
      <p:sp>
        <p:nvSpPr>
          <p:cNvPr id="27" name="Text Placeholder 26">
            <a:extLst>
              <a:ext uri="{FF2B5EF4-FFF2-40B4-BE49-F238E27FC236}">
                <a16:creationId xmlns:a16="http://schemas.microsoft.com/office/drawing/2014/main" id="{267E56FF-0CB9-F64F-A62C-5F2C614A37B7}"/>
              </a:ext>
            </a:extLst>
          </p:cNvPr>
          <p:cNvSpPr>
            <a:spLocks noGrp="1"/>
          </p:cNvSpPr>
          <p:nvPr>
            <p:ph type="body" sz="quarter" idx="36"/>
          </p:nvPr>
        </p:nvSpPr>
        <p:spPr>
          <a:xfrm>
            <a:off x="6320785" y="1196975"/>
            <a:ext cx="5303520" cy="282575"/>
          </a:xfrm>
        </p:spPr>
        <p:txBody>
          <a:bodyPr/>
          <a:lstStyle/>
          <a:p>
            <a:r>
              <a:rPr lang="en-US" dirty="0"/>
              <a:t>Subtitle here</a:t>
            </a:r>
          </a:p>
        </p:txBody>
      </p:sp>
      <p:sp>
        <p:nvSpPr>
          <p:cNvPr id="15" name="Content Placeholder 14">
            <a:extLst>
              <a:ext uri="{FF2B5EF4-FFF2-40B4-BE49-F238E27FC236}">
                <a16:creationId xmlns:a16="http://schemas.microsoft.com/office/drawing/2014/main" id="{38CA0692-2F9C-EE41-8DE9-5BC88EE66227}"/>
              </a:ext>
            </a:extLst>
          </p:cNvPr>
          <p:cNvSpPr>
            <a:spLocks noGrp="1"/>
          </p:cNvSpPr>
          <p:nvPr>
            <p:ph sz="quarter" idx="37"/>
          </p:nvPr>
        </p:nvSpPr>
        <p:spPr>
          <a:xfrm>
            <a:off x="6320785" y="1735922"/>
            <a:ext cx="5303520" cy="4033837"/>
          </a:xfrm>
        </p:spPr>
        <p:txBody>
          <a:bodyPr/>
          <a:lstStyle/>
          <a:p>
            <a:r>
              <a:rPr lang="en-US" dirty="0"/>
              <a:t>Lorem ipsum dolor sit amet, consectetur adipiscing elit,</a:t>
            </a:r>
            <a:br>
              <a:rPr lang="en-US" dirty="0"/>
            </a:br>
            <a:r>
              <a:rPr lang="en-US" dirty="0"/>
              <a:t>sed do eiusmod tempor incididunt ut labore et dolore.</a:t>
            </a:r>
          </a:p>
          <a:p>
            <a:r>
              <a:rPr lang="en-US" dirty="0"/>
              <a:t>Sit amet tellus cras adipiscing enim eu turpis. Pulvinar elementum integer enim neque volutpat ac. Nec tincidunt praesent semper feugiat nibh.</a:t>
            </a:r>
          </a:p>
        </p:txBody>
      </p:sp>
      <p:sp>
        <p:nvSpPr>
          <p:cNvPr id="14" name="Title 13">
            <a:extLst>
              <a:ext uri="{FF2B5EF4-FFF2-40B4-BE49-F238E27FC236}">
                <a16:creationId xmlns:a16="http://schemas.microsoft.com/office/drawing/2014/main" id="{CC8B1D15-C23A-E04B-A171-98CC4E663126}"/>
              </a:ext>
            </a:extLst>
          </p:cNvPr>
          <p:cNvSpPr>
            <a:spLocks noGrp="1"/>
          </p:cNvSpPr>
          <p:nvPr>
            <p:ph type="title"/>
          </p:nvPr>
        </p:nvSpPr>
        <p:spPr>
          <a:xfrm>
            <a:off x="457198" y="557784"/>
            <a:ext cx="10808209" cy="307777"/>
          </a:xfrm>
        </p:spPr>
        <p:txBody>
          <a:bodyPr/>
          <a:lstStyle/>
          <a:p>
            <a:r>
              <a:rPr lang="en-US"/>
              <a:t>Two column - dark </a:t>
            </a:r>
            <a:endParaRPr lang="en-US" dirty="0"/>
          </a:p>
        </p:txBody>
      </p:sp>
      <p:cxnSp>
        <p:nvCxnSpPr>
          <p:cNvPr id="12" name="Straight Connector 11">
            <a:extLst>
              <a:ext uri="{FF2B5EF4-FFF2-40B4-BE49-F238E27FC236}">
                <a16:creationId xmlns:a16="http://schemas.microsoft.com/office/drawing/2014/main" id="{46FE95D8-54B1-5745-903F-CD6E9DC69D34}"/>
              </a:ext>
            </a:extLst>
          </p:cNvPr>
          <p:cNvCxnSpPr>
            <a:cxnSpLocks/>
          </p:cNvCxnSpPr>
          <p:nvPr/>
        </p:nvCxnSpPr>
        <p:spPr>
          <a:xfrm>
            <a:off x="6096000" y="1239839"/>
            <a:ext cx="0" cy="446289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B2E5D88D-417A-621F-B2B8-528088EE4B57}"/>
              </a:ext>
            </a:extLst>
          </p:cNvPr>
          <p:cNvSpPr>
            <a:spLocks noGrp="1"/>
          </p:cNvSpPr>
          <p:nvPr>
            <p:ph type="sldNum" sz="quarter" idx="4"/>
          </p:nvPr>
        </p:nvSpPr>
        <p:spPr/>
        <p:txBody>
          <a:bodyPr/>
          <a:lstStyle/>
          <a:p>
            <a:fld id="{C53E075B-3175-45CF-B3C7-FEDF3F5961E3}" type="slidenum">
              <a:rPr lang="en-US" smtClean="0"/>
              <a:pPr/>
              <a:t>46</a:t>
            </a:fld>
            <a:endParaRPr lang="en-US" dirty="0"/>
          </a:p>
        </p:txBody>
      </p:sp>
    </p:spTree>
    <p:extLst>
      <p:ext uri="{BB962C8B-B14F-4D97-AF65-F5344CB8AC3E}">
        <p14:creationId xmlns:p14="http://schemas.microsoft.com/office/powerpoint/2010/main" val="20118915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E99B3C3-242C-8B4B-895A-D8BC99B2E344}"/>
              </a:ext>
            </a:extLst>
          </p:cNvPr>
          <p:cNvSpPr>
            <a:spLocks noGrp="1"/>
          </p:cNvSpPr>
          <p:nvPr>
            <p:ph type="title"/>
          </p:nvPr>
        </p:nvSpPr>
        <p:spPr>
          <a:xfrm>
            <a:off x="457198" y="557784"/>
            <a:ext cx="10808209" cy="307777"/>
          </a:xfrm>
        </p:spPr>
        <p:txBody>
          <a:bodyPr/>
          <a:lstStyle/>
          <a:p>
            <a:r>
              <a:rPr lang="en-US" dirty="0"/>
              <a:t>Three column - dark </a:t>
            </a:r>
          </a:p>
        </p:txBody>
      </p:sp>
      <p:sp>
        <p:nvSpPr>
          <p:cNvPr id="5" name="Footer Placeholder 4">
            <a:extLst>
              <a:ext uri="{FF2B5EF4-FFF2-40B4-BE49-F238E27FC236}">
                <a16:creationId xmlns:a16="http://schemas.microsoft.com/office/drawing/2014/main" id="{2FDDB8FE-8301-0F42-B5A2-E7396DAAC120}"/>
              </a:ext>
            </a:extLst>
          </p:cNvPr>
          <p:cNvSpPr>
            <a:spLocks noGrp="1"/>
          </p:cNvSpPr>
          <p:nvPr>
            <p:ph type="ftr" sz="quarter" idx="3"/>
          </p:nvPr>
        </p:nvSpPr>
        <p:spPr>
          <a:xfrm>
            <a:off x="1042416" y="6438349"/>
            <a:ext cx="1198179" cy="190416"/>
          </a:xfrm>
        </p:spPr>
        <p:txBody>
          <a:bodyPr/>
          <a:lstStyle/>
          <a:p>
            <a:r>
              <a:rPr lang="en-US"/>
              <a:t>© 2023 Cognizant | Confidential &amp; Proprietary</a:t>
            </a:r>
            <a:endParaRPr lang="en-US" dirty="0"/>
          </a:p>
        </p:txBody>
      </p:sp>
      <p:sp>
        <p:nvSpPr>
          <p:cNvPr id="162" name="Text Placeholder 161">
            <a:extLst>
              <a:ext uri="{FF2B5EF4-FFF2-40B4-BE49-F238E27FC236}">
                <a16:creationId xmlns:a16="http://schemas.microsoft.com/office/drawing/2014/main" id="{021C6114-25ED-BF4F-895B-E3D1E9EB11C9}"/>
              </a:ext>
            </a:extLst>
          </p:cNvPr>
          <p:cNvSpPr>
            <a:spLocks noGrp="1"/>
          </p:cNvSpPr>
          <p:nvPr>
            <p:ph type="body" sz="quarter" idx="32"/>
          </p:nvPr>
        </p:nvSpPr>
        <p:spPr>
          <a:xfrm>
            <a:off x="452438" y="1196975"/>
            <a:ext cx="3506787" cy="282575"/>
          </a:xfrm>
        </p:spPr>
        <p:txBody>
          <a:bodyPr/>
          <a:lstStyle/>
          <a:p>
            <a:r>
              <a:rPr lang="en-US" dirty="0"/>
              <a:t>Subtitle here</a:t>
            </a:r>
          </a:p>
        </p:txBody>
      </p:sp>
      <p:sp>
        <p:nvSpPr>
          <p:cNvPr id="163" name="Text Placeholder 162">
            <a:extLst>
              <a:ext uri="{FF2B5EF4-FFF2-40B4-BE49-F238E27FC236}">
                <a16:creationId xmlns:a16="http://schemas.microsoft.com/office/drawing/2014/main" id="{5565EA11-3D17-204C-8501-9B134885A61F}"/>
              </a:ext>
            </a:extLst>
          </p:cNvPr>
          <p:cNvSpPr>
            <a:spLocks noGrp="1"/>
          </p:cNvSpPr>
          <p:nvPr>
            <p:ph type="body" sz="quarter" idx="33"/>
          </p:nvPr>
        </p:nvSpPr>
        <p:spPr>
          <a:xfrm>
            <a:off x="4325938" y="1196975"/>
            <a:ext cx="3506787" cy="282575"/>
          </a:xfrm>
        </p:spPr>
        <p:txBody>
          <a:bodyPr/>
          <a:lstStyle/>
          <a:p>
            <a:r>
              <a:rPr lang="en-US" dirty="0"/>
              <a:t>Subtitle here</a:t>
            </a:r>
          </a:p>
          <a:p>
            <a:endParaRPr lang="en-US" dirty="0"/>
          </a:p>
        </p:txBody>
      </p:sp>
      <p:sp>
        <p:nvSpPr>
          <p:cNvPr id="164" name="Text Placeholder 163">
            <a:extLst>
              <a:ext uri="{FF2B5EF4-FFF2-40B4-BE49-F238E27FC236}">
                <a16:creationId xmlns:a16="http://schemas.microsoft.com/office/drawing/2014/main" id="{F9401521-3FFD-664F-BC99-33115507DD66}"/>
              </a:ext>
            </a:extLst>
          </p:cNvPr>
          <p:cNvSpPr>
            <a:spLocks noGrp="1"/>
          </p:cNvSpPr>
          <p:nvPr>
            <p:ph type="body" sz="quarter" idx="34"/>
          </p:nvPr>
        </p:nvSpPr>
        <p:spPr>
          <a:xfrm>
            <a:off x="8185150" y="1196975"/>
            <a:ext cx="3565525" cy="282575"/>
          </a:xfrm>
        </p:spPr>
        <p:txBody>
          <a:bodyPr/>
          <a:lstStyle/>
          <a:p>
            <a:r>
              <a:rPr lang="en-US" dirty="0"/>
              <a:t>Subtitle here</a:t>
            </a:r>
          </a:p>
          <a:p>
            <a:endParaRPr lang="en-US" dirty="0"/>
          </a:p>
        </p:txBody>
      </p:sp>
      <p:sp>
        <p:nvSpPr>
          <p:cNvPr id="165" name="Content Placeholder 164">
            <a:extLst>
              <a:ext uri="{FF2B5EF4-FFF2-40B4-BE49-F238E27FC236}">
                <a16:creationId xmlns:a16="http://schemas.microsoft.com/office/drawing/2014/main" id="{F2D053F9-257A-5A4C-B53D-DD799F114D0A}"/>
              </a:ext>
            </a:extLst>
          </p:cNvPr>
          <p:cNvSpPr>
            <a:spLocks noGrp="1"/>
          </p:cNvSpPr>
          <p:nvPr>
            <p:ph sz="quarter" idx="35"/>
          </p:nvPr>
        </p:nvSpPr>
        <p:spPr>
          <a:xfrm>
            <a:off x="452438" y="1735138"/>
            <a:ext cx="3506787" cy="4033837"/>
          </a:xfrm>
        </p:spPr>
        <p:txBody>
          <a:bodyPr/>
          <a:lstStyle/>
          <a:p>
            <a:r>
              <a:rPr lang="en-US" dirty="0"/>
              <a:t>Lorem ipsum dolor sit amet, consectetur adipiscing elit, sed do eiusmod tempor incididunt ut labore</a:t>
            </a:r>
            <a:br>
              <a:rPr lang="en-US" dirty="0"/>
            </a:br>
            <a:r>
              <a:rPr lang="en-US" dirty="0"/>
              <a:t>et dolore.</a:t>
            </a:r>
          </a:p>
        </p:txBody>
      </p:sp>
      <p:sp>
        <p:nvSpPr>
          <p:cNvPr id="166" name="Content Placeholder 165">
            <a:extLst>
              <a:ext uri="{FF2B5EF4-FFF2-40B4-BE49-F238E27FC236}">
                <a16:creationId xmlns:a16="http://schemas.microsoft.com/office/drawing/2014/main" id="{2AE34C24-586D-FE43-8BD3-59B3DB94C4D5}"/>
              </a:ext>
            </a:extLst>
          </p:cNvPr>
          <p:cNvSpPr>
            <a:spLocks noGrp="1"/>
          </p:cNvSpPr>
          <p:nvPr>
            <p:ph sz="quarter" idx="36"/>
          </p:nvPr>
        </p:nvSpPr>
        <p:spPr>
          <a:xfrm>
            <a:off x="4302125" y="1735138"/>
            <a:ext cx="3506788" cy="4033837"/>
          </a:xfrm>
        </p:spPr>
        <p:txBody>
          <a:bodyPr/>
          <a:lstStyle/>
          <a:p>
            <a:r>
              <a:rPr lang="en-US" dirty="0"/>
              <a:t>Lorem ipsum dolor sit amet, consectetur adipiscing elit, sed do eiusmod tempor incididunt ut labore</a:t>
            </a:r>
            <a:br>
              <a:rPr lang="en-US" dirty="0"/>
            </a:br>
            <a:r>
              <a:rPr lang="en-US" dirty="0"/>
              <a:t>et dolore.</a:t>
            </a:r>
          </a:p>
        </p:txBody>
      </p:sp>
      <p:sp>
        <p:nvSpPr>
          <p:cNvPr id="167" name="Content Placeholder 166">
            <a:extLst>
              <a:ext uri="{FF2B5EF4-FFF2-40B4-BE49-F238E27FC236}">
                <a16:creationId xmlns:a16="http://schemas.microsoft.com/office/drawing/2014/main" id="{0F0C4AA1-D058-4C4A-B731-90CBDE949EB4}"/>
              </a:ext>
            </a:extLst>
          </p:cNvPr>
          <p:cNvSpPr>
            <a:spLocks noGrp="1"/>
          </p:cNvSpPr>
          <p:nvPr>
            <p:ph sz="quarter" idx="37"/>
          </p:nvPr>
        </p:nvSpPr>
        <p:spPr>
          <a:xfrm>
            <a:off x="8169275" y="1735138"/>
            <a:ext cx="3565525" cy="4033837"/>
          </a:xfrm>
        </p:spPr>
        <p:txBody>
          <a:bodyPr/>
          <a:lstStyle/>
          <a:p>
            <a:r>
              <a:rPr lang="en-US" dirty="0"/>
              <a:t>Lorem ipsum dolor sit amet, consectetur adipiscing elit, sed do eiusmod tempor incididunt ut labore</a:t>
            </a:r>
            <a:br>
              <a:rPr lang="en-US" dirty="0"/>
            </a:br>
            <a:r>
              <a:rPr lang="en-US" dirty="0"/>
              <a:t>et dolore.</a:t>
            </a:r>
          </a:p>
        </p:txBody>
      </p:sp>
      <p:cxnSp>
        <p:nvCxnSpPr>
          <p:cNvPr id="14" name="Straight Connector 13">
            <a:extLst>
              <a:ext uri="{FF2B5EF4-FFF2-40B4-BE49-F238E27FC236}">
                <a16:creationId xmlns:a16="http://schemas.microsoft.com/office/drawing/2014/main" id="{26740816-99A9-8644-B5F0-492144E77D3A}"/>
              </a:ext>
            </a:extLst>
          </p:cNvPr>
          <p:cNvCxnSpPr>
            <a:cxnSpLocks/>
          </p:cNvCxnSpPr>
          <p:nvPr/>
        </p:nvCxnSpPr>
        <p:spPr>
          <a:xfrm>
            <a:off x="4067175" y="1239839"/>
            <a:ext cx="0" cy="446289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1E02D33-CFC4-234F-8F34-7418D8BD10B8}"/>
              </a:ext>
            </a:extLst>
          </p:cNvPr>
          <p:cNvCxnSpPr>
            <a:cxnSpLocks/>
          </p:cNvCxnSpPr>
          <p:nvPr/>
        </p:nvCxnSpPr>
        <p:spPr>
          <a:xfrm>
            <a:off x="7924800" y="1239839"/>
            <a:ext cx="0" cy="446289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36D070B-7001-4856-C6D8-8832926165B2}"/>
              </a:ext>
            </a:extLst>
          </p:cNvPr>
          <p:cNvSpPr>
            <a:spLocks noGrp="1"/>
          </p:cNvSpPr>
          <p:nvPr>
            <p:ph type="sldNum" sz="quarter" idx="4"/>
          </p:nvPr>
        </p:nvSpPr>
        <p:spPr/>
        <p:txBody>
          <a:bodyPr/>
          <a:lstStyle/>
          <a:p>
            <a:fld id="{C53E075B-3175-45CF-B3C7-FEDF3F5961E3}" type="slidenum">
              <a:rPr lang="en-US" smtClean="0"/>
              <a:pPr/>
              <a:t>47</a:t>
            </a:fld>
            <a:endParaRPr lang="en-US" dirty="0"/>
          </a:p>
        </p:txBody>
      </p:sp>
    </p:spTree>
    <p:extLst>
      <p:ext uri="{BB962C8B-B14F-4D97-AF65-F5344CB8AC3E}">
        <p14:creationId xmlns:p14="http://schemas.microsoft.com/office/powerpoint/2010/main" val="33765633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79BF34BA-4555-6748-A4AC-D08A3B0F80A8}"/>
              </a:ext>
            </a:extLst>
          </p:cNvPr>
          <p:cNvSpPr>
            <a:spLocks noGrp="1"/>
          </p:cNvSpPr>
          <p:nvPr>
            <p:ph type="title"/>
          </p:nvPr>
        </p:nvSpPr>
        <p:spPr/>
        <p:txBody>
          <a:bodyPr/>
          <a:lstStyle/>
          <a:p>
            <a:r>
              <a:rPr lang="en-US" dirty="0"/>
              <a:t>Comparison horizontal - dark </a:t>
            </a:r>
          </a:p>
        </p:txBody>
      </p:sp>
      <p:sp>
        <p:nvSpPr>
          <p:cNvPr id="5" name="Footer Placeholder 4">
            <a:extLst>
              <a:ext uri="{FF2B5EF4-FFF2-40B4-BE49-F238E27FC236}">
                <a16:creationId xmlns:a16="http://schemas.microsoft.com/office/drawing/2014/main" id="{2FDDB8FE-8301-0F42-B5A2-E7396DAAC120}"/>
              </a:ext>
            </a:extLst>
          </p:cNvPr>
          <p:cNvSpPr>
            <a:spLocks noGrp="1"/>
          </p:cNvSpPr>
          <p:nvPr>
            <p:ph type="ftr" sz="quarter" idx="3"/>
          </p:nvPr>
        </p:nvSpPr>
        <p:spPr/>
        <p:txBody>
          <a:bodyPr/>
          <a:lstStyle/>
          <a:p>
            <a:r>
              <a:rPr lang="en-US"/>
              <a:t>© 2023 Cognizant | Confidential &amp; Proprietary</a:t>
            </a:r>
            <a:endParaRPr lang="en-US" dirty="0"/>
          </a:p>
        </p:txBody>
      </p:sp>
      <p:sp>
        <p:nvSpPr>
          <p:cNvPr id="30" name="Text Placeholder 29">
            <a:extLst>
              <a:ext uri="{FF2B5EF4-FFF2-40B4-BE49-F238E27FC236}">
                <a16:creationId xmlns:a16="http://schemas.microsoft.com/office/drawing/2014/main" id="{AA4BA627-45B9-184D-B386-F29251E9AB28}"/>
              </a:ext>
            </a:extLst>
          </p:cNvPr>
          <p:cNvSpPr>
            <a:spLocks noGrp="1"/>
          </p:cNvSpPr>
          <p:nvPr>
            <p:ph type="body" idx="1"/>
          </p:nvPr>
        </p:nvSpPr>
        <p:spPr/>
        <p:txBody>
          <a:bodyPr/>
          <a:lstStyle/>
          <a:p>
            <a:r>
              <a:rPr lang="en-US" dirty="0"/>
              <a:t>Subtitle here</a:t>
            </a:r>
          </a:p>
        </p:txBody>
      </p:sp>
      <p:sp>
        <p:nvSpPr>
          <p:cNvPr id="31" name="Content Placeholder 30">
            <a:extLst>
              <a:ext uri="{FF2B5EF4-FFF2-40B4-BE49-F238E27FC236}">
                <a16:creationId xmlns:a16="http://schemas.microsoft.com/office/drawing/2014/main" id="{DDD5F392-B850-F245-8660-CDC5DD11447D}"/>
              </a:ext>
            </a:extLst>
          </p:cNvPr>
          <p:cNvSpPr>
            <a:spLocks noGrp="1"/>
          </p:cNvSpPr>
          <p:nvPr>
            <p:ph sz="half" idx="17"/>
          </p:nvPr>
        </p:nvSpPr>
        <p:spPr/>
        <p:txBody>
          <a:bodyPr/>
          <a:lstStyle/>
          <a:p>
            <a:r>
              <a:rPr lang="en-US" dirty="0"/>
              <a:t>Lorem ipsum dolor sit amet, consectetur adipiscing elit, sed do eiusmod tempor incididunt ut labore et dolore. Sit amet tellus cras adipiscing enim eu turpis. Pulvinar elementum integer enim neque volutpat ac. Nec tincidunt praesent semper feugiat nibh.</a:t>
            </a:r>
          </a:p>
        </p:txBody>
      </p:sp>
      <p:sp>
        <p:nvSpPr>
          <p:cNvPr id="32" name="Text Placeholder 31">
            <a:extLst>
              <a:ext uri="{FF2B5EF4-FFF2-40B4-BE49-F238E27FC236}">
                <a16:creationId xmlns:a16="http://schemas.microsoft.com/office/drawing/2014/main" id="{FD76D957-431F-8440-A5ED-F555FA5CE587}"/>
              </a:ext>
            </a:extLst>
          </p:cNvPr>
          <p:cNvSpPr>
            <a:spLocks noGrp="1"/>
          </p:cNvSpPr>
          <p:nvPr>
            <p:ph type="body" idx="18"/>
          </p:nvPr>
        </p:nvSpPr>
        <p:spPr/>
        <p:txBody>
          <a:bodyPr/>
          <a:lstStyle/>
          <a:p>
            <a:r>
              <a:rPr lang="en-US" dirty="0"/>
              <a:t>Subtitle here</a:t>
            </a:r>
          </a:p>
        </p:txBody>
      </p:sp>
      <p:sp>
        <p:nvSpPr>
          <p:cNvPr id="33" name="Content Placeholder 32">
            <a:extLst>
              <a:ext uri="{FF2B5EF4-FFF2-40B4-BE49-F238E27FC236}">
                <a16:creationId xmlns:a16="http://schemas.microsoft.com/office/drawing/2014/main" id="{BF315F3D-FAEE-3D49-9163-C5A4C99C7B11}"/>
              </a:ext>
            </a:extLst>
          </p:cNvPr>
          <p:cNvSpPr>
            <a:spLocks noGrp="1"/>
          </p:cNvSpPr>
          <p:nvPr>
            <p:ph sz="half" idx="19"/>
          </p:nvPr>
        </p:nvSpPr>
        <p:spPr/>
        <p:txBody>
          <a:bodyPr/>
          <a:lstStyle/>
          <a:p>
            <a:r>
              <a:rPr lang="en-US" dirty="0"/>
              <a:t>Lorem ipsum dolor sit amet, consectetur adipiscing elit, sed do eiusmod tempor incididunt ut labore et dolore. Sit amet tellus cras adipiscing enim eu turpis. Pulvinar elementum integer enim neque volutpat ac. Nec tincidunt praesent semper feugiat nibh.</a:t>
            </a:r>
          </a:p>
        </p:txBody>
      </p:sp>
      <p:sp>
        <p:nvSpPr>
          <p:cNvPr id="47" name="Text Placeholder 46">
            <a:extLst>
              <a:ext uri="{FF2B5EF4-FFF2-40B4-BE49-F238E27FC236}">
                <a16:creationId xmlns:a16="http://schemas.microsoft.com/office/drawing/2014/main" id="{CDDC74DC-9727-C44C-8F76-6BB659A1324A}"/>
              </a:ext>
            </a:extLst>
          </p:cNvPr>
          <p:cNvSpPr>
            <a:spLocks noGrp="1"/>
          </p:cNvSpPr>
          <p:nvPr>
            <p:ph type="body" idx="20"/>
          </p:nvPr>
        </p:nvSpPr>
        <p:spPr/>
        <p:txBody>
          <a:bodyPr/>
          <a:lstStyle/>
          <a:p>
            <a:r>
              <a:rPr lang="en-US" dirty="0"/>
              <a:t>Subtitle here</a:t>
            </a:r>
          </a:p>
        </p:txBody>
      </p:sp>
      <p:sp>
        <p:nvSpPr>
          <p:cNvPr id="48" name="Content Placeholder 47">
            <a:extLst>
              <a:ext uri="{FF2B5EF4-FFF2-40B4-BE49-F238E27FC236}">
                <a16:creationId xmlns:a16="http://schemas.microsoft.com/office/drawing/2014/main" id="{007E90D1-A873-3C43-B67A-310661036472}"/>
              </a:ext>
            </a:extLst>
          </p:cNvPr>
          <p:cNvSpPr>
            <a:spLocks noGrp="1"/>
          </p:cNvSpPr>
          <p:nvPr>
            <p:ph sz="half" idx="21"/>
          </p:nvPr>
        </p:nvSpPr>
        <p:spPr/>
        <p:txBody>
          <a:bodyPr/>
          <a:lstStyle/>
          <a:p>
            <a:r>
              <a:rPr lang="en-US" dirty="0"/>
              <a:t>Lorem ipsum dolor sit amet, consectetur adipiscing elit, sed do eiusmod tempor incididunt ut labore et dolore. Sit amet tellus cras adipiscing enim eu turpis. Pulvinar elementum integer enim neque volutpat ac. Nec tincidunt praesent semper feugiat nibh.</a:t>
            </a:r>
          </a:p>
        </p:txBody>
      </p:sp>
      <p:cxnSp>
        <p:nvCxnSpPr>
          <p:cNvPr id="59" name="Straight Connector 58">
            <a:extLst>
              <a:ext uri="{FF2B5EF4-FFF2-40B4-BE49-F238E27FC236}">
                <a16:creationId xmlns:a16="http://schemas.microsoft.com/office/drawing/2014/main" id="{CBD102EE-4D98-4749-B0C3-EEA7193BB6FA}"/>
              </a:ext>
            </a:extLst>
          </p:cNvPr>
          <p:cNvCxnSpPr>
            <a:cxnSpLocks/>
          </p:cNvCxnSpPr>
          <p:nvPr/>
        </p:nvCxnSpPr>
        <p:spPr>
          <a:xfrm>
            <a:off x="452438" y="1220507"/>
            <a:ext cx="2214230" cy="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FE285B39-B05E-D545-B96B-BD9D02556C7C}"/>
              </a:ext>
            </a:extLst>
          </p:cNvPr>
          <p:cNvCxnSpPr>
            <a:cxnSpLocks/>
          </p:cNvCxnSpPr>
          <p:nvPr/>
        </p:nvCxnSpPr>
        <p:spPr>
          <a:xfrm>
            <a:off x="452438" y="2796323"/>
            <a:ext cx="2214230" cy="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EDDB61D-63B3-FA4F-801C-33E9AF35F14F}"/>
              </a:ext>
            </a:extLst>
          </p:cNvPr>
          <p:cNvCxnSpPr>
            <a:cxnSpLocks/>
          </p:cNvCxnSpPr>
          <p:nvPr/>
        </p:nvCxnSpPr>
        <p:spPr>
          <a:xfrm>
            <a:off x="452438" y="4396523"/>
            <a:ext cx="2214230" cy="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3539F74-4405-0544-B650-A0EB9D73E8A5}"/>
              </a:ext>
            </a:extLst>
          </p:cNvPr>
          <p:cNvCxnSpPr>
            <a:cxnSpLocks/>
          </p:cNvCxnSpPr>
          <p:nvPr/>
        </p:nvCxnSpPr>
        <p:spPr>
          <a:xfrm>
            <a:off x="3069721" y="1220507"/>
            <a:ext cx="7374759" cy="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182F631-8065-F042-A0BE-F24B01664196}"/>
              </a:ext>
            </a:extLst>
          </p:cNvPr>
          <p:cNvCxnSpPr>
            <a:cxnSpLocks/>
          </p:cNvCxnSpPr>
          <p:nvPr/>
        </p:nvCxnSpPr>
        <p:spPr>
          <a:xfrm>
            <a:off x="3069721" y="2796323"/>
            <a:ext cx="7374759" cy="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556D5EF-F30E-C744-98E4-FC74DD307554}"/>
              </a:ext>
            </a:extLst>
          </p:cNvPr>
          <p:cNvCxnSpPr>
            <a:cxnSpLocks/>
          </p:cNvCxnSpPr>
          <p:nvPr/>
        </p:nvCxnSpPr>
        <p:spPr>
          <a:xfrm>
            <a:off x="3069721" y="4396523"/>
            <a:ext cx="7374759" cy="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7EF0C888-A21D-F9C6-F1AC-8B10BEF38056}"/>
              </a:ext>
            </a:extLst>
          </p:cNvPr>
          <p:cNvSpPr>
            <a:spLocks noGrp="1"/>
          </p:cNvSpPr>
          <p:nvPr>
            <p:ph type="sldNum" sz="quarter" idx="4"/>
          </p:nvPr>
        </p:nvSpPr>
        <p:spPr/>
        <p:txBody>
          <a:bodyPr/>
          <a:lstStyle/>
          <a:p>
            <a:fld id="{C53E075B-3175-45CF-B3C7-FEDF3F5961E3}" type="slidenum">
              <a:rPr lang="en-US" smtClean="0"/>
              <a:pPr/>
              <a:t>48</a:t>
            </a:fld>
            <a:endParaRPr lang="en-US" dirty="0"/>
          </a:p>
        </p:txBody>
      </p:sp>
    </p:spTree>
    <p:extLst>
      <p:ext uri="{BB962C8B-B14F-4D97-AF65-F5344CB8AC3E}">
        <p14:creationId xmlns:p14="http://schemas.microsoft.com/office/powerpoint/2010/main" val="6712592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6B84C23-10A2-644D-B578-B55010DD8D42}"/>
              </a:ext>
            </a:extLst>
          </p:cNvPr>
          <p:cNvSpPr>
            <a:spLocks noGrp="1"/>
          </p:cNvSpPr>
          <p:nvPr>
            <p:ph type="ftr" sz="quarter" idx="11"/>
          </p:nvPr>
        </p:nvSpPr>
        <p:spPr/>
        <p:txBody>
          <a:bodyPr/>
          <a:lstStyle/>
          <a:p>
            <a:r>
              <a:rPr lang="en-US"/>
              <a:t>© 2023 Cognizant | Confidential &amp; Proprietary</a:t>
            </a:r>
            <a:endParaRPr lang="en-US" dirty="0"/>
          </a:p>
        </p:txBody>
      </p:sp>
      <p:sp>
        <p:nvSpPr>
          <p:cNvPr id="16" name="Text Placeholder 2">
            <a:extLst>
              <a:ext uri="{FF2B5EF4-FFF2-40B4-BE49-F238E27FC236}">
                <a16:creationId xmlns:a16="http://schemas.microsoft.com/office/drawing/2014/main" id="{B8B49A24-9F6F-4843-829C-05A84DB5A115}"/>
              </a:ext>
            </a:extLst>
          </p:cNvPr>
          <p:cNvSpPr>
            <a:spLocks noGrp="1"/>
          </p:cNvSpPr>
          <p:nvPr>
            <p:ph type="body" sz="quarter" idx="13"/>
          </p:nvPr>
        </p:nvSpPr>
        <p:spPr/>
        <p:txBody>
          <a:bodyPr/>
          <a:lstStyle/>
          <a:p>
            <a:r>
              <a:rPr lang="en-US" dirty="0"/>
              <a:t>Attributor name is 16pt Arial</a:t>
            </a:r>
          </a:p>
        </p:txBody>
      </p:sp>
      <p:sp>
        <p:nvSpPr>
          <p:cNvPr id="17" name="Title 1">
            <a:extLst>
              <a:ext uri="{FF2B5EF4-FFF2-40B4-BE49-F238E27FC236}">
                <a16:creationId xmlns:a16="http://schemas.microsoft.com/office/drawing/2014/main" id="{C614AEA4-C4F0-724A-A9B2-7E0A1A68DFB3}"/>
              </a:ext>
            </a:extLst>
          </p:cNvPr>
          <p:cNvSpPr>
            <a:spLocks noGrp="1"/>
          </p:cNvSpPr>
          <p:nvPr>
            <p:ph type="ctrTitle"/>
          </p:nvPr>
        </p:nvSpPr>
        <p:spPr/>
        <p:txBody>
          <a:bodyPr/>
          <a:lstStyle/>
          <a:p>
            <a:r>
              <a:rPr lang="en-US" dirty="0"/>
              <a:t>Statement or quote will go here</a:t>
            </a:r>
            <a:br>
              <a:rPr lang="en-US" dirty="0"/>
            </a:br>
            <a:r>
              <a:rPr lang="en-US" dirty="0"/>
              <a:t>in Arial 36pt bold.</a:t>
            </a:r>
          </a:p>
        </p:txBody>
      </p:sp>
      <p:sp>
        <p:nvSpPr>
          <p:cNvPr id="3" name="Slide Number Placeholder 2">
            <a:extLst>
              <a:ext uri="{FF2B5EF4-FFF2-40B4-BE49-F238E27FC236}">
                <a16:creationId xmlns:a16="http://schemas.microsoft.com/office/drawing/2014/main" id="{2C6BF5B1-71E7-876F-207D-25B5BFA0BD72}"/>
              </a:ext>
            </a:extLst>
          </p:cNvPr>
          <p:cNvSpPr>
            <a:spLocks noGrp="1"/>
          </p:cNvSpPr>
          <p:nvPr>
            <p:ph type="sldNum" sz="quarter" idx="12"/>
          </p:nvPr>
        </p:nvSpPr>
        <p:spPr/>
        <p:txBody>
          <a:bodyPr/>
          <a:lstStyle/>
          <a:p>
            <a:fld id="{C53E075B-3175-45CF-B3C7-FEDF3F5961E3}" type="slidenum">
              <a:rPr lang="en-US" smtClean="0"/>
              <a:pPr/>
              <a:t>49</a:t>
            </a:fld>
            <a:endParaRPr lang="en-US" dirty="0"/>
          </a:p>
        </p:txBody>
      </p:sp>
    </p:spTree>
    <p:extLst>
      <p:ext uri="{BB962C8B-B14F-4D97-AF65-F5344CB8AC3E}">
        <p14:creationId xmlns:p14="http://schemas.microsoft.com/office/powerpoint/2010/main" val="2858649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2B21043-1658-E547-BFC9-84E7A7582A4F}"/>
              </a:ext>
            </a:extLst>
          </p:cNvPr>
          <p:cNvSpPr>
            <a:spLocks noGrp="1"/>
          </p:cNvSpPr>
          <p:nvPr>
            <p:ph sz="quarter" idx="21"/>
          </p:nvPr>
        </p:nvSpPr>
        <p:spPr/>
        <p:txBody>
          <a:bodyPr/>
          <a:lstStyle/>
          <a:p>
            <a:r>
              <a:rPr lang="en-US" dirty="0"/>
              <a:t>Benefits of Linux: Cost efficiency, flexibility, and community support.</a:t>
            </a:r>
          </a:p>
          <a:p>
            <a:r>
              <a:rPr lang="en-US" dirty="0"/>
              <a:t>Benefits of AWS: Scalability, reliability, and extensive services.</a:t>
            </a:r>
          </a:p>
          <a:p>
            <a:r>
              <a:rPr lang="en-US" dirty="0"/>
              <a:t>To elaborate more on the above points,</a:t>
            </a:r>
          </a:p>
          <a:p>
            <a:pPr marL="285750" indent="-285750">
              <a:buFont typeface="Arial" panose="020B0604020202020204" pitchFamily="34" charset="0"/>
              <a:buChar char="•"/>
            </a:pPr>
            <a:r>
              <a:rPr lang="en-US" dirty="0"/>
              <a:t>Migrating AIX to Linux in AWS can bring substantial cost savings. We eliminate hardware maintenance, reduce facility costs, and can usually reduce operational costs by a factor of eight to 10. AWS can accommodate added capacity for seasonal or periodic workloads as needed, which reduces overall cost.</a:t>
            </a:r>
          </a:p>
          <a:p>
            <a:pPr marL="285750" indent="-285750">
              <a:buFont typeface="Arial" panose="020B0604020202020204" pitchFamily="34" charset="0"/>
              <a:buChar char="•"/>
            </a:pPr>
            <a:r>
              <a:rPr lang="en-US" dirty="0"/>
              <a:t>Linux’s lightweight architecture can make it run faster than AIX and it has a robust community support and resources along with having a large ecosystem of open-source software and development tools.</a:t>
            </a:r>
          </a:p>
          <a:p>
            <a:pPr marL="285750" indent="-285750">
              <a:buFont typeface="Arial" panose="020B0604020202020204" pitchFamily="34" charset="0"/>
              <a:buChar char="•"/>
            </a:pPr>
            <a:r>
              <a:rPr lang="en-US" dirty="0"/>
              <a:t>Amazon Route 53 supports high scale for implementations that use significant bandwidth, either for initial replication or ongoing changed data replication.</a:t>
            </a:r>
          </a:p>
          <a:p>
            <a:pPr marL="285750" indent="-285750">
              <a:buFont typeface="Arial" panose="020B0604020202020204" pitchFamily="34" charset="0"/>
              <a:buChar char="•"/>
            </a:pPr>
            <a:r>
              <a:rPr lang="en-US" dirty="0"/>
              <a:t>Infrastructure management, including scalability, is automated in AWS databases.</a:t>
            </a:r>
          </a:p>
          <a:p>
            <a:pPr marL="285750" indent="-285750">
              <a:buFont typeface="Arial" panose="020B0604020202020204" pitchFamily="34" charset="0"/>
              <a:buChar char="•"/>
            </a:pPr>
            <a:r>
              <a:rPr lang="en-US" dirty="0"/>
              <a:t>We can scale out the application tier by adding more application server VM instances.</a:t>
            </a:r>
          </a:p>
        </p:txBody>
      </p:sp>
      <p:sp>
        <p:nvSpPr>
          <p:cNvPr id="2" name="Title 1">
            <a:extLst>
              <a:ext uri="{FF2B5EF4-FFF2-40B4-BE49-F238E27FC236}">
                <a16:creationId xmlns:a16="http://schemas.microsoft.com/office/drawing/2014/main" id="{45DA1ECF-BB85-064A-8732-BBBC88BA821A}"/>
              </a:ext>
            </a:extLst>
          </p:cNvPr>
          <p:cNvSpPr>
            <a:spLocks noGrp="1"/>
          </p:cNvSpPr>
          <p:nvPr>
            <p:ph type="title"/>
          </p:nvPr>
        </p:nvSpPr>
        <p:spPr/>
        <p:txBody>
          <a:bodyPr/>
          <a:lstStyle/>
          <a:p>
            <a:r>
              <a:rPr lang="en-US" dirty="0"/>
              <a:t>Benefits</a:t>
            </a:r>
          </a:p>
        </p:txBody>
      </p:sp>
      <p:sp>
        <p:nvSpPr>
          <p:cNvPr id="4" name="Footer Placeholder 3">
            <a:extLst>
              <a:ext uri="{FF2B5EF4-FFF2-40B4-BE49-F238E27FC236}">
                <a16:creationId xmlns:a16="http://schemas.microsoft.com/office/drawing/2014/main" id="{BC9904D1-6CA9-7040-91EC-26A1950E35B0}"/>
              </a:ext>
            </a:extLst>
          </p:cNvPr>
          <p:cNvSpPr>
            <a:spLocks noGrp="1"/>
          </p:cNvSpPr>
          <p:nvPr>
            <p:ph type="ftr" sz="quarter" idx="3"/>
          </p:nvPr>
        </p:nvSpPr>
        <p:spPr/>
        <p:txBody>
          <a:bodyPr/>
          <a:lstStyle/>
          <a:p>
            <a:r>
              <a:rPr lang="en-US"/>
              <a:t>© 2023 Cognizant | Confidential &amp; Proprietary</a:t>
            </a:r>
            <a:endParaRPr lang="en-US" dirty="0"/>
          </a:p>
        </p:txBody>
      </p:sp>
      <p:sp>
        <p:nvSpPr>
          <p:cNvPr id="5" name="Slide Number Placeholder 4">
            <a:extLst>
              <a:ext uri="{FF2B5EF4-FFF2-40B4-BE49-F238E27FC236}">
                <a16:creationId xmlns:a16="http://schemas.microsoft.com/office/drawing/2014/main" id="{D4E740CF-BF33-E230-6911-8FBCED37A76E}"/>
              </a:ext>
            </a:extLst>
          </p:cNvPr>
          <p:cNvSpPr>
            <a:spLocks noGrp="1"/>
          </p:cNvSpPr>
          <p:nvPr>
            <p:ph type="sldNum" sz="quarter" idx="4"/>
          </p:nvPr>
        </p:nvSpPr>
        <p:spPr/>
        <p:txBody>
          <a:bodyPr/>
          <a:lstStyle/>
          <a:p>
            <a:fld id="{C53E075B-3175-45CF-B3C7-FEDF3F5961E3}" type="slidenum">
              <a:rPr lang="en-US" smtClean="0"/>
              <a:pPr/>
              <a:t>5</a:t>
            </a:fld>
            <a:endParaRPr lang="en-US" dirty="0"/>
          </a:p>
        </p:txBody>
      </p:sp>
    </p:spTree>
    <p:extLst>
      <p:ext uri="{BB962C8B-B14F-4D97-AF65-F5344CB8AC3E}">
        <p14:creationId xmlns:p14="http://schemas.microsoft.com/office/powerpoint/2010/main" val="16760695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1D995F53-17FC-DD47-938A-8080EE7EB915}"/>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300" r="300"/>
          <a:stretch/>
        </p:blipFill>
        <p:spPr/>
      </p:pic>
      <p:sp>
        <p:nvSpPr>
          <p:cNvPr id="9" name="Footer Placeholder 1">
            <a:extLst>
              <a:ext uri="{FF2B5EF4-FFF2-40B4-BE49-F238E27FC236}">
                <a16:creationId xmlns:a16="http://schemas.microsoft.com/office/drawing/2014/main" id="{5E58AC54-16D8-3C4C-9503-6E7F6CABEC67}"/>
              </a:ext>
            </a:extLst>
          </p:cNvPr>
          <p:cNvSpPr>
            <a:spLocks noGrp="1"/>
          </p:cNvSpPr>
          <p:nvPr>
            <p:ph type="ftr" sz="quarter" idx="11"/>
          </p:nvPr>
        </p:nvSpPr>
        <p:spPr>
          <a:xfrm>
            <a:off x="1042416" y="6263640"/>
            <a:ext cx="1816531" cy="365125"/>
          </a:xfrm>
        </p:spPr>
        <p:txBody>
          <a:bodyPr/>
          <a:lstStyle/>
          <a:p>
            <a:r>
              <a:rPr lang="en-US"/>
              <a:t>© 2023 Cognizant | Confidential &amp; Proprietary</a:t>
            </a:r>
            <a:endParaRPr lang="en-US" dirty="0"/>
          </a:p>
        </p:txBody>
      </p:sp>
      <p:sp>
        <p:nvSpPr>
          <p:cNvPr id="19" name="Text Placeholder 18">
            <a:extLst>
              <a:ext uri="{FF2B5EF4-FFF2-40B4-BE49-F238E27FC236}">
                <a16:creationId xmlns:a16="http://schemas.microsoft.com/office/drawing/2014/main" id="{1AD9C71A-0286-734E-8296-D667F516A3D1}"/>
              </a:ext>
            </a:extLst>
          </p:cNvPr>
          <p:cNvSpPr>
            <a:spLocks noGrp="1"/>
          </p:cNvSpPr>
          <p:nvPr>
            <p:ph type="body" sz="quarter" idx="21"/>
          </p:nvPr>
        </p:nvSpPr>
        <p:spPr/>
        <p:txBody>
          <a:bodyPr/>
          <a:lstStyle/>
          <a:p>
            <a:r>
              <a:rPr lang="en-US" dirty="0"/>
              <a:t>Lorem ipsum dolor sit amet, consectetur adipiscing elit, sed do eiusmod tempor incididunt ut labore et dolore. Sit amet tellus cras adipiscing enim eu turpis. Pulvinar elementum integer enim neque volutpat ac. Nec tincidunt praesent semper.</a:t>
            </a:r>
          </a:p>
        </p:txBody>
      </p:sp>
      <p:sp>
        <p:nvSpPr>
          <p:cNvPr id="8" name="Title 7">
            <a:extLst>
              <a:ext uri="{FF2B5EF4-FFF2-40B4-BE49-F238E27FC236}">
                <a16:creationId xmlns:a16="http://schemas.microsoft.com/office/drawing/2014/main" id="{A0DD46AE-59C2-F456-55B2-0FD2C5440EED}"/>
              </a:ext>
            </a:extLst>
          </p:cNvPr>
          <p:cNvSpPr>
            <a:spLocks noGrp="1"/>
          </p:cNvSpPr>
          <p:nvPr>
            <p:ph type="title"/>
          </p:nvPr>
        </p:nvSpPr>
        <p:spPr/>
        <p:txBody>
          <a:bodyPr/>
          <a:lstStyle/>
          <a:p>
            <a:r>
              <a:rPr lang="en-US" dirty="0"/>
              <a:t>Half-image</a:t>
            </a:r>
            <a:br>
              <a:rPr lang="en-US" dirty="0"/>
            </a:br>
            <a:endParaRPr lang="en-US" dirty="0"/>
          </a:p>
        </p:txBody>
      </p:sp>
      <p:sp>
        <p:nvSpPr>
          <p:cNvPr id="3" name="Slide Number Placeholder 2">
            <a:extLst>
              <a:ext uri="{FF2B5EF4-FFF2-40B4-BE49-F238E27FC236}">
                <a16:creationId xmlns:a16="http://schemas.microsoft.com/office/drawing/2014/main" id="{9FDEC428-3C3B-8BA5-8B4D-CE90AD60F42F}"/>
              </a:ext>
            </a:extLst>
          </p:cNvPr>
          <p:cNvSpPr>
            <a:spLocks noGrp="1"/>
          </p:cNvSpPr>
          <p:nvPr>
            <p:ph type="sldNum" sz="quarter" idx="10"/>
          </p:nvPr>
        </p:nvSpPr>
        <p:spPr/>
        <p:txBody>
          <a:bodyPr/>
          <a:lstStyle/>
          <a:p>
            <a:fld id="{C53E075B-3175-45CF-B3C7-FEDF3F5961E3}" type="slidenum">
              <a:rPr lang="en-US" smtClean="0"/>
              <a:pPr/>
              <a:t>50</a:t>
            </a:fld>
            <a:endParaRPr lang="en-US" dirty="0"/>
          </a:p>
        </p:txBody>
      </p:sp>
    </p:spTree>
    <p:extLst>
      <p:ext uri="{BB962C8B-B14F-4D97-AF65-F5344CB8AC3E}">
        <p14:creationId xmlns:p14="http://schemas.microsoft.com/office/powerpoint/2010/main" val="9734169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1D995F53-17FC-DD47-938A-8080EE7EB915}"/>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l="300" r="300"/>
          <a:stretch/>
        </p:blipFill>
        <p:spPr/>
      </p:pic>
      <p:sp>
        <p:nvSpPr>
          <p:cNvPr id="9" name="Footer Placeholder 1">
            <a:extLst>
              <a:ext uri="{FF2B5EF4-FFF2-40B4-BE49-F238E27FC236}">
                <a16:creationId xmlns:a16="http://schemas.microsoft.com/office/drawing/2014/main" id="{5E58AC54-16D8-3C4C-9503-6E7F6CABEC67}"/>
              </a:ext>
            </a:extLst>
          </p:cNvPr>
          <p:cNvSpPr>
            <a:spLocks noGrp="1"/>
          </p:cNvSpPr>
          <p:nvPr>
            <p:ph type="ftr" sz="quarter" idx="11"/>
          </p:nvPr>
        </p:nvSpPr>
        <p:spPr>
          <a:xfrm>
            <a:off x="1042416" y="6263640"/>
            <a:ext cx="1816531" cy="365125"/>
          </a:xfrm>
        </p:spPr>
        <p:txBody>
          <a:bodyPr/>
          <a:lstStyle/>
          <a:p>
            <a:r>
              <a:rPr lang="en-US"/>
              <a:t>© 2023 Cognizant | Confidential &amp; Proprietary</a:t>
            </a:r>
            <a:endParaRPr lang="en-US" dirty="0"/>
          </a:p>
        </p:txBody>
      </p:sp>
      <p:sp>
        <p:nvSpPr>
          <p:cNvPr id="19" name="Text Placeholder 18">
            <a:extLst>
              <a:ext uri="{FF2B5EF4-FFF2-40B4-BE49-F238E27FC236}">
                <a16:creationId xmlns:a16="http://schemas.microsoft.com/office/drawing/2014/main" id="{1AD9C71A-0286-734E-8296-D667F516A3D1}"/>
              </a:ext>
            </a:extLst>
          </p:cNvPr>
          <p:cNvSpPr>
            <a:spLocks noGrp="1"/>
          </p:cNvSpPr>
          <p:nvPr>
            <p:ph sz="quarter" idx="21"/>
          </p:nvPr>
        </p:nvSpPr>
        <p:spPr/>
        <p:txBody>
          <a:bodyPr/>
          <a:lstStyle/>
          <a:p>
            <a:r>
              <a:rPr lang="en-US" dirty="0"/>
              <a:t>Lorem ipsum dolor sit amet, consectetur adipiscing elit, sed do eiusmod tempor incididunt ut labore et dolore. Sit amet tellus cras adipiscing enim eu turpis. Pulvinar elementum integer enim neque volutpat ac. Nec tincidunt praesent semper.</a:t>
            </a:r>
          </a:p>
        </p:txBody>
      </p:sp>
      <p:sp>
        <p:nvSpPr>
          <p:cNvPr id="8" name="Title 7">
            <a:extLst>
              <a:ext uri="{FF2B5EF4-FFF2-40B4-BE49-F238E27FC236}">
                <a16:creationId xmlns:a16="http://schemas.microsoft.com/office/drawing/2014/main" id="{A0DD46AE-59C2-F456-55B2-0FD2C5440EED}"/>
              </a:ext>
            </a:extLst>
          </p:cNvPr>
          <p:cNvSpPr>
            <a:spLocks noGrp="1"/>
          </p:cNvSpPr>
          <p:nvPr>
            <p:ph type="title"/>
          </p:nvPr>
        </p:nvSpPr>
        <p:spPr/>
        <p:txBody>
          <a:bodyPr/>
          <a:lstStyle/>
          <a:p>
            <a:r>
              <a:rPr lang="en-US" dirty="0"/>
              <a:t>Half-image</a:t>
            </a:r>
            <a:br>
              <a:rPr lang="en-US" dirty="0"/>
            </a:br>
            <a:endParaRPr lang="en-US" dirty="0"/>
          </a:p>
        </p:txBody>
      </p:sp>
      <p:sp>
        <p:nvSpPr>
          <p:cNvPr id="3" name="Slide Number Placeholder 2">
            <a:extLst>
              <a:ext uri="{FF2B5EF4-FFF2-40B4-BE49-F238E27FC236}">
                <a16:creationId xmlns:a16="http://schemas.microsoft.com/office/drawing/2014/main" id="{899ADF03-EEC1-E31E-AA5D-C3DAF55FFF5E}"/>
              </a:ext>
            </a:extLst>
          </p:cNvPr>
          <p:cNvSpPr>
            <a:spLocks noGrp="1"/>
          </p:cNvSpPr>
          <p:nvPr>
            <p:ph type="sldNum" sz="quarter" idx="10"/>
          </p:nvPr>
        </p:nvSpPr>
        <p:spPr/>
        <p:txBody>
          <a:bodyPr/>
          <a:lstStyle/>
          <a:p>
            <a:fld id="{C53E075B-3175-45CF-B3C7-FEDF3F5961E3}" type="slidenum">
              <a:rPr lang="en-US" smtClean="0"/>
              <a:pPr/>
              <a:t>51</a:t>
            </a:fld>
            <a:endParaRPr lang="en-US" dirty="0"/>
          </a:p>
        </p:txBody>
      </p:sp>
    </p:spTree>
    <p:extLst>
      <p:ext uri="{BB962C8B-B14F-4D97-AF65-F5344CB8AC3E}">
        <p14:creationId xmlns:p14="http://schemas.microsoft.com/office/powerpoint/2010/main" val="35112514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a:extLst>
              <a:ext uri="{FF2B5EF4-FFF2-40B4-BE49-F238E27FC236}">
                <a16:creationId xmlns:a16="http://schemas.microsoft.com/office/drawing/2014/main" id="{8A15DAF3-3C9A-8B4B-8699-0147E741D55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2151" b="2151"/>
          <a:stretch/>
        </p:blipFill>
        <p:spPr/>
      </p:pic>
    </p:spTree>
    <p:extLst>
      <p:ext uri="{BB962C8B-B14F-4D97-AF65-F5344CB8AC3E}">
        <p14:creationId xmlns:p14="http://schemas.microsoft.com/office/powerpoint/2010/main" val="31765927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7F02B611-2C2D-0945-8C00-7F054923EDD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81" r="381"/>
          <a:stretch/>
        </p:blipFill>
        <p:spPr/>
      </p:pic>
      <p:pic>
        <p:nvPicPr>
          <p:cNvPr id="8" name="Picture Placeholder 7">
            <a:extLst>
              <a:ext uri="{FF2B5EF4-FFF2-40B4-BE49-F238E27FC236}">
                <a16:creationId xmlns:a16="http://schemas.microsoft.com/office/drawing/2014/main" id="{5C21370A-8924-0F44-BD3F-64FDBAC0311C}"/>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300" r="300"/>
          <a:stretch/>
        </p:blipFill>
        <p:spPr/>
      </p:pic>
    </p:spTree>
    <p:extLst>
      <p:ext uri="{BB962C8B-B14F-4D97-AF65-F5344CB8AC3E}">
        <p14:creationId xmlns:p14="http://schemas.microsoft.com/office/powerpoint/2010/main" val="14978150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1BFE7-BFFD-0745-92C0-7A3615578843}"/>
              </a:ext>
            </a:extLst>
          </p:cNvPr>
          <p:cNvSpPr>
            <a:spLocks noGrp="1"/>
          </p:cNvSpPr>
          <p:nvPr>
            <p:ph type="title"/>
          </p:nvPr>
        </p:nvSpPr>
        <p:spPr>
          <a:xfrm>
            <a:off x="457198" y="557784"/>
            <a:ext cx="10808209" cy="307777"/>
          </a:xfrm>
        </p:spPr>
        <p:txBody>
          <a:bodyPr/>
          <a:lstStyle/>
          <a:p>
            <a:r>
              <a:rPr lang="en-US" dirty="0"/>
              <a:t>Charts</a:t>
            </a:r>
          </a:p>
        </p:txBody>
      </p:sp>
      <p:sp>
        <p:nvSpPr>
          <p:cNvPr id="3" name="TextBox 2">
            <a:extLst>
              <a:ext uri="{FF2B5EF4-FFF2-40B4-BE49-F238E27FC236}">
                <a16:creationId xmlns:a16="http://schemas.microsoft.com/office/drawing/2014/main" id="{09FE5828-E603-DB14-0840-C30E4A7EE4FC}"/>
              </a:ext>
            </a:extLst>
          </p:cNvPr>
          <p:cNvSpPr txBox="1"/>
          <p:nvPr/>
        </p:nvSpPr>
        <p:spPr>
          <a:xfrm>
            <a:off x="736880" y="1915133"/>
            <a:ext cx="3907536" cy="276999"/>
          </a:xfrm>
          <a:prstGeom prst="rect">
            <a:avLst/>
          </a:prstGeom>
          <a:noFill/>
        </p:spPr>
        <p:txBody>
          <a:bodyPr wrap="square">
            <a:spAutoFit/>
          </a:bodyPr>
          <a:lstStyle/>
          <a:p>
            <a:r>
              <a:rPr lang="en-US" sz="1200" b="1" dirty="0"/>
              <a:t>Vertical bars 1 on light</a:t>
            </a:r>
          </a:p>
        </p:txBody>
      </p:sp>
      <p:sp>
        <p:nvSpPr>
          <p:cNvPr id="9" name="Rectangle 8">
            <a:extLst>
              <a:ext uri="{FF2B5EF4-FFF2-40B4-BE49-F238E27FC236}">
                <a16:creationId xmlns:a16="http://schemas.microsoft.com/office/drawing/2014/main" id="{555C1D43-1FC2-D869-E541-61D65FE28D11}"/>
              </a:ext>
            </a:extLst>
          </p:cNvPr>
          <p:cNvSpPr/>
          <p:nvPr/>
        </p:nvSpPr>
        <p:spPr>
          <a:xfrm>
            <a:off x="5858992" y="0"/>
            <a:ext cx="633300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4F412E90-5265-0902-FF62-2FED46E3602B}"/>
              </a:ext>
            </a:extLst>
          </p:cNvPr>
          <p:cNvGraphicFramePr/>
          <p:nvPr>
            <p:extLst>
              <p:ext uri="{D42A27DB-BD31-4B8C-83A1-F6EECF244321}">
                <p14:modId xmlns:p14="http://schemas.microsoft.com/office/powerpoint/2010/main" val="108335438"/>
              </p:ext>
            </p:extLst>
          </p:nvPr>
        </p:nvGraphicFramePr>
        <p:xfrm>
          <a:off x="457199" y="2450769"/>
          <a:ext cx="4637315" cy="308065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93576EB4-27B0-997C-3748-BA078CF148CE}"/>
              </a:ext>
            </a:extLst>
          </p:cNvPr>
          <p:cNvGraphicFramePr/>
          <p:nvPr>
            <p:extLst>
              <p:ext uri="{D42A27DB-BD31-4B8C-83A1-F6EECF244321}">
                <p14:modId xmlns:p14="http://schemas.microsoft.com/office/powerpoint/2010/main" val="2016821112"/>
              </p:ext>
            </p:extLst>
          </p:nvPr>
        </p:nvGraphicFramePr>
        <p:xfrm>
          <a:off x="6628092" y="2450769"/>
          <a:ext cx="4637315" cy="3080658"/>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95C12143-2C1D-A14F-08D7-4554E2542127}"/>
              </a:ext>
            </a:extLst>
          </p:cNvPr>
          <p:cNvSpPr txBox="1"/>
          <p:nvPr/>
        </p:nvSpPr>
        <p:spPr>
          <a:xfrm>
            <a:off x="6893840" y="1915133"/>
            <a:ext cx="3907536" cy="276999"/>
          </a:xfrm>
          <a:prstGeom prst="rect">
            <a:avLst/>
          </a:prstGeom>
          <a:noFill/>
        </p:spPr>
        <p:txBody>
          <a:bodyPr wrap="square">
            <a:spAutoFit/>
          </a:bodyPr>
          <a:lstStyle/>
          <a:p>
            <a:r>
              <a:rPr lang="en-US" sz="1200" b="1" dirty="0">
                <a:solidFill>
                  <a:schemeClr val="bg2">
                    <a:lumMod val="95000"/>
                  </a:schemeClr>
                </a:solidFill>
              </a:rPr>
              <a:t>Vertical bars 1 on light</a:t>
            </a:r>
          </a:p>
        </p:txBody>
      </p:sp>
      <p:sp>
        <p:nvSpPr>
          <p:cNvPr id="7" name="Footer Placeholder 6">
            <a:extLst>
              <a:ext uri="{FF2B5EF4-FFF2-40B4-BE49-F238E27FC236}">
                <a16:creationId xmlns:a16="http://schemas.microsoft.com/office/drawing/2014/main" id="{32914212-FD7C-68FA-D7FF-33A019F01AED}"/>
              </a:ext>
            </a:extLst>
          </p:cNvPr>
          <p:cNvSpPr>
            <a:spLocks noGrp="1"/>
          </p:cNvSpPr>
          <p:nvPr>
            <p:ph type="ftr" sz="quarter" idx="3"/>
          </p:nvPr>
        </p:nvSpPr>
        <p:spPr/>
        <p:txBody>
          <a:bodyPr/>
          <a:lstStyle/>
          <a:p>
            <a:r>
              <a:rPr lang="en-US"/>
              <a:t>© 2023 Cognizant | Confidential &amp; Proprietary</a:t>
            </a:r>
            <a:endParaRPr lang="en-US" dirty="0"/>
          </a:p>
        </p:txBody>
      </p:sp>
      <p:sp>
        <p:nvSpPr>
          <p:cNvPr id="8" name="Slide Number Placeholder 7">
            <a:extLst>
              <a:ext uri="{FF2B5EF4-FFF2-40B4-BE49-F238E27FC236}">
                <a16:creationId xmlns:a16="http://schemas.microsoft.com/office/drawing/2014/main" id="{CC62D7B3-B913-6440-D8BC-72867B33AFAF}"/>
              </a:ext>
            </a:extLst>
          </p:cNvPr>
          <p:cNvSpPr>
            <a:spLocks noGrp="1"/>
          </p:cNvSpPr>
          <p:nvPr>
            <p:ph type="sldNum" sz="quarter" idx="4"/>
          </p:nvPr>
        </p:nvSpPr>
        <p:spPr/>
        <p:txBody>
          <a:bodyPr/>
          <a:lstStyle/>
          <a:p>
            <a:fld id="{C53E075B-3175-45CF-B3C7-FEDF3F5961E3}" type="slidenum">
              <a:rPr lang="en-US" smtClean="0"/>
              <a:pPr/>
              <a:t>54</a:t>
            </a:fld>
            <a:endParaRPr lang="en-US" dirty="0"/>
          </a:p>
        </p:txBody>
      </p:sp>
    </p:spTree>
    <p:extLst>
      <p:ext uri="{BB962C8B-B14F-4D97-AF65-F5344CB8AC3E}">
        <p14:creationId xmlns:p14="http://schemas.microsoft.com/office/powerpoint/2010/main" val="16081387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1BFE7-BFFD-0745-92C0-7A3615578843}"/>
              </a:ext>
            </a:extLst>
          </p:cNvPr>
          <p:cNvSpPr>
            <a:spLocks noGrp="1"/>
          </p:cNvSpPr>
          <p:nvPr>
            <p:ph type="title"/>
          </p:nvPr>
        </p:nvSpPr>
        <p:spPr>
          <a:xfrm>
            <a:off x="457198" y="557784"/>
            <a:ext cx="10808209" cy="307777"/>
          </a:xfrm>
        </p:spPr>
        <p:txBody>
          <a:bodyPr/>
          <a:lstStyle/>
          <a:p>
            <a:r>
              <a:rPr lang="en-US" dirty="0"/>
              <a:t>Charts</a:t>
            </a:r>
          </a:p>
        </p:txBody>
      </p:sp>
      <p:graphicFrame>
        <p:nvGraphicFramePr>
          <p:cNvPr id="13" name="Chart 12">
            <a:extLst>
              <a:ext uri="{FF2B5EF4-FFF2-40B4-BE49-F238E27FC236}">
                <a16:creationId xmlns:a16="http://schemas.microsoft.com/office/drawing/2014/main" id="{FCDB0DC1-9DB0-D645-B5D0-FCCDBCDAA329}"/>
              </a:ext>
            </a:extLst>
          </p:cNvPr>
          <p:cNvGraphicFramePr/>
          <p:nvPr>
            <p:extLst>
              <p:ext uri="{D42A27DB-BD31-4B8C-83A1-F6EECF244321}">
                <p14:modId xmlns:p14="http://schemas.microsoft.com/office/powerpoint/2010/main" val="2393933951"/>
              </p:ext>
            </p:extLst>
          </p:nvPr>
        </p:nvGraphicFramePr>
        <p:xfrm>
          <a:off x="634994" y="2404003"/>
          <a:ext cx="4351534" cy="347208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09FE5828-E603-DB14-0840-C30E4A7EE4FC}"/>
              </a:ext>
            </a:extLst>
          </p:cNvPr>
          <p:cNvSpPr txBox="1"/>
          <p:nvPr/>
        </p:nvSpPr>
        <p:spPr>
          <a:xfrm>
            <a:off x="950240" y="1918729"/>
            <a:ext cx="3907536" cy="276999"/>
          </a:xfrm>
          <a:prstGeom prst="rect">
            <a:avLst/>
          </a:prstGeom>
          <a:noFill/>
        </p:spPr>
        <p:txBody>
          <a:bodyPr wrap="square">
            <a:spAutoFit/>
          </a:bodyPr>
          <a:lstStyle/>
          <a:p>
            <a:r>
              <a:rPr lang="en-US" sz="1200" b="1" dirty="0"/>
              <a:t>Vertical stacked bars on light</a:t>
            </a:r>
          </a:p>
        </p:txBody>
      </p:sp>
      <p:sp>
        <p:nvSpPr>
          <p:cNvPr id="9" name="Rectangle 8">
            <a:extLst>
              <a:ext uri="{FF2B5EF4-FFF2-40B4-BE49-F238E27FC236}">
                <a16:creationId xmlns:a16="http://schemas.microsoft.com/office/drawing/2014/main" id="{555C1D43-1FC2-D869-E541-61D65FE28D11}"/>
              </a:ext>
            </a:extLst>
          </p:cNvPr>
          <p:cNvSpPr/>
          <p:nvPr/>
        </p:nvSpPr>
        <p:spPr>
          <a:xfrm>
            <a:off x="5858992" y="0"/>
            <a:ext cx="633300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hart 9">
            <a:extLst>
              <a:ext uri="{FF2B5EF4-FFF2-40B4-BE49-F238E27FC236}">
                <a16:creationId xmlns:a16="http://schemas.microsoft.com/office/drawing/2014/main" id="{483FCCB4-AA05-E63D-21CF-E2617CC8261C}"/>
              </a:ext>
            </a:extLst>
          </p:cNvPr>
          <p:cNvGraphicFramePr/>
          <p:nvPr>
            <p:extLst>
              <p:ext uri="{D42A27DB-BD31-4B8C-83A1-F6EECF244321}">
                <p14:modId xmlns:p14="http://schemas.microsoft.com/office/powerpoint/2010/main" val="1604359603"/>
              </p:ext>
            </p:extLst>
          </p:nvPr>
        </p:nvGraphicFramePr>
        <p:xfrm>
          <a:off x="6840722" y="2404003"/>
          <a:ext cx="4351534" cy="3472088"/>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6C1483AF-14E0-2761-84FE-4BE43DEF37AD}"/>
              </a:ext>
            </a:extLst>
          </p:cNvPr>
          <p:cNvSpPr txBox="1"/>
          <p:nvPr/>
        </p:nvSpPr>
        <p:spPr>
          <a:xfrm>
            <a:off x="7155968" y="1918729"/>
            <a:ext cx="3907536" cy="276999"/>
          </a:xfrm>
          <a:prstGeom prst="rect">
            <a:avLst/>
          </a:prstGeom>
          <a:noFill/>
        </p:spPr>
        <p:txBody>
          <a:bodyPr wrap="square">
            <a:spAutoFit/>
          </a:bodyPr>
          <a:lstStyle/>
          <a:p>
            <a:r>
              <a:rPr lang="en-US" sz="1200" b="1" dirty="0">
                <a:solidFill>
                  <a:schemeClr val="bg2"/>
                </a:solidFill>
              </a:rPr>
              <a:t>Vertical stacked bars on dark</a:t>
            </a:r>
          </a:p>
        </p:txBody>
      </p:sp>
      <p:sp>
        <p:nvSpPr>
          <p:cNvPr id="4" name="Footer Placeholder 3">
            <a:extLst>
              <a:ext uri="{FF2B5EF4-FFF2-40B4-BE49-F238E27FC236}">
                <a16:creationId xmlns:a16="http://schemas.microsoft.com/office/drawing/2014/main" id="{13B02808-0716-1A04-7DA8-FC0AB01AC9A8}"/>
              </a:ext>
            </a:extLst>
          </p:cNvPr>
          <p:cNvSpPr>
            <a:spLocks noGrp="1"/>
          </p:cNvSpPr>
          <p:nvPr>
            <p:ph type="ftr" sz="quarter" idx="3"/>
          </p:nvPr>
        </p:nvSpPr>
        <p:spPr/>
        <p:txBody>
          <a:bodyPr/>
          <a:lstStyle/>
          <a:p>
            <a:r>
              <a:rPr lang="en-US"/>
              <a:t>© 2023 Cognizant | Confidential &amp; Proprietary</a:t>
            </a:r>
            <a:endParaRPr lang="en-US" dirty="0"/>
          </a:p>
        </p:txBody>
      </p:sp>
      <p:sp>
        <p:nvSpPr>
          <p:cNvPr id="5" name="Slide Number Placeholder 4">
            <a:extLst>
              <a:ext uri="{FF2B5EF4-FFF2-40B4-BE49-F238E27FC236}">
                <a16:creationId xmlns:a16="http://schemas.microsoft.com/office/drawing/2014/main" id="{D8577C6C-3F78-B8B6-89F5-091ACF1BD206}"/>
              </a:ext>
            </a:extLst>
          </p:cNvPr>
          <p:cNvSpPr>
            <a:spLocks noGrp="1"/>
          </p:cNvSpPr>
          <p:nvPr>
            <p:ph type="sldNum" sz="quarter" idx="4"/>
          </p:nvPr>
        </p:nvSpPr>
        <p:spPr/>
        <p:txBody>
          <a:bodyPr/>
          <a:lstStyle/>
          <a:p>
            <a:fld id="{C53E075B-3175-45CF-B3C7-FEDF3F5961E3}" type="slidenum">
              <a:rPr lang="en-US" smtClean="0"/>
              <a:pPr/>
              <a:t>55</a:t>
            </a:fld>
            <a:endParaRPr lang="en-US" dirty="0"/>
          </a:p>
        </p:txBody>
      </p:sp>
    </p:spTree>
    <p:extLst>
      <p:ext uri="{BB962C8B-B14F-4D97-AF65-F5344CB8AC3E}">
        <p14:creationId xmlns:p14="http://schemas.microsoft.com/office/powerpoint/2010/main" val="35185649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A6236D-EBFB-0D75-892D-8ED55D81751C}"/>
              </a:ext>
            </a:extLst>
          </p:cNvPr>
          <p:cNvSpPr/>
          <p:nvPr/>
        </p:nvSpPr>
        <p:spPr>
          <a:xfrm>
            <a:off x="5858992" y="0"/>
            <a:ext cx="633300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285CFD-8A77-1544-B303-E7F91A73D9CD}"/>
              </a:ext>
            </a:extLst>
          </p:cNvPr>
          <p:cNvSpPr>
            <a:spLocks noGrp="1"/>
          </p:cNvSpPr>
          <p:nvPr>
            <p:ph type="title"/>
          </p:nvPr>
        </p:nvSpPr>
        <p:spPr/>
        <p:txBody>
          <a:bodyPr/>
          <a:lstStyle/>
          <a:p>
            <a:r>
              <a:rPr lang="en-US" dirty="0"/>
              <a:t>Charts</a:t>
            </a:r>
          </a:p>
        </p:txBody>
      </p:sp>
      <p:graphicFrame>
        <p:nvGraphicFramePr>
          <p:cNvPr id="8" name="Chart 7">
            <a:extLst>
              <a:ext uri="{FF2B5EF4-FFF2-40B4-BE49-F238E27FC236}">
                <a16:creationId xmlns:a16="http://schemas.microsoft.com/office/drawing/2014/main" id="{F194F3C0-0910-BE93-4DED-8A7116C9C22C}"/>
              </a:ext>
            </a:extLst>
          </p:cNvPr>
          <p:cNvGraphicFramePr/>
          <p:nvPr>
            <p:extLst>
              <p:ext uri="{D42A27DB-BD31-4B8C-83A1-F6EECF244321}">
                <p14:modId xmlns:p14="http://schemas.microsoft.com/office/powerpoint/2010/main" val="3690813577"/>
              </p:ext>
            </p:extLst>
          </p:nvPr>
        </p:nvGraphicFramePr>
        <p:xfrm>
          <a:off x="633248" y="4130248"/>
          <a:ext cx="3907536" cy="216996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5B0E16F5-BBCE-4FBB-02C4-382D08CA6E6E}"/>
              </a:ext>
            </a:extLst>
          </p:cNvPr>
          <p:cNvGraphicFramePr/>
          <p:nvPr>
            <p:extLst>
              <p:ext uri="{D42A27DB-BD31-4B8C-83A1-F6EECF244321}">
                <p14:modId xmlns:p14="http://schemas.microsoft.com/office/powerpoint/2010/main" val="2487580599"/>
              </p:ext>
            </p:extLst>
          </p:nvPr>
        </p:nvGraphicFramePr>
        <p:xfrm>
          <a:off x="6772653" y="4130248"/>
          <a:ext cx="3907536" cy="2169968"/>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353F8629-5B36-B3F7-FBA8-2AF65C4EF649}"/>
              </a:ext>
            </a:extLst>
          </p:cNvPr>
          <p:cNvSpPr txBox="1"/>
          <p:nvPr/>
        </p:nvSpPr>
        <p:spPr>
          <a:xfrm>
            <a:off x="950240" y="3780132"/>
            <a:ext cx="3907536" cy="276999"/>
          </a:xfrm>
          <a:prstGeom prst="rect">
            <a:avLst/>
          </a:prstGeom>
          <a:noFill/>
        </p:spPr>
        <p:txBody>
          <a:bodyPr wrap="square">
            <a:spAutoFit/>
          </a:bodyPr>
          <a:lstStyle/>
          <a:p>
            <a:r>
              <a:rPr lang="en-US" sz="1200" b="1" dirty="0"/>
              <a:t>Vertical bars 2 on light</a:t>
            </a:r>
          </a:p>
        </p:txBody>
      </p:sp>
      <p:sp>
        <p:nvSpPr>
          <p:cNvPr id="13" name="TextBox 12">
            <a:extLst>
              <a:ext uri="{FF2B5EF4-FFF2-40B4-BE49-F238E27FC236}">
                <a16:creationId xmlns:a16="http://schemas.microsoft.com/office/drawing/2014/main" id="{1F1C7687-1D95-ED62-3E77-7A12C89AF2BB}"/>
              </a:ext>
            </a:extLst>
          </p:cNvPr>
          <p:cNvSpPr txBox="1"/>
          <p:nvPr/>
        </p:nvSpPr>
        <p:spPr>
          <a:xfrm>
            <a:off x="7119392" y="3702259"/>
            <a:ext cx="3907536" cy="276999"/>
          </a:xfrm>
          <a:prstGeom prst="rect">
            <a:avLst/>
          </a:prstGeom>
          <a:noFill/>
        </p:spPr>
        <p:txBody>
          <a:bodyPr wrap="square">
            <a:spAutoFit/>
          </a:bodyPr>
          <a:lstStyle/>
          <a:p>
            <a:r>
              <a:rPr lang="en-US" sz="1200" b="1" dirty="0">
                <a:solidFill>
                  <a:schemeClr val="bg2"/>
                </a:solidFill>
              </a:rPr>
              <a:t>Vertical bars 2 on dark</a:t>
            </a:r>
          </a:p>
        </p:txBody>
      </p:sp>
      <p:sp>
        <p:nvSpPr>
          <p:cNvPr id="15" name="TextBox 14">
            <a:extLst>
              <a:ext uri="{FF2B5EF4-FFF2-40B4-BE49-F238E27FC236}">
                <a16:creationId xmlns:a16="http://schemas.microsoft.com/office/drawing/2014/main" id="{2D317DDE-39DF-27D1-70F9-FAB920DBBA28}"/>
              </a:ext>
            </a:extLst>
          </p:cNvPr>
          <p:cNvSpPr txBox="1"/>
          <p:nvPr/>
        </p:nvSpPr>
        <p:spPr>
          <a:xfrm>
            <a:off x="950240" y="1245990"/>
            <a:ext cx="3907536" cy="276999"/>
          </a:xfrm>
          <a:prstGeom prst="rect">
            <a:avLst/>
          </a:prstGeom>
          <a:noFill/>
        </p:spPr>
        <p:txBody>
          <a:bodyPr wrap="square">
            <a:spAutoFit/>
          </a:bodyPr>
          <a:lstStyle/>
          <a:p>
            <a:r>
              <a:rPr lang="en-US" sz="1200" b="1" dirty="0"/>
              <a:t>Horizontal bars on light</a:t>
            </a:r>
          </a:p>
        </p:txBody>
      </p:sp>
      <p:graphicFrame>
        <p:nvGraphicFramePr>
          <p:cNvPr id="17" name="Chart 16">
            <a:extLst>
              <a:ext uri="{FF2B5EF4-FFF2-40B4-BE49-F238E27FC236}">
                <a16:creationId xmlns:a16="http://schemas.microsoft.com/office/drawing/2014/main" id="{0C007709-86FA-EE2D-A41F-7EAE0916F2EF}"/>
              </a:ext>
            </a:extLst>
          </p:cNvPr>
          <p:cNvGraphicFramePr/>
          <p:nvPr>
            <p:extLst>
              <p:ext uri="{D42A27DB-BD31-4B8C-83A1-F6EECF244321}">
                <p14:modId xmlns:p14="http://schemas.microsoft.com/office/powerpoint/2010/main" val="677778458"/>
              </p:ext>
            </p:extLst>
          </p:nvPr>
        </p:nvGraphicFramePr>
        <p:xfrm>
          <a:off x="764770" y="1535480"/>
          <a:ext cx="4093005" cy="1946539"/>
        </p:xfrm>
        <a:graphic>
          <a:graphicData uri="http://schemas.openxmlformats.org/drawingml/2006/chart">
            <c:chart xmlns:c="http://schemas.openxmlformats.org/drawingml/2006/chart" xmlns:r="http://schemas.openxmlformats.org/officeDocument/2006/relationships" r:id="rId5"/>
          </a:graphicData>
        </a:graphic>
      </p:graphicFrame>
      <p:sp>
        <p:nvSpPr>
          <p:cNvPr id="19" name="TextBox 18">
            <a:extLst>
              <a:ext uri="{FF2B5EF4-FFF2-40B4-BE49-F238E27FC236}">
                <a16:creationId xmlns:a16="http://schemas.microsoft.com/office/drawing/2014/main" id="{C850A7AE-873B-6741-F98A-AFBF18C4749F}"/>
              </a:ext>
            </a:extLst>
          </p:cNvPr>
          <p:cNvSpPr txBox="1"/>
          <p:nvPr/>
        </p:nvSpPr>
        <p:spPr>
          <a:xfrm>
            <a:off x="6958123" y="1245990"/>
            <a:ext cx="3907536" cy="276999"/>
          </a:xfrm>
          <a:prstGeom prst="rect">
            <a:avLst/>
          </a:prstGeom>
          <a:noFill/>
        </p:spPr>
        <p:txBody>
          <a:bodyPr wrap="square">
            <a:spAutoFit/>
          </a:bodyPr>
          <a:lstStyle/>
          <a:p>
            <a:r>
              <a:rPr lang="en-US" sz="1200" b="1" dirty="0">
                <a:solidFill>
                  <a:schemeClr val="bg2"/>
                </a:solidFill>
              </a:rPr>
              <a:t>Horizontal bars on dark</a:t>
            </a:r>
          </a:p>
        </p:txBody>
      </p:sp>
      <p:graphicFrame>
        <p:nvGraphicFramePr>
          <p:cNvPr id="20" name="Chart 19">
            <a:extLst>
              <a:ext uri="{FF2B5EF4-FFF2-40B4-BE49-F238E27FC236}">
                <a16:creationId xmlns:a16="http://schemas.microsoft.com/office/drawing/2014/main" id="{FB969F46-B6F5-81F1-7E07-4E26A5E258BA}"/>
              </a:ext>
            </a:extLst>
          </p:cNvPr>
          <p:cNvGraphicFramePr/>
          <p:nvPr>
            <p:extLst>
              <p:ext uri="{D42A27DB-BD31-4B8C-83A1-F6EECF244321}">
                <p14:modId xmlns:p14="http://schemas.microsoft.com/office/powerpoint/2010/main" val="4077324308"/>
              </p:ext>
            </p:extLst>
          </p:nvPr>
        </p:nvGraphicFramePr>
        <p:xfrm>
          <a:off x="6772653" y="1535480"/>
          <a:ext cx="4093005" cy="1946539"/>
        </p:xfrm>
        <a:graphic>
          <a:graphicData uri="http://schemas.openxmlformats.org/drawingml/2006/chart">
            <c:chart xmlns:c="http://schemas.openxmlformats.org/drawingml/2006/chart" xmlns:r="http://schemas.openxmlformats.org/officeDocument/2006/relationships" r:id="rId6"/>
          </a:graphicData>
        </a:graphic>
      </p:graphicFrame>
      <p:sp>
        <p:nvSpPr>
          <p:cNvPr id="3" name="Footer Placeholder 2">
            <a:extLst>
              <a:ext uri="{FF2B5EF4-FFF2-40B4-BE49-F238E27FC236}">
                <a16:creationId xmlns:a16="http://schemas.microsoft.com/office/drawing/2014/main" id="{EFBAA1A6-E22A-B42C-4B42-7339833A7AF1}"/>
              </a:ext>
            </a:extLst>
          </p:cNvPr>
          <p:cNvSpPr>
            <a:spLocks noGrp="1"/>
          </p:cNvSpPr>
          <p:nvPr>
            <p:ph type="ftr" sz="quarter" idx="11"/>
          </p:nvPr>
        </p:nvSpPr>
        <p:spPr/>
        <p:txBody>
          <a:bodyPr/>
          <a:lstStyle/>
          <a:p>
            <a:r>
              <a:rPr lang="en-US"/>
              <a:t>© 2023 Cognizant | Confidential &amp; Proprietary</a:t>
            </a:r>
            <a:endParaRPr lang="en-US" dirty="0"/>
          </a:p>
        </p:txBody>
      </p:sp>
      <p:sp>
        <p:nvSpPr>
          <p:cNvPr id="4" name="Slide Number Placeholder 3">
            <a:extLst>
              <a:ext uri="{FF2B5EF4-FFF2-40B4-BE49-F238E27FC236}">
                <a16:creationId xmlns:a16="http://schemas.microsoft.com/office/drawing/2014/main" id="{BB5BE799-98F4-CF4C-27AA-605B389FA785}"/>
              </a:ext>
            </a:extLst>
          </p:cNvPr>
          <p:cNvSpPr>
            <a:spLocks noGrp="1"/>
          </p:cNvSpPr>
          <p:nvPr>
            <p:ph type="sldNum" sz="quarter" idx="12"/>
          </p:nvPr>
        </p:nvSpPr>
        <p:spPr/>
        <p:txBody>
          <a:bodyPr/>
          <a:lstStyle/>
          <a:p>
            <a:fld id="{C53E075B-3175-45CF-B3C7-FEDF3F5961E3}" type="slidenum">
              <a:rPr lang="en-US" smtClean="0"/>
              <a:pPr/>
              <a:t>56</a:t>
            </a:fld>
            <a:endParaRPr lang="en-US" dirty="0"/>
          </a:p>
        </p:txBody>
      </p:sp>
    </p:spTree>
    <p:extLst>
      <p:ext uri="{BB962C8B-B14F-4D97-AF65-F5344CB8AC3E}">
        <p14:creationId xmlns:p14="http://schemas.microsoft.com/office/powerpoint/2010/main" val="42925864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1BFE7-BFFD-0745-92C0-7A3615578843}"/>
              </a:ext>
            </a:extLst>
          </p:cNvPr>
          <p:cNvSpPr>
            <a:spLocks noGrp="1"/>
          </p:cNvSpPr>
          <p:nvPr>
            <p:ph type="title"/>
          </p:nvPr>
        </p:nvSpPr>
        <p:spPr>
          <a:xfrm>
            <a:off x="457198" y="557784"/>
            <a:ext cx="10808209" cy="307777"/>
          </a:xfrm>
        </p:spPr>
        <p:txBody>
          <a:bodyPr/>
          <a:lstStyle/>
          <a:p>
            <a:r>
              <a:rPr lang="en-US" dirty="0"/>
              <a:t>Charts</a:t>
            </a:r>
          </a:p>
        </p:txBody>
      </p:sp>
      <p:sp>
        <p:nvSpPr>
          <p:cNvPr id="4" name="Footer Placeholder 3">
            <a:extLst>
              <a:ext uri="{FF2B5EF4-FFF2-40B4-BE49-F238E27FC236}">
                <a16:creationId xmlns:a16="http://schemas.microsoft.com/office/drawing/2014/main" id="{2162F47C-5213-EE4A-9E04-29C29117544E}"/>
              </a:ext>
            </a:extLst>
          </p:cNvPr>
          <p:cNvSpPr>
            <a:spLocks noGrp="1"/>
          </p:cNvSpPr>
          <p:nvPr>
            <p:ph type="ftr" sz="quarter" idx="3"/>
          </p:nvPr>
        </p:nvSpPr>
        <p:spPr>
          <a:xfrm>
            <a:off x="1042416" y="6438349"/>
            <a:ext cx="1198179" cy="190416"/>
          </a:xfrm>
        </p:spPr>
        <p:txBody>
          <a:bodyPr/>
          <a:lstStyle/>
          <a:p>
            <a:r>
              <a:rPr lang="en-US"/>
              <a:t>© 2023 Cognizant | Confidential &amp; Proprietary</a:t>
            </a:r>
            <a:endParaRPr lang="en-US" dirty="0"/>
          </a:p>
        </p:txBody>
      </p:sp>
      <p:sp>
        <p:nvSpPr>
          <p:cNvPr id="16" name="TextBox 15">
            <a:extLst>
              <a:ext uri="{FF2B5EF4-FFF2-40B4-BE49-F238E27FC236}">
                <a16:creationId xmlns:a16="http://schemas.microsoft.com/office/drawing/2014/main" id="{AFF23F2C-E747-4348-82A4-B0CC3B6F9E6F}"/>
              </a:ext>
            </a:extLst>
          </p:cNvPr>
          <p:cNvSpPr txBox="1"/>
          <p:nvPr/>
        </p:nvSpPr>
        <p:spPr>
          <a:xfrm>
            <a:off x="1395982" y="3873353"/>
            <a:ext cx="2359154" cy="276999"/>
          </a:xfrm>
          <a:prstGeom prst="rect">
            <a:avLst/>
          </a:prstGeom>
          <a:noFill/>
        </p:spPr>
        <p:txBody>
          <a:bodyPr wrap="square" rtlCol="0">
            <a:spAutoFit/>
          </a:bodyPr>
          <a:lstStyle/>
          <a:p>
            <a:pPr defTabSz="914378">
              <a:defRPr/>
            </a:pPr>
            <a:r>
              <a:rPr lang="en-US" sz="1200" b="1" dirty="0">
                <a:solidFill>
                  <a:schemeClr val="tx2"/>
                </a:solidFill>
                <a:cs typeface="Arial" panose="020B0604020202020204" pitchFamily="34" charset="0"/>
              </a:rPr>
              <a:t>Two data points on light</a:t>
            </a:r>
          </a:p>
        </p:txBody>
      </p:sp>
      <p:graphicFrame>
        <p:nvGraphicFramePr>
          <p:cNvPr id="10" name="Chart 9">
            <a:extLst>
              <a:ext uri="{FF2B5EF4-FFF2-40B4-BE49-F238E27FC236}">
                <a16:creationId xmlns:a16="http://schemas.microsoft.com/office/drawing/2014/main" id="{E5493402-9DE4-E4CB-4F3C-4FF4426578DD}"/>
              </a:ext>
            </a:extLst>
          </p:cNvPr>
          <p:cNvGraphicFramePr/>
          <p:nvPr>
            <p:extLst>
              <p:ext uri="{D42A27DB-BD31-4B8C-83A1-F6EECF244321}">
                <p14:modId xmlns:p14="http://schemas.microsoft.com/office/powerpoint/2010/main" val="1872646443"/>
              </p:ext>
            </p:extLst>
          </p:nvPr>
        </p:nvGraphicFramePr>
        <p:xfrm>
          <a:off x="1467365" y="1596433"/>
          <a:ext cx="2748851" cy="1832567"/>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BE057DB1-BB79-64BC-B266-05E17586531A}"/>
              </a:ext>
            </a:extLst>
          </p:cNvPr>
          <p:cNvSpPr txBox="1"/>
          <p:nvPr/>
        </p:nvSpPr>
        <p:spPr>
          <a:xfrm>
            <a:off x="3647775" y="2397300"/>
            <a:ext cx="684803" cy="230832"/>
          </a:xfrm>
          <a:prstGeom prst="rect">
            <a:avLst/>
          </a:prstGeom>
          <a:noFill/>
        </p:spPr>
        <p:txBody>
          <a:bodyPr wrap="none" rtlCol="0">
            <a:spAutoFit/>
          </a:bodyPr>
          <a:lstStyle/>
          <a:p>
            <a:pPr defTabSz="914378">
              <a:defRPr/>
            </a:pPr>
            <a:r>
              <a:rPr lang="en-US" sz="900" b="1" dirty="0">
                <a:solidFill>
                  <a:schemeClr val="tx2"/>
                </a:solidFill>
                <a:cs typeface="Arial" panose="020B0604020202020204" pitchFamily="34" charset="0"/>
              </a:rPr>
              <a:t>Category</a:t>
            </a:r>
          </a:p>
        </p:txBody>
      </p:sp>
      <p:sp>
        <p:nvSpPr>
          <p:cNvPr id="12" name="TextBox 11">
            <a:extLst>
              <a:ext uri="{FF2B5EF4-FFF2-40B4-BE49-F238E27FC236}">
                <a16:creationId xmlns:a16="http://schemas.microsoft.com/office/drawing/2014/main" id="{8D8CA082-0C05-3FDC-26F8-B7AA576EED23}"/>
              </a:ext>
            </a:extLst>
          </p:cNvPr>
          <p:cNvSpPr txBox="1"/>
          <p:nvPr/>
        </p:nvSpPr>
        <p:spPr>
          <a:xfrm>
            <a:off x="2477588" y="2312661"/>
            <a:ext cx="728405" cy="400110"/>
          </a:xfrm>
          <a:prstGeom prst="rect">
            <a:avLst/>
          </a:prstGeom>
          <a:noFill/>
        </p:spPr>
        <p:txBody>
          <a:bodyPr wrap="none" rtlCol="0">
            <a:spAutoFit/>
          </a:bodyPr>
          <a:lstStyle/>
          <a:p>
            <a:pPr algn="ctr" defTabSz="914378">
              <a:defRPr/>
            </a:pPr>
            <a:r>
              <a:rPr lang="en-US" sz="2000" b="1" spc="80" dirty="0">
                <a:solidFill>
                  <a:schemeClr val="tx2"/>
                </a:solidFill>
                <a:cs typeface="Arial" panose="020B0604020202020204" pitchFamily="34" charset="0"/>
              </a:rPr>
              <a:t>60%</a:t>
            </a:r>
          </a:p>
        </p:txBody>
      </p:sp>
      <p:sp>
        <p:nvSpPr>
          <p:cNvPr id="15" name="TextBox 14">
            <a:extLst>
              <a:ext uri="{FF2B5EF4-FFF2-40B4-BE49-F238E27FC236}">
                <a16:creationId xmlns:a16="http://schemas.microsoft.com/office/drawing/2014/main" id="{C52528E7-6FAC-BEF3-F674-B02BF26ED630}"/>
              </a:ext>
            </a:extLst>
          </p:cNvPr>
          <p:cNvSpPr txBox="1"/>
          <p:nvPr/>
        </p:nvSpPr>
        <p:spPr>
          <a:xfrm>
            <a:off x="1395982" y="1277755"/>
            <a:ext cx="2359154" cy="276999"/>
          </a:xfrm>
          <a:prstGeom prst="rect">
            <a:avLst/>
          </a:prstGeom>
          <a:noFill/>
        </p:spPr>
        <p:txBody>
          <a:bodyPr wrap="square" rtlCol="0">
            <a:spAutoFit/>
          </a:bodyPr>
          <a:lstStyle/>
          <a:p>
            <a:pPr defTabSz="914378">
              <a:defRPr/>
            </a:pPr>
            <a:r>
              <a:rPr lang="en-US" sz="1200" b="1" dirty="0">
                <a:solidFill>
                  <a:schemeClr val="tx2"/>
                </a:solidFill>
                <a:cs typeface="Arial" panose="020B0604020202020204" pitchFamily="34" charset="0"/>
              </a:rPr>
              <a:t>One data point on light</a:t>
            </a:r>
          </a:p>
        </p:txBody>
      </p:sp>
      <p:sp>
        <p:nvSpPr>
          <p:cNvPr id="21" name="Rectangle 20">
            <a:extLst>
              <a:ext uri="{FF2B5EF4-FFF2-40B4-BE49-F238E27FC236}">
                <a16:creationId xmlns:a16="http://schemas.microsoft.com/office/drawing/2014/main" id="{E138E62B-57CC-167F-6D73-9F7BF359CD11}"/>
              </a:ext>
            </a:extLst>
          </p:cNvPr>
          <p:cNvSpPr/>
          <p:nvPr/>
        </p:nvSpPr>
        <p:spPr>
          <a:xfrm>
            <a:off x="5858992" y="0"/>
            <a:ext cx="633300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7E76226-7062-3E0A-9927-EA4D87249589}"/>
              </a:ext>
            </a:extLst>
          </p:cNvPr>
          <p:cNvSpPr txBox="1"/>
          <p:nvPr/>
        </p:nvSpPr>
        <p:spPr>
          <a:xfrm>
            <a:off x="7577326" y="3873353"/>
            <a:ext cx="2359154" cy="276999"/>
          </a:xfrm>
          <a:prstGeom prst="rect">
            <a:avLst/>
          </a:prstGeom>
          <a:noFill/>
        </p:spPr>
        <p:txBody>
          <a:bodyPr wrap="square" rtlCol="0">
            <a:spAutoFit/>
          </a:bodyPr>
          <a:lstStyle/>
          <a:p>
            <a:pPr defTabSz="914378">
              <a:defRPr/>
            </a:pPr>
            <a:r>
              <a:rPr lang="en-US" sz="1200" b="1" dirty="0">
                <a:solidFill>
                  <a:schemeClr val="bg2">
                    <a:lumMod val="95000"/>
                  </a:schemeClr>
                </a:solidFill>
                <a:cs typeface="Arial" panose="020B0604020202020204" pitchFamily="34" charset="0"/>
              </a:rPr>
              <a:t>Two data points on dark</a:t>
            </a:r>
          </a:p>
        </p:txBody>
      </p:sp>
      <p:graphicFrame>
        <p:nvGraphicFramePr>
          <p:cNvPr id="28" name="Chart 27">
            <a:extLst>
              <a:ext uri="{FF2B5EF4-FFF2-40B4-BE49-F238E27FC236}">
                <a16:creationId xmlns:a16="http://schemas.microsoft.com/office/drawing/2014/main" id="{9DB47E78-A34D-6981-2CB9-6C3B766034C7}"/>
              </a:ext>
            </a:extLst>
          </p:cNvPr>
          <p:cNvGraphicFramePr/>
          <p:nvPr>
            <p:extLst>
              <p:ext uri="{D42A27DB-BD31-4B8C-83A1-F6EECF244321}">
                <p14:modId xmlns:p14="http://schemas.microsoft.com/office/powerpoint/2010/main" val="3365596460"/>
              </p:ext>
            </p:extLst>
          </p:nvPr>
        </p:nvGraphicFramePr>
        <p:xfrm>
          <a:off x="7746245" y="4182680"/>
          <a:ext cx="2748851" cy="1832567"/>
        </p:xfrm>
        <a:graphic>
          <a:graphicData uri="http://schemas.openxmlformats.org/drawingml/2006/chart">
            <c:chart xmlns:c="http://schemas.openxmlformats.org/drawingml/2006/chart" xmlns:r="http://schemas.openxmlformats.org/officeDocument/2006/relationships" r:id="rId3"/>
          </a:graphicData>
        </a:graphic>
      </p:graphicFrame>
      <p:sp>
        <p:nvSpPr>
          <p:cNvPr id="29" name="TextBox 28">
            <a:extLst>
              <a:ext uri="{FF2B5EF4-FFF2-40B4-BE49-F238E27FC236}">
                <a16:creationId xmlns:a16="http://schemas.microsoft.com/office/drawing/2014/main" id="{64DB275C-6EE2-7183-10EF-5FE8443DFC02}"/>
              </a:ext>
            </a:extLst>
          </p:cNvPr>
          <p:cNvSpPr txBox="1"/>
          <p:nvPr/>
        </p:nvSpPr>
        <p:spPr>
          <a:xfrm>
            <a:off x="9985248" y="2397300"/>
            <a:ext cx="684803" cy="230832"/>
          </a:xfrm>
          <a:prstGeom prst="rect">
            <a:avLst/>
          </a:prstGeom>
          <a:noFill/>
        </p:spPr>
        <p:txBody>
          <a:bodyPr wrap="none" rtlCol="0">
            <a:spAutoFit/>
          </a:bodyPr>
          <a:lstStyle/>
          <a:p>
            <a:pPr defTabSz="914378">
              <a:defRPr/>
            </a:pPr>
            <a:r>
              <a:rPr lang="en-US" sz="900" b="1" dirty="0">
                <a:solidFill>
                  <a:schemeClr val="bg2"/>
                </a:solidFill>
                <a:cs typeface="Arial" panose="020B0604020202020204" pitchFamily="34" charset="0"/>
              </a:rPr>
              <a:t>Category</a:t>
            </a:r>
          </a:p>
        </p:txBody>
      </p:sp>
      <p:sp>
        <p:nvSpPr>
          <p:cNvPr id="30" name="TextBox 29">
            <a:extLst>
              <a:ext uri="{FF2B5EF4-FFF2-40B4-BE49-F238E27FC236}">
                <a16:creationId xmlns:a16="http://schemas.microsoft.com/office/drawing/2014/main" id="{FDB3B6D9-C4B3-67C5-F5AD-5C9E0A2A15DC}"/>
              </a:ext>
            </a:extLst>
          </p:cNvPr>
          <p:cNvSpPr txBox="1"/>
          <p:nvPr/>
        </p:nvSpPr>
        <p:spPr>
          <a:xfrm>
            <a:off x="8768660" y="2312661"/>
            <a:ext cx="728405" cy="400110"/>
          </a:xfrm>
          <a:prstGeom prst="rect">
            <a:avLst/>
          </a:prstGeom>
          <a:noFill/>
        </p:spPr>
        <p:txBody>
          <a:bodyPr wrap="none" rtlCol="0">
            <a:spAutoFit/>
          </a:bodyPr>
          <a:lstStyle/>
          <a:p>
            <a:pPr algn="ctr" defTabSz="914378">
              <a:defRPr/>
            </a:pPr>
            <a:r>
              <a:rPr lang="en-US" sz="2000" b="1" spc="80" dirty="0">
                <a:solidFill>
                  <a:schemeClr val="bg2"/>
                </a:solidFill>
                <a:cs typeface="Arial" panose="020B0604020202020204" pitchFamily="34" charset="0"/>
              </a:rPr>
              <a:t>60%</a:t>
            </a:r>
          </a:p>
        </p:txBody>
      </p:sp>
      <p:sp>
        <p:nvSpPr>
          <p:cNvPr id="31" name="TextBox 30">
            <a:extLst>
              <a:ext uri="{FF2B5EF4-FFF2-40B4-BE49-F238E27FC236}">
                <a16:creationId xmlns:a16="http://schemas.microsoft.com/office/drawing/2014/main" id="{C0488A3B-6965-F354-1E35-9DCBCF5969DE}"/>
              </a:ext>
            </a:extLst>
          </p:cNvPr>
          <p:cNvSpPr txBox="1"/>
          <p:nvPr/>
        </p:nvSpPr>
        <p:spPr>
          <a:xfrm>
            <a:off x="7577326" y="1277755"/>
            <a:ext cx="2359154" cy="276999"/>
          </a:xfrm>
          <a:prstGeom prst="rect">
            <a:avLst/>
          </a:prstGeom>
          <a:noFill/>
        </p:spPr>
        <p:txBody>
          <a:bodyPr wrap="square" rtlCol="0">
            <a:spAutoFit/>
          </a:bodyPr>
          <a:lstStyle/>
          <a:p>
            <a:pPr defTabSz="914378">
              <a:defRPr/>
            </a:pPr>
            <a:r>
              <a:rPr lang="en-US" sz="1200" b="1" dirty="0">
                <a:solidFill>
                  <a:schemeClr val="bg2">
                    <a:lumMod val="95000"/>
                  </a:schemeClr>
                </a:solidFill>
                <a:cs typeface="Arial" panose="020B0604020202020204" pitchFamily="34" charset="0"/>
              </a:rPr>
              <a:t>One data point on dark</a:t>
            </a:r>
          </a:p>
        </p:txBody>
      </p:sp>
      <p:graphicFrame>
        <p:nvGraphicFramePr>
          <p:cNvPr id="3" name="Chart 2">
            <a:extLst>
              <a:ext uri="{FF2B5EF4-FFF2-40B4-BE49-F238E27FC236}">
                <a16:creationId xmlns:a16="http://schemas.microsoft.com/office/drawing/2014/main" id="{880FE733-4845-97E5-8FA0-B9F3344BF47E}"/>
              </a:ext>
            </a:extLst>
          </p:cNvPr>
          <p:cNvGraphicFramePr/>
          <p:nvPr>
            <p:extLst>
              <p:ext uri="{D42A27DB-BD31-4B8C-83A1-F6EECF244321}">
                <p14:modId xmlns:p14="http://schemas.microsoft.com/office/powerpoint/2010/main" val="418957087"/>
              </p:ext>
            </p:extLst>
          </p:nvPr>
        </p:nvGraphicFramePr>
        <p:xfrm>
          <a:off x="1516133" y="4182680"/>
          <a:ext cx="2748851" cy="1832567"/>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05F77EC6-05B3-C6E3-E4B4-C3695616CDAA}"/>
              </a:ext>
            </a:extLst>
          </p:cNvPr>
          <p:cNvSpPr txBox="1"/>
          <p:nvPr/>
        </p:nvSpPr>
        <p:spPr>
          <a:xfrm>
            <a:off x="3750654" y="4875825"/>
            <a:ext cx="684803" cy="446276"/>
          </a:xfrm>
          <a:prstGeom prst="rect">
            <a:avLst/>
          </a:prstGeom>
          <a:noFill/>
        </p:spPr>
        <p:txBody>
          <a:bodyPr wrap="none" rtlCol="0">
            <a:spAutoFit/>
          </a:bodyPr>
          <a:lstStyle/>
          <a:p>
            <a:pPr defTabSz="914378">
              <a:defRPr/>
            </a:pPr>
            <a:r>
              <a:rPr lang="en-US" sz="1400" b="1" dirty="0">
                <a:solidFill>
                  <a:schemeClr val="tx2"/>
                </a:solidFill>
                <a:cs typeface="Arial" panose="020B0604020202020204" pitchFamily="34" charset="0"/>
              </a:rPr>
              <a:t>60%</a:t>
            </a:r>
            <a:br>
              <a:rPr lang="en-US" sz="900" b="1" dirty="0">
                <a:solidFill>
                  <a:schemeClr val="tx2"/>
                </a:solidFill>
                <a:cs typeface="Arial" panose="020B0604020202020204" pitchFamily="34" charset="0"/>
              </a:rPr>
            </a:br>
            <a:r>
              <a:rPr lang="en-US" sz="900" b="1" dirty="0">
                <a:solidFill>
                  <a:schemeClr val="tx2"/>
                </a:solidFill>
                <a:cs typeface="Arial" panose="020B0604020202020204" pitchFamily="34" charset="0"/>
              </a:rPr>
              <a:t>Category</a:t>
            </a:r>
          </a:p>
        </p:txBody>
      </p:sp>
      <p:sp>
        <p:nvSpPr>
          <p:cNvPr id="7" name="TextBox 6">
            <a:extLst>
              <a:ext uri="{FF2B5EF4-FFF2-40B4-BE49-F238E27FC236}">
                <a16:creationId xmlns:a16="http://schemas.microsoft.com/office/drawing/2014/main" id="{ACE780D8-5486-B961-0DBF-E47A539D91EA}"/>
              </a:ext>
            </a:extLst>
          </p:cNvPr>
          <p:cNvSpPr txBox="1"/>
          <p:nvPr/>
        </p:nvSpPr>
        <p:spPr>
          <a:xfrm>
            <a:off x="2609874" y="4968158"/>
            <a:ext cx="561371" cy="261610"/>
          </a:xfrm>
          <a:prstGeom prst="rect">
            <a:avLst/>
          </a:prstGeom>
          <a:noFill/>
        </p:spPr>
        <p:txBody>
          <a:bodyPr wrap="none" rtlCol="0">
            <a:spAutoFit/>
          </a:bodyPr>
          <a:lstStyle/>
          <a:p>
            <a:pPr algn="ctr" defTabSz="914378">
              <a:defRPr/>
            </a:pPr>
            <a:r>
              <a:rPr lang="en-US" sz="1100" b="1" dirty="0">
                <a:solidFill>
                  <a:schemeClr val="tx2"/>
                </a:solidFill>
                <a:cs typeface="Arial" panose="020B0604020202020204" pitchFamily="34" charset="0"/>
              </a:rPr>
              <a:t>Topic</a:t>
            </a:r>
          </a:p>
        </p:txBody>
      </p:sp>
      <p:sp>
        <p:nvSpPr>
          <p:cNvPr id="32" name="TextBox 31">
            <a:extLst>
              <a:ext uri="{FF2B5EF4-FFF2-40B4-BE49-F238E27FC236}">
                <a16:creationId xmlns:a16="http://schemas.microsoft.com/office/drawing/2014/main" id="{4E8AFFA7-CC1A-48C1-B19F-840A59162CCC}"/>
              </a:ext>
            </a:extLst>
          </p:cNvPr>
          <p:cNvSpPr txBox="1"/>
          <p:nvPr/>
        </p:nvSpPr>
        <p:spPr>
          <a:xfrm>
            <a:off x="1347871" y="4875825"/>
            <a:ext cx="684803" cy="446276"/>
          </a:xfrm>
          <a:prstGeom prst="rect">
            <a:avLst/>
          </a:prstGeom>
          <a:noFill/>
        </p:spPr>
        <p:txBody>
          <a:bodyPr wrap="none" rtlCol="0">
            <a:spAutoFit/>
          </a:bodyPr>
          <a:lstStyle/>
          <a:p>
            <a:pPr defTabSz="914378">
              <a:defRPr/>
            </a:pPr>
            <a:r>
              <a:rPr lang="en-US" sz="1400" b="1" dirty="0">
                <a:solidFill>
                  <a:schemeClr val="tx2"/>
                </a:solidFill>
                <a:cs typeface="Arial" panose="020B0604020202020204" pitchFamily="34" charset="0"/>
              </a:rPr>
              <a:t>40%</a:t>
            </a:r>
            <a:br>
              <a:rPr lang="en-US" sz="900" b="1" dirty="0">
                <a:solidFill>
                  <a:schemeClr val="tx2"/>
                </a:solidFill>
                <a:cs typeface="Arial" panose="020B0604020202020204" pitchFamily="34" charset="0"/>
              </a:rPr>
            </a:br>
            <a:r>
              <a:rPr lang="en-US" sz="900" b="1" dirty="0">
                <a:solidFill>
                  <a:schemeClr val="tx2"/>
                </a:solidFill>
                <a:cs typeface="Arial" panose="020B0604020202020204" pitchFamily="34" charset="0"/>
              </a:rPr>
              <a:t>Category</a:t>
            </a:r>
          </a:p>
        </p:txBody>
      </p:sp>
      <p:graphicFrame>
        <p:nvGraphicFramePr>
          <p:cNvPr id="33" name="Chart 32">
            <a:extLst>
              <a:ext uri="{FF2B5EF4-FFF2-40B4-BE49-F238E27FC236}">
                <a16:creationId xmlns:a16="http://schemas.microsoft.com/office/drawing/2014/main" id="{732C900C-B42A-66D2-18DF-5844ECDA3611}"/>
              </a:ext>
            </a:extLst>
          </p:cNvPr>
          <p:cNvGraphicFramePr/>
          <p:nvPr>
            <p:extLst>
              <p:ext uri="{D42A27DB-BD31-4B8C-83A1-F6EECF244321}">
                <p14:modId xmlns:p14="http://schemas.microsoft.com/office/powerpoint/2010/main" val="3927791530"/>
              </p:ext>
            </p:extLst>
          </p:nvPr>
        </p:nvGraphicFramePr>
        <p:xfrm>
          <a:off x="7752767" y="1596433"/>
          <a:ext cx="2748851" cy="1832567"/>
        </p:xfrm>
        <a:graphic>
          <a:graphicData uri="http://schemas.openxmlformats.org/drawingml/2006/chart">
            <c:chart xmlns:c="http://schemas.openxmlformats.org/drawingml/2006/chart" xmlns:r="http://schemas.openxmlformats.org/officeDocument/2006/relationships" r:id="rId5"/>
          </a:graphicData>
        </a:graphic>
      </p:graphicFrame>
      <p:sp>
        <p:nvSpPr>
          <p:cNvPr id="34" name="TextBox 33">
            <a:extLst>
              <a:ext uri="{FF2B5EF4-FFF2-40B4-BE49-F238E27FC236}">
                <a16:creationId xmlns:a16="http://schemas.microsoft.com/office/drawing/2014/main" id="{CD40314E-1B8A-7BC0-44C9-69CF73BB47B5}"/>
              </a:ext>
            </a:extLst>
          </p:cNvPr>
          <p:cNvSpPr txBox="1"/>
          <p:nvPr/>
        </p:nvSpPr>
        <p:spPr>
          <a:xfrm>
            <a:off x="9999480" y="4875825"/>
            <a:ext cx="684803" cy="446276"/>
          </a:xfrm>
          <a:prstGeom prst="rect">
            <a:avLst/>
          </a:prstGeom>
          <a:noFill/>
        </p:spPr>
        <p:txBody>
          <a:bodyPr wrap="none" rtlCol="0">
            <a:spAutoFit/>
          </a:bodyPr>
          <a:lstStyle/>
          <a:p>
            <a:pPr defTabSz="914378">
              <a:defRPr/>
            </a:pPr>
            <a:r>
              <a:rPr lang="en-US" sz="1400" b="1" dirty="0">
                <a:solidFill>
                  <a:schemeClr val="bg2"/>
                </a:solidFill>
                <a:cs typeface="Arial" panose="020B0604020202020204" pitchFamily="34" charset="0"/>
              </a:rPr>
              <a:t>60%</a:t>
            </a:r>
            <a:br>
              <a:rPr lang="en-US" sz="900" b="1" dirty="0">
                <a:solidFill>
                  <a:schemeClr val="bg2"/>
                </a:solidFill>
                <a:cs typeface="Arial" panose="020B0604020202020204" pitchFamily="34" charset="0"/>
              </a:rPr>
            </a:br>
            <a:r>
              <a:rPr lang="en-US" sz="900" b="1" dirty="0">
                <a:solidFill>
                  <a:schemeClr val="bg2"/>
                </a:solidFill>
                <a:cs typeface="Arial" panose="020B0604020202020204" pitchFamily="34" charset="0"/>
              </a:rPr>
              <a:t>Category</a:t>
            </a:r>
          </a:p>
        </p:txBody>
      </p:sp>
      <p:sp>
        <p:nvSpPr>
          <p:cNvPr id="35" name="TextBox 34">
            <a:extLst>
              <a:ext uri="{FF2B5EF4-FFF2-40B4-BE49-F238E27FC236}">
                <a16:creationId xmlns:a16="http://schemas.microsoft.com/office/drawing/2014/main" id="{E88AA697-79EE-6705-1524-6662B4A3769F}"/>
              </a:ext>
            </a:extLst>
          </p:cNvPr>
          <p:cNvSpPr txBox="1"/>
          <p:nvPr/>
        </p:nvSpPr>
        <p:spPr>
          <a:xfrm>
            <a:off x="8858700" y="4968158"/>
            <a:ext cx="561371" cy="261610"/>
          </a:xfrm>
          <a:prstGeom prst="rect">
            <a:avLst/>
          </a:prstGeom>
          <a:noFill/>
        </p:spPr>
        <p:txBody>
          <a:bodyPr wrap="none" rtlCol="0">
            <a:spAutoFit/>
          </a:bodyPr>
          <a:lstStyle/>
          <a:p>
            <a:pPr algn="ctr" defTabSz="914378">
              <a:defRPr/>
            </a:pPr>
            <a:r>
              <a:rPr lang="en-US" sz="1100" b="1" dirty="0">
                <a:solidFill>
                  <a:schemeClr val="bg2"/>
                </a:solidFill>
                <a:cs typeface="Arial" panose="020B0604020202020204" pitchFamily="34" charset="0"/>
              </a:rPr>
              <a:t>Topic</a:t>
            </a:r>
          </a:p>
        </p:txBody>
      </p:sp>
      <p:sp>
        <p:nvSpPr>
          <p:cNvPr id="36" name="TextBox 35">
            <a:extLst>
              <a:ext uri="{FF2B5EF4-FFF2-40B4-BE49-F238E27FC236}">
                <a16:creationId xmlns:a16="http://schemas.microsoft.com/office/drawing/2014/main" id="{32A406D2-F5AD-774D-93D9-26A72BEBD0B5}"/>
              </a:ext>
            </a:extLst>
          </p:cNvPr>
          <p:cNvSpPr txBox="1"/>
          <p:nvPr/>
        </p:nvSpPr>
        <p:spPr>
          <a:xfrm>
            <a:off x="7596697" y="4875825"/>
            <a:ext cx="684803" cy="446276"/>
          </a:xfrm>
          <a:prstGeom prst="rect">
            <a:avLst/>
          </a:prstGeom>
          <a:noFill/>
        </p:spPr>
        <p:txBody>
          <a:bodyPr wrap="none" rtlCol="0">
            <a:spAutoFit/>
          </a:bodyPr>
          <a:lstStyle/>
          <a:p>
            <a:pPr defTabSz="914378">
              <a:defRPr/>
            </a:pPr>
            <a:r>
              <a:rPr lang="en-US" sz="1400" b="1" dirty="0">
                <a:solidFill>
                  <a:schemeClr val="bg2"/>
                </a:solidFill>
                <a:cs typeface="Arial" panose="020B0604020202020204" pitchFamily="34" charset="0"/>
              </a:rPr>
              <a:t>40%</a:t>
            </a:r>
            <a:br>
              <a:rPr lang="en-US" sz="900" b="1" dirty="0">
                <a:solidFill>
                  <a:schemeClr val="bg2"/>
                </a:solidFill>
                <a:cs typeface="Arial" panose="020B0604020202020204" pitchFamily="34" charset="0"/>
              </a:rPr>
            </a:br>
            <a:r>
              <a:rPr lang="en-US" sz="900" b="1" dirty="0">
                <a:solidFill>
                  <a:schemeClr val="bg2"/>
                </a:solidFill>
                <a:cs typeface="Arial" panose="020B0604020202020204" pitchFamily="34" charset="0"/>
              </a:rPr>
              <a:t>Category</a:t>
            </a:r>
          </a:p>
        </p:txBody>
      </p:sp>
      <p:sp>
        <p:nvSpPr>
          <p:cNvPr id="8" name="Slide Number Placeholder 7">
            <a:extLst>
              <a:ext uri="{FF2B5EF4-FFF2-40B4-BE49-F238E27FC236}">
                <a16:creationId xmlns:a16="http://schemas.microsoft.com/office/drawing/2014/main" id="{7511AAF1-14A7-E2B9-5896-20AE445BB2C8}"/>
              </a:ext>
            </a:extLst>
          </p:cNvPr>
          <p:cNvSpPr>
            <a:spLocks noGrp="1"/>
          </p:cNvSpPr>
          <p:nvPr>
            <p:ph type="sldNum" sz="quarter" idx="4"/>
          </p:nvPr>
        </p:nvSpPr>
        <p:spPr/>
        <p:txBody>
          <a:bodyPr/>
          <a:lstStyle/>
          <a:p>
            <a:fld id="{C53E075B-3175-45CF-B3C7-FEDF3F5961E3}" type="slidenum">
              <a:rPr lang="en-US" smtClean="0"/>
              <a:pPr/>
              <a:t>57</a:t>
            </a:fld>
            <a:endParaRPr lang="en-US" dirty="0"/>
          </a:p>
        </p:txBody>
      </p:sp>
    </p:spTree>
    <p:extLst>
      <p:ext uri="{BB962C8B-B14F-4D97-AF65-F5344CB8AC3E}">
        <p14:creationId xmlns:p14="http://schemas.microsoft.com/office/powerpoint/2010/main" val="5639938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1BFE7-BFFD-0745-92C0-7A3615578843}"/>
              </a:ext>
            </a:extLst>
          </p:cNvPr>
          <p:cNvSpPr>
            <a:spLocks noGrp="1"/>
          </p:cNvSpPr>
          <p:nvPr>
            <p:ph type="title"/>
          </p:nvPr>
        </p:nvSpPr>
        <p:spPr>
          <a:xfrm>
            <a:off x="457198" y="557784"/>
            <a:ext cx="10808209" cy="307777"/>
          </a:xfrm>
        </p:spPr>
        <p:txBody>
          <a:bodyPr/>
          <a:lstStyle/>
          <a:p>
            <a:r>
              <a:rPr lang="en-US" dirty="0"/>
              <a:t>Charts</a:t>
            </a:r>
          </a:p>
        </p:txBody>
      </p:sp>
      <p:sp>
        <p:nvSpPr>
          <p:cNvPr id="4" name="Footer Placeholder 3">
            <a:extLst>
              <a:ext uri="{FF2B5EF4-FFF2-40B4-BE49-F238E27FC236}">
                <a16:creationId xmlns:a16="http://schemas.microsoft.com/office/drawing/2014/main" id="{2162F47C-5213-EE4A-9E04-29C29117544E}"/>
              </a:ext>
            </a:extLst>
          </p:cNvPr>
          <p:cNvSpPr>
            <a:spLocks noGrp="1"/>
          </p:cNvSpPr>
          <p:nvPr>
            <p:ph type="ftr" sz="quarter" idx="3"/>
          </p:nvPr>
        </p:nvSpPr>
        <p:spPr>
          <a:xfrm>
            <a:off x="1042416" y="6438349"/>
            <a:ext cx="1198179" cy="190416"/>
          </a:xfrm>
        </p:spPr>
        <p:txBody>
          <a:bodyPr/>
          <a:lstStyle/>
          <a:p>
            <a:r>
              <a:rPr lang="en-US"/>
              <a:t>© 2023 Cognizant | Confidential &amp; Proprietary</a:t>
            </a:r>
            <a:endParaRPr lang="en-US" dirty="0"/>
          </a:p>
        </p:txBody>
      </p:sp>
      <p:graphicFrame>
        <p:nvGraphicFramePr>
          <p:cNvPr id="14" name="Chart 13">
            <a:extLst>
              <a:ext uri="{FF2B5EF4-FFF2-40B4-BE49-F238E27FC236}">
                <a16:creationId xmlns:a16="http://schemas.microsoft.com/office/drawing/2014/main" id="{0233E770-1146-984B-AC17-87CDD9997E56}"/>
              </a:ext>
            </a:extLst>
          </p:cNvPr>
          <p:cNvGraphicFramePr/>
          <p:nvPr>
            <p:extLst>
              <p:ext uri="{D42A27DB-BD31-4B8C-83A1-F6EECF244321}">
                <p14:modId xmlns:p14="http://schemas.microsoft.com/office/powerpoint/2010/main" val="3326603377"/>
              </p:ext>
            </p:extLst>
          </p:nvPr>
        </p:nvGraphicFramePr>
        <p:xfrm>
          <a:off x="1498879" y="2865970"/>
          <a:ext cx="2679223" cy="1786149"/>
        </p:xfrm>
        <a:graphic>
          <a:graphicData uri="http://schemas.openxmlformats.org/drawingml/2006/chart">
            <c:chart xmlns:c="http://schemas.openxmlformats.org/drawingml/2006/chart" xmlns:r="http://schemas.openxmlformats.org/officeDocument/2006/relationships" r:id="rId2"/>
          </a:graphicData>
        </a:graphic>
      </p:graphicFrame>
      <p:sp>
        <p:nvSpPr>
          <p:cNvPr id="16" name="TextBox 15">
            <a:extLst>
              <a:ext uri="{FF2B5EF4-FFF2-40B4-BE49-F238E27FC236}">
                <a16:creationId xmlns:a16="http://schemas.microsoft.com/office/drawing/2014/main" id="{AFF23F2C-E747-4348-82A4-B0CC3B6F9E6F}"/>
              </a:ext>
            </a:extLst>
          </p:cNvPr>
          <p:cNvSpPr txBox="1"/>
          <p:nvPr/>
        </p:nvSpPr>
        <p:spPr>
          <a:xfrm>
            <a:off x="1395982" y="2374791"/>
            <a:ext cx="2359154" cy="276999"/>
          </a:xfrm>
          <a:prstGeom prst="rect">
            <a:avLst/>
          </a:prstGeom>
          <a:noFill/>
        </p:spPr>
        <p:txBody>
          <a:bodyPr wrap="square" rtlCol="0">
            <a:spAutoFit/>
          </a:bodyPr>
          <a:lstStyle/>
          <a:p>
            <a:pPr defTabSz="914378">
              <a:defRPr/>
            </a:pPr>
            <a:r>
              <a:rPr lang="en-US" sz="1200" b="1" dirty="0">
                <a:solidFill>
                  <a:schemeClr val="tx2"/>
                </a:solidFill>
                <a:cs typeface="Arial" panose="020B0604020202020204" pitchFamily="34" charset="0"/>
              </a:rPr>
              <a:t>Multiple data points on light</a:t>
            </a:r>
          </a:p>
        </p:txBody>
      </p:sp>
      <p:sp>
        <p:nvSpPr>
          <p:cNvPr id="18" name="TextBox 17">
            <a:extLst>
              <a:ext uri="{FF2B5EF4-FFF2-40B4-BE49-F238E27FC236}">
                <a16:creationId xmlns:a16="http://schemas.microsoft.com/office/drawing/2014/main" id="{89FE482C-A7AA-AD42-B35D-B3282372DB2E}"/>
              </a:ext>
            </a:extLst>
          </p:cNvPr>
          <p:cNvSpPr txBox="1"/>
          <p:nvPr/>
        </p:nvSpPr>
        <p:spPr>
          <a:xfrm>
            <a:off x="1395982" y="3194779"/>
            <a:ext cx="766877" cy="230832"/>
          </a:xfrm>
          <a:prstGeom prst="rect">
            <a:avLst/>
          </a:prstGeom>
          <a:noFill/>
        </p:spPr>
        <p:txBody>
          <a:bodyPr wrap="none" rtlCol="0">
            <a:spAutoFit/>
          </a:bodyPr>
          <a:lstStyle/>
          <a:p>
            <a:pPr defTabSz="914378">
              <a:defRPr/>
            </a:pPr>
            <a:r>
              <a:rPr lang="en-US" sz="900" b="1" spc="80" dirty="0">
                <a:solidFill>
                  <a:schemeClr val="tx2"/>
                </a:solidFill>
                <a:cs typeface="Arial" panose="020B0604020202020204" pitchFamily="34" charset="0"/>
              </a:rPr>
              <a:t>Category</a:t>
            </a:r>
          </a:p>
        </p:txBody>
      </p:sp>
      <p:sp>
        <p:nvSpPr>
          <p:cNvPr id="19" name="TextBox 18">
            <a:extLst>
              <a:ext uri="{FF2B5EF4-FFF2-40B4-BE49-F238E27FC236}">
                <a16:creationId xmlns:a16="http://schemas.microsoft.com/office/drawing/2014/main" id="{47F007EA-7079-6548-97B2-141A3BB2E48F}"/>
              </a:ext>
            </a:extLst>
          </p:cNvPr>
          <p:cNvSpPr txBox="1"/>
          <p:nvPr/>
        </p:nvSpPr>
        <p:spPr>
          <a:xfrm>
            <a:off x="3552305" y="3383362"/>
            <a:ext cx="766877" cy="230832"/>
          </a:xfrm>
          <a:prstGeom prst="rect">
            <a:avLst/>
          </a:prstGeom>
          <a:noFill/>
        </p:spPr>
        <p:txBody>
          <a:bodyPr wrap="none" rtlCol="0">
            <a:spAutoFit/>
          </a:bodyPr>
          <a:lstStyle/>
          <a:p>
            <a:pPr defTabSz="914378">
              <a:defRPr/>
            </a:pPr>
            <a:r>
              <a:rPr lang="en-US" sz="900" b="1" spc="80" dirty="0">
                <a:solidFill>
                  <a:schemeClr val="tx2"/>
                </a:solidFill>
                <a:cs typeface="Arial" panose="020B0604020202020204" pitchFamily="34" charset="0"/>
              </a:rPr>
              <a:t>Category</a:t>
            </a:r>
          </a:p>
        </p:txBody>
      </p:sp>
      <p:sp>
        <p:nvSpPr>
          <p:cNvPr id="20" name="TextBox 19">
            <a:extLst>
              <a:ext uri="{FF2B5EF4-FFF2-40B4-BE49-F238E27FC236}">
                <a16:creationId xmlns:a16="http://schemas.microsoft.com/office/drawing/2014/main" id="{53CEDC44-D430-A141-B719-5BEE0C147015}"/>
              </a:ext>
            </a:extLst>
          </p:cNvPr>
          <p:cNvSpPr txBox="1"/>
          <p:nvPr/>
        </p:nvSpPr>
        <p:spPr>
          <a:xfrm>
            <a:off x="3449339" y="4147654"/>
            <a:ext cx="766877" cy="230832"/>
          </a:xfrm>
          <a:prstGeom prst="rect">
            <a:avLst/>
          </a:prstGeom>
          <a:noFill/>
        </p:spPr>
        <p:txBody>
          <a:bodyPr wrap="none" rtlCol="0">
            <a:spAutoFit/>
          </a:bodyPr>
          <a:lstStyle/>
          <a:p>
            <a:pPr defTabSz="914378">
              <a:defRPr/>
            </a:pPr>
            <a:r>
              <a:rPr lang="en-US" sz="900" b="1" spc="80" dirty="0">
                <a:solidFill>
                  <a:schemeClr val="tx2"/>
                </a:solidFill>
                <a:cs typeface="Arial" panose="020B0604020202020204" pitchFamily="34" charset="0"/>
              </a:rPr>
              <a:t>Category</a:t>
            </a:r>
          </a:p>
        </p:txBody>
      </p:sp>
      <p:sp>
        <p:nvSpPr>
          <p:cNvPr id="9" name="TextBox 8">
            <a:extLst>
              <a:ext uri="{FF2B5EF4-FFF2-40B4-BE49-F238E27FC236}">
                <a16:creationId xmlns:a16="http://schemas.microsoft.com/office/drawing/2014/main" id="{88B047B8-70BB-4561-F381-BDDCF1B9C5EE}"/>
              </a:ext>
            </a:extLst>
          </p:cNvPr>
          <p:cNvSpPr txBox="1"/>
          <p:nvPr/>
        </p:nvSpPr>
        <p:spPr>
          <a:xfrm>
            <a:off x="3203376" y="2887065"/>
            <a:ext cx="766877" cy="230832"/>
          </a:xfrm>
          <a:prstGeom prst="rect">
            <a:avLst/>
          </a:prstGeom>
          <a:noFill/>
        </p:spPr>
        <p:txBody>
          <a:bodyPr wrap="none" rtlCol="0">
            <a:spAutoFit/>
          </a:bodyPr>
          <a:lstStyle/>
          <a:p>
            <a:pPr defTabSz="914378">
              <a:defRPr/>
            </a:pPr>
            <a:r>
              <a:rPr lang="en-US" sz="900" b="1" spc="80" dirty="0">
                <a:solidFill>
                  <a:schemeClr val="tx2"/>
                </a:solidFill>
                <a:cs typeface="Arial" panose="020B0604020202020204" pitchFamily="34" charset="0"/>
              </a:rPr>
              <a:t>Category</a:t>
            </a:r>
          </a:p>
        </p:txBody>
      </p:sp>
      <p:sp>
        <p:nvSpPr>
          <p:cNvPr id="21" name="Rectangle 20">
            <a:extLst>
              <a:ext uri="{FF2B5EF4-FFF2-40B4-BE49-F238E27FC236}">
                <a16:creationId xmlns:a16="http://schemas.microsoft.com/office/drawing/2014/main" id="{E138E62B-57CC-167F-6D73-9F7BF359CD11}"/>
              </a:ext>
            </a:extLst>
          </p:cNvPr>
          <p:cNvSpPr/>
          <p:nvPr/>
        </p:nvSpPr>
        <p:spPr>
          <a:xfrm>
            <a:off x="5858992" y="0"/>
            <a:ext cx="633300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hart 21">
            <a:extLst>
              <a:ext uri="{FF2B5EF4-FFF2-40B4-BE49-F238E27FC236}">
                <a16:creationId xmlns:a16="http://schemas.microsoft.com/office/drawing/2014/main" id="{82154832-6BA0-558B-4F48-DA5758062B64}"/>
              </a:ext>
            </a:extLst>
          </p:cNvPr>
          <p:cNvGraphicFramePr/>
          <p:nvPr>
            <p:extLst>
              <p:ext uri="{D42A27DB-BD31-4B8C-83A1-F6EECF244321}">
                <p14:modId xmlns:p14="http://schemas.microsoft.com/office/powerpoint/2010/main" val="928863562"/>
              </p:ext>
            </p:extLst>
          </p:nvPr>
        </p:nvGraphicFramePr>
        <p:xfrm>
          <a:off x="7680223" y="2865970"/>
          <a:ext cx="2679223" cy="1786149"/>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Box 22">
            <a:extLst>
              <a:ext uri="{FF2B5EF4-FFF2-40B4-BE49-F238E27FC236}">
                <a16:creationId xmlns:a16="http://schemas.microsoft.com/office/drawing/2014/main" id="{57E76226-7062-3E0A-9927-EA4D87249589}"/>
              </a:ext>
            </a:extLst>
          </p:cNvPr>
          <p:cNvSpPr txBox="1"/>
          <p:nvPr/>
        </p:nvSpPr>
        <p:spPr>
          <a:xfrm>
            <a:off x="7577326" y="2374791"/>
            <a:ext cx="2359154" cy="276999"/>
          </a:xfrm>
          <a:prstGeom prst="rect">
            <a:avLst/>
          </a:prstGeom>
          <a:noFill/>
        </p:spPr>
        <p:txBody>
          <a:bodyPr wrap="square" rtlCol="0">
            <a:spAutoFit/>
          </a:bodyPr>
          <a:lstStyle/>
          <a:p>
            <a:pPr defTabSz="914378">
              <a:defRPr/>
            </a:pPr>
            <a:r>
              <a:rPr lang="en-US" sz="1200" b="1" dirty="0">
                <a:solidFill>
                  <a:schemeClr val="bg2">
                    <a:lumMod val="95000"/>
                  </a:schemeClr>
                </a:solidFill>
                <a:cs typeface="Arial" panose="020B0604020202020204" pitchFamily="34" charset="0"/>
              </a:rPr>
              <a:t>Multiple data points on dark</a:t>
            </a:r>
          </a:p>
        </p:txBody>
      </p:sp>
      <p:sp>
        <p:nvSpPr>
          <p:cNvPr id="24" name="TextBox 23">
            <a:extLst>
              <a:ext uri="{FF2B5EF4-FFF2-40B4-BE49-F238E27FC236}">
                <a16:creationId xmlns:a16="http://schemas.microsoft.com/office/drawing/2014/main" id="{53771F81-8BE0-544D-62C2-F578E15E4DAC}"/>
              </a:ext>
            </a:extLst>
          </p:cNvPr>
          <p:cNvSpPr txBox="1"/>
          <p:nvPr/>
        </p:nvSpPr>
        <p:spPr>
          <a:xfrm>
            <a:off x="7577326" y="3194779"/>
            <a:ext cx="766877" cy="230832"/>
          </a:xfrm>
          <a:prstGeom prst="rect">
            <a:avLst/>
          </a:prstGeom>
          <a:noFill/>
        </p:spPr>
        <p:txBody>
          <a:bodyPr wrap="none" rtlCol="0">
            <a:spAutoFit/>
          </a:bodyPr>
          <a:lstStyle/>
          <a:p>
            <a:pPr defTabSz="914378">
              <a:defRPr/>
            </a:pPr>
            <a:r>
              <a:rPr lang="en-US" sz="900" b="1" spc="80" dirty="0">
                <a:solidFill>
                  <a:schemeClr val="bg2">
                    <a:lumMod val="95000"/>
                  </a:schemeClr>
                </a:solidFill>
                <a:cs typeface="Arial" panose="020B0604020202020204" pitchFamily="34" charset="0"/>
              </a:rPr>
              <a:t>Category</a:t>
            </a:r>
          </a:p>
        </p:txBody>
      </p:sp>
      <p:sp>
        <p:nvSpPr>
          <p:cNvPr id="25" name="TextBox 24">
            <a:extLst>
              <a:ext uri="{FF2B5EF4-FFF2-40B4-BE49-F238E27FC236}">
                <a16:creationId xmlns:a16="http://schemas.microsoft.com/office/drawing/2014/main" id="{6CBC1512-272E-04FC-E63D-5D1E9B0B7DA1}"/>
              </a:ext>
            </a:extLst>
          </p:cNvPr>
          <p:cNvSpPr txBox="1"/>
          <p:nvPr/>
        </p:nvSpPr>
        <p:spPr>
          <a:xfrm>
            <a:off x="9733649" y="3383362"/>
            <a:ext cx="766877" cy="230832"/>
          </a:xfrm>
          <a:prstGeom prst="rect">
            <a:avLst/>
          </a:prstGeom>
          <a:noFill/>
        </p:spPr>
        <p:txBody>
          <a:bodyPr wrap="none" rtlCol="0">
            <a:spAutoFit/>
          </a:bodyPr>
          <a:lstStyle/>
          <a:p>
            <a:pPr defTabSz="914378">
              <a:defRPr/>
            </a:pPr>
            <a:r>
              <a:rPr lang="en-US" sz="900" b="1" spc="80" dirty="0">
                <a:solidFill>
                  <a:schemeClr val="bg2">
                    <a:lumMod val="95000"/>
                  </a:schemeClr>
                </a:solidFill>
                <a:cs typeface="Arial" panose="020B0604020202020204" pitchFamily="34" charset="0"/>
              </a:rPr>
              <a:t>Category</a:t>
            </a:r>
          </a:p>
        </p:txBody>
      </p:sp>
      <p:sp>
        <p:nvSpPr>
          <p:cNvPr id="26" name="TextBox 25">
            <a:extLst>
              <a:ext uri="{FF2B5EF4-FFF2-40B4-BE49-F238E27FC236}">
                <a16:creationId xmlns:a16="http://schemas.microsoft.com/office/drawing/2014/main" id="{2E5E58CF-20C1-0D23-B783-40E1D1902CFC}"/>
              </a:ext>
            </a:extLst>
          </p:cNvPr>
          <p:cNvSpPr txBox="1"/>
          <p:nvPr/>
        </p:nvSpPr>
        <p:spPr>
          <a:xfrm>
            <a:off x="9630683" y="4147654"/>
            <a:ext cx="766877" cy="230832"/>
          </a:xfrm>
          <a:prstGeom prst="rect">
            <a:avLst/>
          </a:prstGeom>
          <a:noFill/>
        </p:spPr>
        <p:txBody>
          <a:bodyPr wrap="none" rtlCol="0">
            <a:spAutoFit/>
          </a:bodyPr>
          <a:lstStyle/>
          <a:p>
            <a:pPr defTabSz="914378">
              <a:defRPr/>
            </a:pPr>
            <a:r>
              <a:rPr lang="en-US" sz="900" b="1" spc="80" dirty="0">
                <a:solidFill>
                  <a:schemeClr val="bg2">
                    <a:lumMod val="95000"/>
                  </a:schemeClr>
                </a:solidFill>
                <a:cs typeface="Arial" panose="020B0604020202020204" pitchFamily="34" charset="0"/>
              </a:rPr>
              <a:t>Category</a:t>
            </a:r>
          </a:p>
        </p:txBody>
      </p:sp>
      <p:sp>
        <p:nvSpPr>
          <p:cNvPr id="27" name="TextBox 26">
            <a:extLst>
              <a:ext uri="{FF2B5EF4-FFF2-40B4-BE49-F238E27FC236}">
                <a16:creationId xmlns:a16="http://schemas.microsoft.com/office/drawing/2014/main" id="{B1AECBBD-8F80-D060-A784-1D2207244AA4}"/>
              </a:ext>
            </a:extLst>
          </p:cNvPr>
          <p:cNvSpPr txBox="1"/>
          <p:nvPr/>
        </p:nvSpPr>
        <p:spPr>
          <a:xfrm>
            <a:off x="9384720" y="2887065"/>
            <a:ext cx="766877" cy="230832"/>
          </a:xfrm>
          <a:prstGeom prst="rect">
            <a:avLst/>
          </a:prstGeom>
          <a:noFill/>
        </p:spPr>
        <p:txBody>
          <a:bodyPr wrap="none" rtlCol="0">
            <a:spAutoFit/>
          </a:bodyPr>
          <a:lstStyle/>
          <a:p>
            <a:pPr defTabSz="914378">
              <a:defRPr/>
            </a:pPr>
            <a:r>
              <a:rPr lang="en-US" sz="900" b="1" spc="80" dirty="0">
                <a:solidFill>
                  <a:schemeClr val="bg2">
                    <a:lumMod val="95000"/>
                  </a:schemeClr>
                </a:solidFill>
                <a:cs typeface="Arial" panose="020B0604020202020204" pitchFamily="34" charset="0"/>
              </a:rPr>
              <a:t>Category</a:t>
            </a:r>
          </a:p>
        </p:txBody>
      </p:sp>
      <p:sp>
        <p:nvSpPr>
          <p:cNvPr id="3" name="Slide Number Placeholder 2">
            <a:extLst>
              <a:ext uri="{FF2B5EF4-FFF2-40B4-BE49-F238E27FC236}">
                <a16:creationId xmlns:a16="http://schemas.microsoft.com/office/drawing/2014/main" id="{CB6C3F2E-BDE4-A56E-83F6-C04F7650F13A}"/>
              </a:ext>
            </a:extLst>
          </p:cNvPr>
          <p:cNvSpPr>
            <a:spLocks noGrp="1"/>
          </p:cNvSpPr>
          <p:nvPr>
            <p:ph type="sldNum" sz="quarter" idx="4"/>
          </p:nvPr>
        </p:nvSpPr>
        <p:spPr/>
        <p:txBody>
          <a:bodyPr/>
          <a:lstStyle/>
          <a:p>
            <a:fld id="{C53E075B-3175-45CF-B3C7-FEDF3F5961E3}" type="slidenum">
              <a:rPr lang="en-US" smtClean="0"/>
              <a:pPr/>
              <a:t>58</a:t>
            </a:fld>
            <a:endParaRPr lang="en-US" dirty="0"/>
          </a:p>
        </p:txBody>
      </p:sp>
    </p:spTree>
    <p:extLst>
      <p:ext uri="{BB962C8B-B14F-4D97-AF65-F5344CB8AC3E}">
        <p14:creationId xmlns:p14="http://schemas.microsoft.com/office/powerpoint/2010/main" val="9476956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DCF36B7-6E39-5A1F-7818-A8B507449357}"/>
              </a:ext>
            </a:extLst>
          </p:cNvPr>
          <p:cNvSpPr/>
          <p:nvPr/>
        </p:nvSpPr>
        <p:spPr>
          <a:xfrm>
            <a:off x="5858992" y="0"/>
            <a:ext cx="633300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285CFD-8A77-1544-B303-E7F91A73D9CD}"/>
              </a:ext>
            </a:extLst>
          </p:cNvPr>
          <p:cNvSpPr>
            <a:spLocks noGrp="1"/>
          </p:cNvSpPr>
          <p:nvPr>
            <p:ph type="title"/>
          </p:nvPr>
        </p:nvSpPr>
        <p:spPr/>
        <p:txBody>
          <a:bodyPr/>
          <a:lstStyle/>
          <a:p>
            <a:r>
              <a:rPr lang="en-US" dirty="0"/>
              <a:t>Charts</a:t>
            </a:r>
          </a:p>
        </p:txBody>
      </p:sp>
      <p:graphicFrame>
        <p:nvGraphicFramePr>
          <p:cNvPr id="4" name="Chart 3">
            <a:extLst>
              <a:ext uri="{FF2B5EF4-FFF2-40B4-BE49-F238E27FC236}">
                <a16:creationId xmlns:a16="http://schemas.microsoft.com/office/drawing/2014/main" id="{E02A5786-EA1F-8083-6B67-E8C2F925358E}"/>
              </a:ext>
            </a:extLst>
          </p:cNvPr>
          <p:cNvGraphicFramePr/>
          <p:nvPr>
            <p:extLst>
              <p:ext uri="{D42A27DB-BD31-4B8C-83A1-F6EECF244321}">
                <p14:modId xmlns:p14="http://schemas.microsoft.com/office/powerpoint/2010/main" val="389263904"/>
              </p:ext>
            </p:extLst>
          </p:nvPr>
        </p:nvGraphicFramePr>
        <p:xfrm>
          <a:off x="633247" y="2305213"/>
          <a:ext cx="4423146" cy="294149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92A48594-0FBB-F3D4-629F-70699E2442C9}"/>
              </a:ext>
            </a:extLst>
          </p:cNvPr>
          <p:cNvGraphicFramePr/>
          <p:nvPr>
            <p:extLst>
              <p:ext uri="{D42A27DB-BD31-4B8C-83A1-F6EECF244321}">
                <p14:modId xmlns:p14="http://schemas.microsoft.com/office/powerpoint/2010/main" val="4212237161"/>
              </p:ext>
            </p:extLst>
          </p:nvPr>
        </p:nvGraphicFramePr>
        <p:xfrm>
          <a:off x="6768233" y="2305213"/>
          <a:ext cx="4423146" cy="2941493"/>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D001B375-3A39-E43C-1D88-4B139B2C1E36}"/>
              </a:ext>
            </a:extLst>
          </p:cNvPr>
          <p:cNvSpPr txBox="1"/>
          <p:nvPr/>
        </p:nvSpPr>
        <p:spPr>
          <a:xfrm>
            <a:off x="809296" y="1952540"/>
            <a:ext cx="2359154" cy="276999"/>
          </a:xfrm>
          <a:prstGeom prst="rect">
            <a:avLst/>
          </a:prstGeom>
          <a:noFill/>
        </p:spPr>
        <p:txBody>
          <a:bodyPr wrap="square" rtlCol="0">
            <a:spAutoFit/>
          </a:bodyPr>
          <a:lstStyle/>
          <a:p>
            <a:pPr defTabSz="914378">
              <a:defRPr/>
            </a:pPr>
            <a:r>
              <a:rPr lang="en-US" sz="1200" b="1" dirty="0">
                <a:solidFill>
                  <a:schemeClr val="tx2"/>
                </a:solidFill>
                <a:cs typeface="Arial" panose="020B0604020202020204" pitchFamily="34" charset="0"/>
              </a:rPr>
              <a:t>Line chart on light</a:t>
            </a:r>
          </a:p>
        </p:txBody>
      </p:sp>
      <p:sp>
        <p:nvSpPr>
          <p:cNvPr id="9" name="TextBox 8">
            <a:extLst>
              <a:ext uri="{FF2B5EF4-FFF2-40B4-BE49-F238E27FC236}">
                <a16:creationId xmlns:a16="http://schemas.microsoft.com/office/drawing/2014/main" id="{A88259F1-736A-44D6-C256-F5468D871853}"/>
              </a:ext>
            </a:extLst>
          </p:cNvPr>
          <p:cNvSpPr txBox="1"/>
          <p:nvPr/>
        </p:nvSpPr>
        <p:spPr>
          <a:xfrm>
            <a:off x="6926842" y="1952540"/>
            <a:ext cx="2359154" cy="276999"/>
          </a:xfrm>
          <a:prstGeom prst="rect">
            <a:avLst/>
          </a:prstGeom>
          <a:noFill/>
        </p:spPr>
        <p:txBody>
          <a:bodyPr wrap="square" rtlCol="0">
            <a:spAutoFit/>
          </a:bodyPr>
          <a:lstStyle/>
          <a:p>
            <a:pPr defTabSz="914378">
              <a:defRPr/>
            </a:pPr>
            <a:r>
              <a:rPr lang="en-US" sz="1200" b="1" dirty="0">
                <a:solidFill>
                  <a:schemeClr val="bg2">
                    <a:lumMod val="95000"/>
                  </a:schemeClr>
                </a:solidFill>
                <a:cs typeface="Arial" panose="020B0604020202020204" pitchFamily="34" charset="0"/>
              </a:rPr>
              <a:t>Line chart on dark</a:t>
            </a:r>
          </a:p>
        </p:txBody>
      </p:sp>
      <p:sp>
        <p:nvSpPr>
          <p:cNvPr id="3" name="Footer Placeholder 2">
            <a:extLst>
              <a:ext uri="{FF2B5EF4-FFF2-40B4-BE49-F238E27FC236}">
                <a16:creationId xmlns:a16="http://schemas.microsoft.com/office/drawing/2014/main" id="{E054FD92-23D5-6083-B8C7-72AB63CAEC98}"/>
              </a:ext>
            </a:extLst>
          </p:cNvPr>
          <p:cNvSpPr>
            <a:spLocks noGrp="1"/>
          </p:cNvSpPr>
          <p:nvPr>
            <p:ph type="ftr" sz="quarter" idx="11"/>
          </p:nvPr>
        </p:nvSpPr>
        <p:spPr/>
        <p:txBody>
          <a:bodyPr/>
          <a:lstStyle/>
          <a:p>
            <a:r>
              <a:rPr lang="en-US"/>
              <a:t>© 2023 Cognizant | Confidential &amp; Proprietary</a:t>
            </a:r>
            <a:endParaRPr lang="en-US" dirty="0"/>
          </a:p>
        </p:txBody>
      </p:sp>
      <p:sp>
        <p:nvSpPr>
          <p:cNvPr id="10" name="Slide Number Placeholder 9">
            <a:extLst>
              <a:ext uri="{FF2B5EF4-FFF2-40B4-BE49-F238E27FC236}">
                <a16:creationId xmlns:a16="http://schemas.microsoft.com/office/drawing/2014/main" id="{9F3AAD3F-9459-5D4E-79E5-DA7E44DDAC1A}"/>
              </a:ext>
            </a:extLst>
          </p:cNvPr>
          <p:cNvSpPr>
            <a:spLocks noGrp="1"/>
          </p:cNvSpPr>
          <p:nvPr>
            <p:ph type="sldNum" sz="quarter" idx="12"/>
          </p:nvPr>
        </p:nvSpPr>
        <p:spPr/>
        <p:txBody>
          <a:bodyPr/>
          <a:lstStyle/>
          <a:p>
            <a:fld id="{C53E075B-3175-45CF-B3C7-FEDF3F5961E3}" type="slidenum">
              <a:rPr lang="en-US" smtClean="0"/>
              <a:pPr/>
              <a:t>59</a:t>
            </a:fld>
            <a:endParaRPr lang="en-US" dirty="0"/>
          </a:p>
        </p:txBody>
      </p:sp>
    </p:spTree>
    <p:extLst>
      <p:ext uri="{BB962C8B-B14F-4D97-AF65-F5344CB8AC3E}">
        <p14:creationId xmlns:p14="http://schemas.microsoft.com/office/powerpoint/2010/main" val="4247892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2B21043-1658-E547-BFC9-84E7A7582A4F}"/>
              </a:ext>
            </a:extLst>
          </p:cNvPr>
          <p:cNvSpPr>
            <a:spLocks noGrp="1"/>
          </p:cNvSpPr>
          <p:nvPr>
            <p:ph sz="quarter" idx="21"/>
          </p:nvPr>
        </p:nvSpPr>
        <p:spPr>
          <a:xfrm>
            <a:off x="457198" y="1117602"/>
            <a:ext cx="10807700" cy="5320745"/>
          </a:xfrm>
        </p:spPr>
        <p:txBody>
          <a:bodyPr/>
          <a:lstStyle/>
          <a:p>
            <a:r>
              <a:rPr lang="en-US" dirty="0"/>
              <a:t>The reason for going with AWS for this migration are as follows-</a:t>
            </a:r>
          </a:p>
          <a:p>
            <a:pPr marL="285750" indent="-285750">
              <a:buFont typeface="Arial" panose="020B0604020202020204" pitchFamily="34" charset="0"/>
              <a:buChar char="•"/>
            </a:pPr>
            <a:r>
              <a:rPr lang="en-US" dirty="0"/>
              <a:t>AWS is the market leader in Cloud Computing.</a:t>
            </a:r>
          </a:p>
          <a:p>
            <a:pPr marL="285750" indent="-285750">
              <a:buFont typeface="Arial" panose="020B0604020202020204" pitchFamily="34" charset="0"/>
              <a:buChar char="•"/>
            </a:pPr>
            <a:r>
              <a:rPr lang="en-US" dirty="0"/>
              <a:t>AWS has more open to open source community.</a:t>
            </a:r>
          </a:p>
          <a:p>
            <a:pPr marL="285750" indent="-285750">
              <a:buFont typeface="Arial" panose="020B0604020202020204" pitchFamily="34" charset="0"/>
              <a:buChar char="•"/>
            </a:pPr>
            <a:r>
              <a:rPr lang="en-US" dirty="0"/>
              <a:t>AWS offers more flexibility in Licensing.</a:t>
            </a:r>
          </a:p>
          <a:p>
            <a:pPr marL="285750" indent="-285750">
              <a:buFont typeface="Arial" panose="020B0604020202020204" pitchFamily="34" charset="0"/>
              <a:buChar char="•"/>
            </a:pPr>
            <a:r>
              <a:rPr lang="en-US" dirty="0"/>
              <a:t>AWS has extensive support and better interoperability for Linux.</a:t>
            </a:r>
          </a:p>
          <a:p>
            <a:pPr marL="285750" indent="-285750">
              <a:buFont typeface="Arial" panose="020B0604020202020204" pitchFamily="34" charset="0"/>
              <a:buChar char="•"/>
            </a:pPr>
            <a:r>
              <a:rPr lang="en-US" dirty="0"/>
              <a:t>AWS has extensive documentation.</a:t>
            </a:r>
          </a:p>
          <a:p>
            <a:r>
              <a:rPr lang="en-US" dirty="0"/>
              <a:t>A recent study by the Hackett Group of more than one thousand AWS customers evaluated post-migration business value. Post-migration business impact are as follows- </a:t>
            </a:r>
          </a:p>
          <a:p>
            <a:r>
              <a:rPr lang="en-US" dirty="0"/>
              <a:t>Spend - 20% Cost reduction </a:t>
            </a:r>
          </a:p>
          <a:p>
            <a:r>
              <a:rPr lang="en-US" dirty="0"/>
              <a:t>Productivity - 17% Improved infrastructure staff productivity, 29% More development staff time on new features </a:t>
            </a:r>
          </a:p>
          <a:p>
            <a:r>
              <a:rPr lang="en-US" dirty="0"/>
              <a:t>Resiliency - 69% Less unplanned down time, 54% Less unplanned outages </a:t>
            </a:r>
          </a:p>
          <a:p>
            <a:r>
              <a:rPr lang="en-US" dirty="0"/>
              <a:t>Security - 45% Fewer security incidents, 39% Faster time to detect an incident </a:t>
            </a:r>
          </a:p>
          <a:p>
            <a:r>
              <a:rPr lang="en-US" dirty="0"/>
              <a:t>Performance - 23% Improved application SLAs (e.g., latency, availability) </a:t>
            </a:r>
          </a:p>
          <a:p>
            <a:r>
              <a:rPr lang="en-US" dirty="0"/>
              <a:t>Agility - 43% Faster time to market, 34% Faster production release cadence, 40% Increase in agile and </a:t>
            </a:r>
            <a:r>
              <a:rPr lang="en-US" dirty="0" err="1"/>
              <a:t>devops</a:t>
            </a:r>
            <a:r>
              <a:rPr lang="en-US" dirty="0"/>
              <a:t> adoption, 60% Faster time to actionable insights</a:t>
            </a:r>
          </a:p>
        </p:txBody>
      </p:sp>
      <p:sp>
        <p:nvSpPr>
          <p:cNvPr id="2" name="Title 1">
            <a:extLst>
              <a:ext uri="{FF2B5EF4-FFF2-40B4-BE49-F238E27FC236}">
                <a16:creationId xmlns:a16="http://schemas.microsoft.com/office/drawing/2014/main" id="{45DA1ECF-BB85-064A-8732-BBBC88BA821A}"/>
              </a:ext>
            </a:extLst>
          </p:cNvPr>
          <p:cNvSpPr>
            <a:spLocks noGrp="1"/>
          </p:cNvSpPr>
          <p:nvPr>
            <p:ph type="title"/>
          </p:nvPr>
        </p:nvSpPr>
        <p:spPr/>
        <p:txBody>
          <a:bodyPr/>
          <a:lstStyle/>
          <a:p>
            <a:r>
              <a:rPr lang="en-US" dirty="0"/>
              <a:t>Choosing AWS</a:t>
            </a:r>
          </a:p>
        </p:txBody>
      </p:sp>
      <p:sp>
        <p:nvSpPr>
          <p:cNvPr id="4" name="Footer Placeholder 3">
            <a:extLst>
              <a:ext uri="{FF2B5EF4-FFF2-40B4-BE49-F238E27FC236}">
                <a16:creationId xmlns:a16="http://schemas.microsoft.com/office/drawing/2014/main" id="{BC9904D1-6CA9-7040-91EC-26A1950E35B0}"/>
              </a:ext>
            </a:extLst>
          </p:cNvPr>
          <p:cNvSpPr>
            <a:spLocks noGrp="1"/>
          </p:cNvSpPr>
          <p:nvPr>
            <p:ph type="ftr" sz="quarter" idx="3"/>
          </p:nvPr>
        </p:nvSpPr>
        <p:spPr/>
        <p:txBody>
          <a:bodyPr/>
          <a:lstStyle/>
          <a:p>
            <a:r>
              <a:rPr lang="en-US"/>
              <a:t>© 2023 Cognizant | Confidential &amp; Proprietary</a:t>
            </a:r>
            <a:endParaRPr lang="en-US" dirty="0"/>
          </a:p>
        </p:txBody>
      </p:sp>
      <p:sp>
        <p:nvSpPr>
          <p:cNvPr id="5" name="Slide Number Placeholder 4">
            <a:extLst>
              <a:ext uri="{FF2B5EF4-FFF2-40B4-BE49-F238E27FC236}">
                <a16:creationId xmlns:a16="http://schemas.microsoft.com/office/drawing/2014/main" id="{D4E740CF-BF33-E230-6911-8FBCED37A76E}"/>
              </a:ext>
            </a:extLst>
          </p:cNvPr>
          <p:cNvSpPr>
            <a:spLocks noGrp="1"/>
          </p:cNvSpPr>
          <p:nvPr>
            <p:ph type="sldNum" sz="quarter" idx="4"/>
          </p:nvPr>
        </p:nvSpPr>
        <p:spPr/>
        <p:txBody>
          <a:bodyPr/>
          <a:lstStyle/>
          <a:p>
            <a:fld id="{C53E075B-3175-45CF-B3C7-FEDF3F5961E3}" type="slidenum">
              <a:rPr lang="en-US" smtClean="0"/>
              <a:pPr/>
              <a:t>6</a:t>
            </a:fld>
            <a:endParaRPr lang="en-US" dirty="0"/>
          </a:p>
        </p:txBody>
      </p:sp>
    </p:spTree>
    <p:extLst>
      <p:ext uri="{BB962C8B-B14F-4D97-AF65-F5344CB8AC3E}">
        <p14:creationId xmlns:p14="http://schemas.microsoft.com/office/powerpoint/2010/main" val="9922293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1BFE7-BFFD-0745-92C0-7A3615578843}"/>
              </a:ext>
            </a:extLst>
          </p:cNvPr>
          <p:cNvSpPr>
            <a:spLocks noGrp="1"/>
          </p:cNvSpPr>
          <p:nvPr>
            <p:ph type="title"/>
          </p:nvPr>
        </p:nvSpPr>
        <p:spPr>
          <a:xfrm>
            <a:off x="457198" y="557784"/>
            <a:ext cx="10808209" cy="307777"/>
          </a:xfrm>
        </p:spPr>
        <p:txBody>
          <a:bodyPr/>
          <a:lstStyle/>
          <a:p>
            <a:r>
              <a:rPr lang="en-US" dirty="0"/>
              <a:t>Gradient lines and boxes</a:t>
            </a:r>
          </a:p>
        </p:txBody>
      </p:sp>
      <p:sp>
        <p:nvSpPr>
          <p:cNvPr id="4" name="Footer Placeholder 3">
            <a:extLst>
              <a:ext uri="{FF2B5EF4-FFF2-40B4-BE49-F238E27FC236}">
                <a16:creationId xmlns:a16="http://schemas.microsoft.com/office/drawing/2014/main" id="{2162F47C-5213-EE4A-9E04-29C29117544E}"/>
              </a:ext>
            </a:extLst>
          </p:cNvPr>
          <p:cNvSpPr>
            <a:spLocks noGrp="1"/>
          </p:cNvSpPr>
          <p:nvPr>
            <p:ph type="ftr" sz="quarter" idx="3"/>
          </p:nvPr>
        </p:nvSpPr>
        <p:spPr>
          <a:xfrm>
            <a:off x="1042416" y="6438349"/>
            <a:ext cx="1198179" cy="190416"/>
          </a:xfrm>
        </p:spPr>
        <p:txBody>
          <a:bodyPr/>
          <a:lstStyle/>
          <a:p>
            <a:r>
              <a:rPr lang="en-US"/>
              <a:t>© 2023 Cognizant | Confidential &amp; Proprietary</a:t>
            </a:r>
            <a:endParaRPr lang="en-US" dirty="0"/>
          </a:p>
        </p:txBody>
      </p:sp>
      <p:sp>
        <p:nvSpPr>
          <p:cNvPr id="14" name="TextBox 13">
            <a:extLst>
              <a:ext uri="{FF2B5EF4-FFF2-40B4-BE49-F238E27FC236}">
                <a16:creationId xmlns:a16="http://schemas.microsoft.com/office/drawing/2014/main" id="{7672D5B8-42AC-7E33-9B10-35048BAF3406}"/>
              </a:ext>
            </a:extLst>
          </p:cNvPr>
          <p:cNvSpPr txBox="1"/>
          <p:nvPr/>
        </p:nvSpPr>
        <p:spPr>
          <a:xfrm>
            <a:off x="6186180" y="3858205"/>
            <a:ext cx="1745508" cy="191964"/>
          </a:xfrm>
          <a:prstGeom prst="rect">
            <a:avLst/>
          </a:prstGeom>
          <a:noFill/>
        </p:spPr>
        <p:txBody>
          <a:bodyPr wrap="square" lIns="0" tIns="0" rIns="0" bIns="0" rtlCol="0">
            <a:noAutofit/>
          </a:bodyPr>
          <a:lstStyle/>
          <a:p>
            <a:r>
              <a:rPr lang="en-US" sz="1200" b="1" dirty="0"/>
              <a:t>45º gradient box</a:t>
            </a:r>
          </a:p>
        </p:txBody>
      </p:sp>
      <p:sp>
        <p:nvSpPr>
          <p:cNvPr id="25" name="Rectangle 24">
            <a:extLst>
              <a:ext uri="{FF2B5EF4-FFF2-40B4-BE49-F238E27FC236}">
                <a16:creationId xmlns:a16="http://schemas.microsoft.com/office/drawing/2014/main" id="{989EE110-C9EB-F65F-1D41-C3778C0C730B}"/>
              </a:ext>
            </a:extLst>
          </p:cNvPr>
          <p:cNvSpPr/>
          <p:nvPr/>
        </p:nvSpPr>
        <p:spPr>
          <a:xfrm>
            <a:off x="6186180" y="4270821"/>
            <a:ext cx="1591615" cy="1591615"/>
          </a:xfrm>
          <a:prstGeom prst="rect">
            <a:avLst/>
          </a:prstGeom>
          <a:noFill/>
          <a:ln w="31750">
            <a:gradFill>
              <a:gsLst>
                <a:gs pos="0">
                  <a:schemeClr val="accent1"/>
                </a:gs>
                <a:gs pos="51000">
                  <a:schemeClr val="accent3"/>
                </a:gs>
                <a:gs pos="100000">
                  <a:schemeClr val="accent5"/>
                </a:gs>
              </a:gsLst>
              <a:lin ang="7800000" scaled="0"/>
            </a:grad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1800" b="1" dirty="0">
                <a:solidFill>
                  <a:schemeClr val="tx2"/>
                </a:solidFill>
                <a:latin typeface="Gellix SemiBold" pitchFamily="2" charset="77"/>
                <a:cs typeface="Gellix SemiBold" pitchFamily="2" charset="77"/>
              </a:rPr>
              <a:t>Topic</a:t>
            </a:r>
            <a:endParaRPr lang="en-US" sz="1100" dirty="0">
              <a:solidFill>
                <a:schemeClr val="tx2"/>
              </a:solidFill>
              <a:latin typeface="Gellix" pitchFamily="2" charset="77"/>
              <a:cs typeface="Gellix" pitchFamily="2" charset="77"/>
            </a:endParaRPr>
          </a:p>
          <a:p>
            <a:endParaRPr lang="en-US" sz="500" dirty="0">
              <a:solidFill>
                <a:schemeClr val="tx2"/>
              </a:solidFill>
              <a:latin typeface="Gellix" pitchFamily="2" charset="77"/>
              <a:cs typeface="Gellix" pitchFamily="2" charset="77"/>
            </a:endParaRPr>
          </a:p>
          <a:p>
            <a:r>
              <a:rPr lang="en-US" sz="3200" b="1" dirty="0">
                <a:solidFill>
                  <a:schemeClr val="tx2"/>
                </a:solidFill>
                <a:latin typeface="Gellix SemiBold" pitchFamily="2" charset="77"/>
                <a:cs typeface="Gellix SemiBold" pitchFamily="2" charset="77"/>
              </a:rPr>
              <a:t>100+</a:t>
            </a:r>
          </a:p>
        </p:txBody>
      </p:sp>
      <p:sp>
        <p:nvSpPr>
          <p:cNvPr id="27" name="TextBox 26">
            <a:extLst>
              <a:ext uri="{FF2B5EF4-FFF2-40B4-BE49-F238E27FC236}">
                <a16:creationId xmlns:a16="http://schemas.microsoft.com/office/drawing/2014/main" id="{3216BC2B-8C67-5864-25E5-9EC3F9541FEB}"/>
              </a:ext>
            </a:extLst>
          </p:cNvPr>
          <p:cNvSpPr txBox="1"/>
          <p:nvPr/>
        </p:nvSpPr>
        <p:spPr>
          <a:xfrm>
            <a:off x="6186179" y="1441474"/>
            <a:ext cx="1932121" cy="191964"/>
          </a:xfrm>
          <a:prstGeom prst="rect">
            <a:avLst/>
          </a:prstGeom>
          <a:noFill/>
        </p:spPr>
        <p:txBody>
          <a:bodyPr wrap="square" lIns="0" tIns="0" rIns="0" bIns="0" rtlCol="0">
            <a:noAutofit/>
          </a:bodyPr>
          <a:lstStyle/>
          <a:p>
            <a:r>
              <a:rPr lang="en-US" sz="1200" b="1" dirty="0"/>
              <a:t>Horizontal gradient box</a:t>
            </a:r>
          </a:p>
        </p:txBody>
      </p:sp>
      <p:sp>
        <p:nvSpPr>
          <p:cNvPr id="33" name="Rectangle 32">
            <a:extLst>
              <a:ext uri="{FF2B5EF4-FFF2-40B4-BE49-F238E27FC236}">
                <a16:creationId xmlns:a16="http://schemas.microsoft.com/office/drawing/2014/main" id="{649F355A-DC88-EE9D-DC29-FB5D7FEBA3DB}"/>
              </a:ext>
            </a:extLst>
          </p:cNvPr>
          <p:cNvSpPr/>
          <p:nvPr/>
        </p:nvSpPr>
        <p:spPr>
          <a:xfrm>
            <a:off x="6186180" y="1854090"/>
            <a:ext cx="1591615" cy="1591615"/>
          </a:xfrm>
          <a:prstGeom prst="rect">
            <a:avLst/>
          </a:prstGeom>
          <a:noFill/>
          <a:ln w="31750">
            <a:gradFill>
              <a:gsLst>
                <a:gs pos="0">
                  <a:schemeClr val="accent1"/>
                </a:gs>
                <a:gs pos="40000">
                  <a:schemeClr val="accent3"/>
                </a:gs>
                <a:gs pos="100000">
                  <a:schemeClr val="accent5"/>
                </a:gs>
              </a:gsLst>
              <a:lin ang="10800000" scaled="0"/>
            </a:gradFill>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r>
              <a:rPr lang="en-US" sz="1800" b="1" dirty="0">
                <a:solidFill>
                  <a:schemeClr val="tx2"/>
                </a:solidFill>
                <a:latin typeface="Gellix SemiBold" pitchFamily="2" charset="77"/>
                <a:cs typeface="Gellix SemiBold" pitchFamily="2" charset="77"/>
              </a:rPr>
              <a:t>Topic</a:t>
            </a:r>
            <a:endParaRPr lang="en-US" sz="1100" dirty="0">
              <a:solidFill>
                <a:schemeClr val="tx2"/>
              </a:solidFill>
              <a:latin typeface="Gellix" pitchFamily="2" charset="77"/>
              <a:cs typeface="Gellix" pitchFamily="2" charset="77"/>
            </a:endParaRPr>
          </a:p>
          <a:p>
            <a:endParaRPr lang="en-US" sz="500" dirty="0">
              <a:solidFill>
                <a:schemeClr val="tx2"/>
              </a:solidFill>
              <a:latin typeface="Gellix" pitchFamily="2" charset="77"/>
              <a:cs typeface="Gellix" pitchFamily="2" charset="77"/>
            </a:endParaRPr>
          </a:p>
          <a:p>
            <a:r>
              <a:rPr lang="en-US" sz="3200" b="1" dirty="0">
                <a:solidFill>
                  <a:schemeClr val="tx2"/>
                </a:solidFill>
                <a:latin typeface="Gellix SemiBold" pitchFamily="2" charset="77"/>
                <a:cs typeface="Gellix SemiBold" pitchFamily="2" charset="77"/>
              </a:rPr>
              <a:t>100+</a:t>
            </a:r>
          </a:p>
        </p:txBody>
      </p:sp>
      <p:sp>
        <p:nvSpPr>
          <p:cNvPr id="35" name="Rectangle 34">
            <a:extLst>
              <a:ext uri="{FF2B5EF4-FFF2-40B4-BE49-F238E27FC236}">
                <a16:creationId xmlns:a16="http://schemas.microsoft.com/office/drawing/2014/main" id="{5DC83C82-E270-EBF9-D454-C65407ACB114}"/>
              </a:ext>
            </a:extLst>
          </p:cNvPr>
          <p:cNvSpPr/>
          <p:nvPr/>
        </p:nvSpPr>
        <p:spPr>
          <a:xfrm rot="5400000">
            <a:off x="7997407" y="1854090"/>
            <a:ext cx="563638" cy="563638"/>
          </a:xfrm>
          <a:prstGeom prst="rect">
            <a:avLst/>
          </a:prstGeom>
          <a:noFill/>
          <a:ln w="31750">
            <a:gradFill>
              <a:gsLst>
                <a:gs pos="0">
                  <a:schemeClr val="accent1"/>
                </a:gs>
                <a:gs pos="32000">
                  <a:schemeClr val="accent2"/>
                </a:gs>
                <a:gs pos="100000">
                  <a:schemeClr val="accent5"/>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F92032E4-C456-E501-5D8A-5E6C51FAB00C}"/>
              </a:ext>
            </a:extLst>
          </p:cNvPr>
          <p:cNvGrpSpPr/>
          <p:nvPr/>
        </p:nvGrpSpPr>
        <p:grpSpPr>
          <a:xfrm>
            <a:off x="8088762" y="2108787"/>
            <a:ext cx="380929" cy="54244"/>
            <a:chOff x="2558073" y="2124903"/>
            <a:chExt cx="380929" cy="54244"/>
          </a:xfrm>
        </p:grpSpPr>
        <p:sp>
          <p:nvSpPr>
            <p:cNvPr id="36" name="Oval 35">
              <a:extLst>
                <a:ext uri="{FF2B5EF4-FFF2-40B4-BE49-F238E27FC236}">
                  <a16:creationId xmlns:a16="http://schemas.microsoft.com/office/drawing/2014/main" id="{ABDE73C6-4DDC-FDDA-ADFE-27B02331240A}"/>
                </a:ext>
              </a:extLst>
            </p:cNvPr>
            <p:cNvSpPr/>
            <p:nvPr/>
          </p:nvSpPr>
          <p:spPr>
            <a:xfrm>
              <a:off x="2721415" y="2124903"/>
              <a:ext cx="54244" cy="54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8F7C790-1D38-80C8-0025-9559E5711AAE}"/>
                </a:ext>
              </a:extLst>
            </p:cNvPr>
            <p:cNvSpPr/>
            <p:nvPr/>
          </p:nvSpPr>
          <p:spPr>
            <a:xfrm>
              <a:off x="2884758" y="2124903"/>
              <a:ext cx="54244" cy="542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E75DB962-3634-1CB6-267C-18FBB48F6DA2}"/>
                </a:ext>
              </a:extLst>
            </p:cNvPr>
            <p:cNvSpPr/>
            <p:nvPr/>
          </p:nvSpPr>
          <p:spPr>
            <a:xfrm>
              <a:off x="2558073" y="2124903"/>
              <a:ext cx="54244" cy="5424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A2EDA9DF-3D8E-66D8-2341-3849F99454AF}"/>
              </a:ext>
            </a:extLst>
          </p:cNvPr>
          <p:cNvGrpSpPr/>
          <p:nvPr/>
        </p:nvGrpSpPr>
        <p:grpSpPr>
          <a:xfrm>
            <a:off x="7997407" y="4270821"/>
            <a:ext cx="563638" cy="563638"/>
            <a:chOff x="2460207" y="4024470"/>
            <a:chExt cx="563638" cy="563638"/>
          </a:xfrm>
        </p:grpSpPr>
        <p:sp>
          <p:nvSpPr>
            <p:cNvPr id="34" name="Rectangle 33">
              <a:extLst>
                <a:ext uri="{FF2B5EF4-FFF2-40B4-BE49-F238E27FC236}">
                  <a16:creationId xmlns:a16="http://schemas.microsoft.com/office/drawing/2014/main" id="{23A45493-1DD0-E913-7687-087F1C018E15}"/>
                </a:ext>
              </a:extLst>
            </p:cNvPr>
            <p:cNvSpPr/>
            <p:nvPr/>
          </p:nvSpPr>
          <p:spPr>
            <a:xfrm rot="5400000">
              <a:off x="2460207" y="4024470"/>
              <a:ext cx="563638" cy="563638"/>
            </a:xfrm>
            <a:prstGeom prst="rect">
              <a:avLst/>
            </a:prstGeom>
            <a:noFill/>
            <a:ln w="31750">
              <a:gradFill>
                <a:gsLst>
                  <a:gs pos="0">
                    <a:schemeClr val="accent1"/>
                  </a:gs>
                  <a:gs pos="33000">
                    <a:schemeClr val="accent2"/>
                  </a:gs>
                  <a:gs pos="100000">
                    <a:schemeClr val="accent5"/>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05C85AA7-7437-BD24-D9A0-6BC0E3BA2F2C}"/>
                </a:ext>
              </a:extLst>
            </p:cNvPr>
            <p:cNvGrpSpPr/>
            <p:nvPr/>
          </p:nvGrpSpPr>
          <p:grpSpPr>
            <a:xfrm rot="19119888">
              <a:off x="2551562" y="4283313"/>
              <a:ext cx="380929" cy="54244"/>
              <a:chOff x="2558073" y="2124903"/>
              <a:chExt cx="380929" cy="54244"/>
            </a:xfrm>
          </p:grpSpPr>
          <p:sp>
            <p:nvSpPr>
              <p:cNvPr id="42" name="Oval 41">
                <a:extLst>
                  <a:ext uri="{FF2B5EF4-FFF2-40B4-BE49-F238E27FC236}">
                    <a16:creationId xmlns:a16="http://schemas.microsoft.com/office/drawing/2014/main" id="{60C87311-B946-6E94-87AE-C52816D2B862}"/>
                  </a:ext>
                </a:extLst>
              </p:cNvPr>
              <p:cNvSpPr/>
              <p:nvPr/>
            </p:nvSpPr>
            <p:spPr>
              <a:xfrm>
                <a:off x="2721415" y="2124903"/>
                <a:ext cx="54244" cy="5424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AB9CB59-3E08-C2D3-8971-9EC6F523A6B4}"/>
                  </a:ext>
                </a:extLst>
              </p:cNvPr>
              <p:cNvSpPr/>
              <p:nvPr/>
            </p:nvSpPr>
            <p:spPr>
              <a:xfrm>
                <a:off x="2884758" y="2124903"/>
                <a:ext cx="54244" cy="5424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6D435E1F-FA0F-8F2D-490B-005292A23F1C}"/>
                  </a:ext>
                </a:extLst>
              </p:cNvPr>
              <p:cNvSpPr/>
              <p:nvPr/>
            </p:nvSpPr>
            <p:spPr>
              <a:xfrm>
                <a:off x="2558073" y="2124903"/>
                <a:ext cx="54244" cy="5424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6" name="TextBox 45">
            <a:extLst>
              <a:ext uri="{FF2B5EF4-FFF2-40B4-BE49-F238E27FC236}">
                <a16:creationId xmlns:a16="http://schemas.microsoft.com/office/drawing/2014/main" id="{D4654AF9-B687-1C28-5ECE-8DC339CEB67C}"/>
              </a:ext>
            </a:extLst>
          </p:cNvPr>
          <p:cNvSpPr txBox="1"/>
          <p:nvPr/>
        </p:nvSpPr>
        <p:spPr>
          <a:xfrm>
            <a:off x="3173625" y="3858205"/>
            <a:ext cx="1745508" cy="191964"/>
          </a:xfrm>
          <a:prstGeom prst="rect">
            <a:avLst/>
          </a:prstGeom>
          <a:noFill/>
        </p:spPr>
        <p:txBody>
          <a:bodyPr wrap="square" lIns="0" tIns="0" rIns="0" bIns="0" rtlCol="0">
            <a:noAutofit/>
          </a:bodyPr>
          <a:lstStyle/>
          <a:p>
            <a:r>
              <a:rPr lang="en-US" sz="1200" b="1" dirty="0"/>
              <a:t>Vertical gradient line</a:t>
            </a:r>
          </a:p>
        </p:txBody>
      </p:sp>
      <p:sp>
        <p:nvSpPr>
          <p:cNvPr id="49" name="TextBox 48">
            <a:extLst>
              <a:ext uri="{FF2B5EF4-FFF2-40B4-BE49-F238E27FC236}">
                <a16:creationId xmlns:a16="http://schemas.microsoft.com/office/drawing/2014/main" id="{6E9B619A-3DBD-A732-777E-EF6E105E8B71}"/>
              </a:ext>
            </a:extLst>
          </p:cNvPr>
          <p:cNvSpPr txBox="1"/>
          <p:nvPr/>
        </p:nvSpPr>
        <p:spPr>
          <a:xfrm>
            <a:off x="3173625" y="1441474"/>
            <a:ext cx="1745508" cy="191964"/>
          </a:xfrm>
          <a:prstGeom prst="rect">
            <a:avLst/>
          </a:prstGeom>
          <a:noFill/>
        </p:spPr>
        <p:txBody>
          <a:bodyPr wrap="square" lIns="0" tIns="0" rIns="0" bIns="0" rtlCol="0">
            <a:noAutofit/>
          </a:bodyPr>
          <a:lstStyle/>
          <a:p>
            <a:r>
              <a:rPr lang="en-US" sz="1200" b="1" dirty="0"/>
              <a:t>Horizontal gradient line</a:t>
            </a:r>
          </a:p>
        </p:txBody>
      </p:sp>
      <p:cxnSp>
        <p:nvCxnSpPr>
          <p:cNvPr id="63" name="Straight Connector 62">
            <a:extLst>
              <a:ext uri="{FF2B5EF4-FFF2-40B4-BE49-F238E27FC236}">
                <a16:creationId xmlns:a16="http://schemas.microsoft.com/office/drawing/2014/main" id="{4A48F270-7C4E-F474-12A9-0A774EB0D392}"/>
              </a:ext>
            </a:extLst>
          </p:cNvPr>
          <p:cNvCxnSpPr>
            <a:cxnSpLocks/>
          </p:cNvCxnSpPr>
          <p:nvPr/>
        </p:nvCxnSpPr>
        <p:spPr>
          <a:xfrm>
            <a:off x="3173625" y="1854090"/>
            <a:ext cx="1592969" cy="0"/>
          </a:xfrm>
          <a:prstGeom prst="line">
            <a:avLst/>
          </a:prstGeom>
          <a:noFill/>
          <a:ln w="31750">
            <a:gradFill flip="none" rotWithShape="1">
              <a:gsLst>
                <a:gs pos="0">
                  <a:schemeClr val="accent1"/>
                </a:gs>
                <a:gs pos="40000">
                  <a:schemeClr val="accent3"/>
                </a:gs>
                <a:gs pos="100000">
                  <a:schemeClr val="accent5"/>
                </a:gs>
              </a:gsLst>
              <a:lin ang="10800000" scaled="1"/>
              <a:tileRect/>
            </a:gradFill>
          </a:ln>
        </p:spPr>
        <p:style>
          <a:lnRef idx="2">
            <a:schemeClr val="accent1">
              <a:shade val="50000"/>
            </a:schemeClr>
          </a:lnRef>
          <a:fillRef idx="1">
            <a:schemeClr val="accent1"/>
          </a:fillRef>
          <a:effectRef idx="0">
            <a:schemeClr val="accent1"/>
          </a:effectRef>
          <a:fontRef idx="minor">
            <a:schemeClr val="lt1"/>
          </a:fontRef>
        </p:style>
      </p:cxnSp>
      <p:cxnSp>
        <p:nvCxnSpPr>
          <p:cNvPr id="65" name="Straight Connector 64">
            <a:extLst>
              <a:ext uri="{FF2B5EF4-FFF2-40B4-BE49-F238E27FC236}">
                <a16:creationId xmlns:a16="http://schemas.microsoft.com/office/drawing/2014/main" id="{A65E9767-E49A-78B9-1782-D4A191BC6327}"/>
              </a:ext>
            </a:extLst>
          </p:cNvPr>
          <p:cNvCxnSpPr>
            <a:cxnSpLocks/>
          </p:cNvCxnSpPr>
          <p:nvPr/>
        </p:nvCxnSpPr>
        <p:spPr>
          <a:xfrm>
            <a:off x="3180856" y="4270821"/>
            <a:ext cx="0" cy="1591615"/>
          </a:xfrm>
          <a:prstGeom prst="line">
            <a:avLst/>
          </a:prstGeom>
          <a:noFill/>
          <a:ln w="31750">
            <a:gradFill flip="none" rotWithShape="1">
              <a:gsLst>
                <a:gs pos="0">
                  <a:schemeClr val="accent1"/>
                </a:gs>
                <a:gs pos="40000">
                  <a:schemeClr val="accent3"/>
                </a:gs>
                <a:gs pos="100000">
                  <a:schemeClr val="accent5"/>
                </a:gs>
              </a:gsLst>
              <a:lin ang="16200000" scaled="1"/>
              <a:tileRect/>
            </a:gradFill>
          </a:ln>
        </p:spPr>
        <p:style>
          <a:lnRef idx="2">
            <a:schemeClr val="accent1">
              <a:shade val="50000"/>
            </a:schemeClr>
          </a:lnRef>
          <a:fillRef idx="1">
            <a:schemeClr val="accent1"/>
          </a:fillRef>
          <a:effectRef idx="0">
            <a:schemeClr val="accent1"/>
          </a:effectRef>
          <a:fontRef idx="minor">
            <a:schemeClr val="lt1"/>
          </a:fontRef>
        </p:style>
      </p:cxnSp>
      <p:sp>
        <p:nvSpPr>
          <p:cNvPr id="3" name="Slide Number Placeholder 2">
            <a:extLst>
              <a:ext uri="{FF2B5EF4-FFF2-40B4-BE49-F238E27FC236}">
                <a16:creationId xmlns:a16="http://schemas.microsoft.com/office/drawing/2014/main" id="{2EEEDCD1-B781-9018-FD8E-3EE1B5AA8749}"/>
              </a:ext>
            </a:extLst>
          </p:cNvPr>
          <p:cNvSpPr>
            <a:spLocks noGrp="1"/>
          </p:cNvSpPr>
          <p:nvPr>
            <p:ph type="sldNum" sz="quarter" idx="4"/>
          </p:nvPr>
        </p:nvSpPr>
        <p:spPr/>
        <p:txBody>
          <a:bodyPr/>
          <a:lstStyle/>
          <a:p>
            <a:fld id="{C53E075B-3175-45CF-B3C7-FEDF3F5961E3}" type="slidenum">
              <a:rPr lang="en-US" smtClean="0"/>
              <a:pPr/>
              <a:t>60</a:t>
            </a:fld>
            <a:endParaRPr lang="en-US" dirty="0"/>
          </a:p>
        </p:txBody>
      </p:sp>
    </p:spTree>
    <p:extLst>
      <p:ext uri="{BB962C8B-B14F-4D97-AF65-F5344CB8AC3E}">
        <p14:creationId xmlns:p14="http://schemas.microsoft.com/office/powerpoint/2010/main" val="15330874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114553775"/>
              </p:ext>
            </p:extLst>
          </p:nvPr>
        </p:nvGraphicFramePr>
        <p:xfrm>
          <a:off x="457198" y="1309302"/>
          <a:ext cx="11226800" cy="4850419"/>
        </p:xfrm>
        <a:graphic>
          <a:graphicData uri="http://schemas.openxmlformats.org/drawingml/2006/table">
            <a:tbl>
              <a:tblPr>
                <a:noFill/>
                <a:tableStyleId>{5C22544A-7EE6-4342-B048-85BDC9FD1C3A}</a:tableStyleId>
              </a:tblPr>
              <a:tblGrid>
                <a:gridCol w="2245360">
                  <a:extLst>
                    <a:ext uri="{9D8B030D-6E8A-4147-A177-3AD203B41FA5}">
                      <a16:colId xmlns:a16="http://schemas.microsoft.com/office/drawing/2014/main" val="4212827071"/>
                    </a:ext>
                  </a:extLst>
                </a:gridCol>
                <a:gridCol w="2245360">
                  <a:extLst>
                    <a:ext uri="{9D8B030D-6E8A-4147-A177-3AD203B41FA5}">
                      <a16:colId xmlns:a16="http://schemas.microsoft.com/office/drawing/2014/main" val="1335836556"/>
                    </a:ext>
                  </a:extLst>
                </a:gridCol>
                <a:gridCol w="2245360">
                  <a:extLst>
                    <a:ext uri="{9D8B030D-6E8A-4147-A177-3AD203B41FA5}">
                      <a16:colId xmlns:a16="http://schemas.microsoft.com/office/drawing/2014/main" val="4176191926"/>
                    </a:ext>
                  </a:extLst>
                </a:gridCol>
                <a:gridCol w="2245360">
                  <a:extLst>
                    <a:ext uri="{9D8B030D-6E8A-4147-A177-3AD203B41FA5}">
                      <a16:colId xmlns:a16="http://schemas.microsoft.com/office/drawing/2014/main" val="1625387831"/>
                    </a:ext>
                  </a:extLst>
                </a:gridCol>
                <a:gridCol w="2245360">
                  <a:extLst>
                    <a:ext uri="{9D8B030D-6E8A-4147-A177-3AD203B41FA5}">
                      <a16:colId xmlns:a16="http://schemas.microsoft.com/office/drawing/2014/main" val="3444638845"/>
                    </a:ext>
                  </a:extLst>
                </a:gridCol>
              </a:tblGrid>
              <a:tr h="477265">
                <a:tc>
                  <a:txBody>
                    <a:bodyPr/>
                    <a:lstStyle/>
                    <a:p>
                      <a:pPr algn="l" fontAlgn="ctr"/>
                      <a:r>
                        <a:rPr lang="en-US" sz="1400" b="1" u="none" strike="noStrike" dirty="0">
                          <a:solidFill>
                            <a:schemeClr val="tx1"/>
                          </a:solidFill>
                          <a:effectLst/>
                          <a:latin typeface="Arial" panose="020B0604020202020204" pitchFamily="34" charset="0"/>
                          <a:cs typeface="Arial" panose="020B0604020202020204" pitchFamily="34" charset="0"/>
                        </a:rPr>
                        <a:t>Sub-title</a:t>
                      </a:r>
                      <a:endParaRPr lang="en-US" sz="1400" b="1" i="0" u="none" strike="noStrike" dirty="0">
                        <a:solidFill>
                          <a:schemeClr val="tx1"/>
                        </a:solidFill>
                        <a:effectLst/>
                        <a:latin typeface="Arial" panose="020B0604020202020204" pitchFamily="34" charset="0"/>
                        <a:cs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ctr" latinLnBrk="0" hangingPunct="1">
                        <a:spcBef>
                          <a:spcPts val="0"/>
                        </a:spcBef>
                        <a:spcAft>
                          <a:spcPts val="0"/>
                        </a:spcAft>
                      </a:pPr>
                      <a:r>
                        <a:rPr lang="en-US" sz="1400" b="1" kern="1200" dirty="0">
                          <a:solidFill>
                            <a:schemeClr val="tx1"/>
                          </a:solidFill>
                          <a:effectLst/>
                          <a:latin typeface="Arial" panose="020B0604020202020204" pitchFamily="34" charset="0"/>
                          <a:ea typeface="+mn-ea"/>
                          <a:cs typeface="Arial" panose="020B0604020202020204" pitchFamily="34" charset="0"/>
                        </a:rPr>
                        <a:t>Sub-title</a:t>
                      </a:r>
                      <a:endParaRPr lang="en-US" sz="1600" dirty="0">
                        <a:solidFill>
                          <a:schemeClr val="tx1"/>
                        </a:solidFill>
                        <a:effectLst/>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ctr" latinLnBrk="0" hangingPunct="1">
                        <a:spcBef>
                          <a:spcPts val="0"/>
                        </a:spcBef>
                        <a:spcAft>
                          <a:spcPts val="0"/>
                        </a:spcAft>
                      </a:pPr>
                      <a:r>
                        <a:rPr lang="en-US" sz="1400" b="1" kern="1200" dirty="0">
                          <a:solidFill>
                            <a:schemeClr val="tx1"/>
                          </a:solidFill>
                          <a:effectLst/>
                          <a:latin typeface="Arial" panose="020B0604020202020204" pitchFamily="34" charset="0"/>
                          <a:ea typeface="+mn-ea"/>
                          <a:cs typeface="Arial" panose="020B0604020202020204" pitchFamily="34" charset="0"/>
                        </a:rPr>
                        <a:t>Sub-title</a:t>
                      </a:r>
                      <a:endParaRPr lang="en-US" sz="1600" dirty="0">
                        <a:solidFill>
                          <a:schemeClr val="tx1"/>
                        </a:solidFill>
                        <a:effectLst/>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ctr" latinLnBrk="0" hangingPunct="1">
                        <a:spcBef>
                          <a:spcPts val="0"/>
                        </a:spcBef>
                        <a:spcAft>
                          <a:spcPts val="0"/>
                        </a:spcAft>
                      </a:pPr>
                      <a:r>
                        <a:rPr lang="en-US" sz="1400" b="1" kern="1200" dirty="0">
                          <a:solidFill>
                            <a:schemeClr val="tx1"/>
                          </a:solidFill>
                          <a:effectLst/>
                          <a:latin typeface="Arial" panose="020B0604020202020204" pitchFamily="34" charset="0"/>
                          <a:ea typeface="+mn-ea"/>
                          <a:cs typeface="Arial" panose="020B0604020202020204" pitchFamily="34" charset="0"/>
                        </a:rPr>
                        <a:t>Sub-title</a:t>
                      </a:r>
                      <a:endParaRPr lang="en-US" sz="1600" dirty="0">
                        <a:solidFill>
                          <a:schemeClr val="tx1"/>
                        </a:solidFill>
                        <a:effectLst/>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ctr" latinLnBrk="0" hangingPunct="1">
                        <a:spcBef>
                          <a:spcPts val="0"/>
                        </a:spcBef>
                        <a:spcAft>
                          <a:spcPts val="0"/>
                        </a:spcAft>
                      </a:pPr>
                      <a:r>
                        <a:rPr lang="en-US" sz="1400" b="1" kern="1200" dirty="0">
                          <a:solidFill>
                            <a:schemeClr val="tx1"/>
                          </a:solidFill>
                          <a:effectLst/>
                          <a:latin typeface="Arial" panose="020B0604020202020204" pitchFamily="34" charset="0"/>
                          <a:ea typeface="+mn-ea"/>
                          <a:cs typeface="Arial" panose="020B0604020202020204" pitchFamily="34" charset="0"/>
                        </a:rPr>
                        <a:t>Sub-title</a:t>
                      </a:r>
                      <a:endParaRPr lang="en-US" sz="1600" dirty="0">
                        <a:solidFill>
                          <a:schemeClr val="tx1"/>
                        </a:solidFill>
                        <a:effectLst/>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9587538"/>
                  </a:ext>
                </a:extLst>
              </a:tr>
              <a:tr h="485906">
                <a:tc>
                  <a:txBody>
                    <a:bodyPr/>
                    <a:lstStyle/>
                    <a:p>
                      <a:pPr marL="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4524055"/>
                  </a:ext>
                </a:extLst>
              </a:tr>
              <a:tr h="485906">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6556372"/>
                  </a:ext>
                </a:extLst>
              </a:tr>
              <a:tr h="485906">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1245806"/>
                  </a:ext>
                </a:extLst>
              </a:tr>
              <a:tr h="485906">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5985291"/>
                  </a:ext>
                </a:extLst>
              </a:tr>
              <a:tr h="485906">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42518107"/>
                  </a:ext>
                </a:extLst>
              </a:tr>
              <a:tr h="485906">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5262629"/>
                  </a:ext>
                </a:extLst>
              </a:tr>
              <a:tr h="485906">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89578711"/>
                  </a:ext>
                </a:extLst>
              </a:tr>
              <a:tr h="485906">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a:solidFill>
                            <a:srgbClr val="000048"/>
                          </a:solidFill>
                          <a:effectLst/>
                          <a:latin typeface="Arial" panose="020B0604020202020204" pitchFamily="34" charset="0"/>
                        </a:rPr>
                        <a:t>Topic </a:t>
                      </a:r>
                      <a:endParaRPr lang="en-US" sz="1100" b="0" i="0" u="none" strike="noStrike">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a:solidFill>
                            <a:srgbClr val="000048"/>
                          </a:solidFill>
                          <a:effectLst/>
                          <a:latin typeface="Arial" panose="020B0604020202020204" pitchFamily="34" charset="0"/>
                        </a:rPr>
                        <a:t>Topic </a:t>
                      </a:r>
                      <a:endParaRPr lang="en-US" sz="1100" b="0" i="0" u="none" strike="noStrike">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8332093"/>
                  </a:ext>
                </a:extLst>
              </a:tr>
              <a:tr h="485906">
                <a:tc>
                  <a:txBody>
                    <a:bodyPr/>
                    <a:lstStyle/>
                    <a:p>
                      <a:pPr marL="0" marR="0" indent="0" algn="l" rtl="0" eaLnBrk="1" fontAlgn="ctr" latinLnBrk="0" hangingPunct="1">
                        <a:spcBef>
                          <a:spcPts val="0"/>
                        </a:spcBef>
                        <a:spcAft>
                          <a:spcPts val="0"/>
                        </a:spcAft>
                      </a:pPr>
                      <a:r>
                        <a:rPr lang="en-US" sz="1100" b="0" i="0" u="none" strike="noStrike" kern="1200">
                          <a:solidFill>
                            <a:srgbClr val="000048"/>
                          </a:solidFill>
                          <a:effectLst/>
                          <a:latin typeface="Arial" panose="020B0604020202020204" pitchFamily="34" charset="0"/>
                        </a:rPr>
                        <a:t>Topic </a:t>
                      </a:r>
                      <a:endParaRPr lang="en-US" sz="1100" b="0" i="0" u="none" strike="noStrike">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a:solidFill>
                            <a:srgbClr val="000048"/>
                          </a:solidFill>
                          <a:effectLst/>
                          <a:latin typeface="Arial" panose="020B0604020202020204" pitchFamily="34" charset="0"/>
                        </a:rPr>
                        <a:t>Topic </a:t>
                      </a:r>
                      <a:endParaRPr lang="en-US" sz="1100" b="0" i="0" u="none" strike="noStrike">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a:solidFill>
                            <a:srgbClr val="000048"/>
                          </a:solidFill>
                          <a:effectLst/>
                          <a:latin typeface="Arial" panose="020B0604020202020204" pitchFamily="34" charset="0"/>
                        </a:rPr>
                        <a:t>Topic </a:t>
                      </a:r>
                      <a:endParaRPr lang="en-US" sz="1100" b="0" i="0" u="none" strike="noStrike">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rgbClr val="000048"/>
                          </a:solidFill>
                          <a:effectLst/>
                          <a:latin typeface="Arial" panose="020B0604020202020204" pitchFamily="34" charset="0"/>
                        </a:rPr>
                        <a:t>Topic </a:t>
                      </a:r>
                      <a:endParaRPr lang="en-US" sz="1100" b="0" i="0" u="none" strike="noStrike" dirty="0">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300549"/>
                  </a:ext>
                </a:extLst>
              </a:tr>
            </a:tbl>
          </a:graphicData>
        </a:graphic>
      </p:graphicFrame>
      <p:sp>
        <p:nvSpPr>
          <p:cNvPr id="9" name="Title 1">
            <a:extLst>
              <a:ext uri="{FF2B5EF4-FFF2-40B4-BE49-F238E27FC236}">
                <a16:creationId xmlns:a16="http://schemas.microsoft.com/office/drawing/2014/main" id="{93CD1251-6DDB-4BD8-BFB1-9E8264645C94}"/>
              </a:ext>
            </a:extLst>
          </p:cNvPr>
          <p:cNvSpPr>
            <a:spLocks noGrp="1"/>
          </p:cNvSpPr>
          <p:nvPr>
            <p:ph type="title"/>
          </p:nvPr>
        </p:nvSpPr>
        <p:spPr/>
        <p:txBody>
          <a:bodyPr/>
          <a:lstStyle/>
          <a:p>
            <a:r>
              <a:rPr lang="en-US"/>
              <a:t>Basic table</a:t>
            </a:r>
          </a:p>
        </p:txBody>
      </p:sp>
      <p:sp>
        <p:nvSpPr>
          <p:cNvPr id="11" name="Footer Placeholder 10">
            <a:extLst>
              <a:ext uri="{FF2B5EF4-FFF2-40B4-BE49-F238E27FC236}">
                <a16:creationId xmlns:a16="http://schemas.microsoft.com/office/drawing/2014/main" id="{0224FFC8-4DB5-C7FC-1CCA-FCD20F6A7D98}"/>
              </a:ext>
            </a:extLst>
          </p:cNvPr>
          <p:cNvSpPr>
            <a:spLocks noGrp="1"/>
          </p:cNvSpPr>
          <p:nvPr>
            <p:ph type="ftr" sz="quarter" idx="11"/>
          </p:nvPr>
        </p:nvSpPr>
        <p:spPr/>
        <p:txBody>
          <a:bodyPr/>
          <a:lstStyle/>
          <a:p>
            <a:r>
              <a:rPr lang="en-US"/>
              <a:t>© 2023 Cognizant | Confidential &amp; Proprietary</a:t>
            </a:r>
            <a:endParaRPr lang="en-US" dirty="0"/>
          </a:p>
        </p:txBody>
      </p:sp>
      <p:sp>
        <p:nvSpPr>
          <p:cNvPr id="3" name="Slide Number Placeholder 2">
            <a:extLst>
              <a:ext uri="{FF2B5EF4-FFF2-40B4-BE49-F238E27FC236}">
                <a16:creationId xmlns:a16="http://schemas.microsoft.com/office/drawing/2014/main" id="{7C090066-14B5-20F5-69CE-A8A88E214F51}"/>
              </a:ext>
            </a:extLst>
          </p:cNvPr>
          <p:cNvSpPr>
            <a:spLocks noGrp="1"/>
          </p:cNvSpPr>
          <p:nvPr>
            <p:ph type="sldNum" sz="quarter" idx="12"/>
          </p:nvPr>
        </p:nvSpPr>
        <p:spPr/>
        <p:txBody>
          <a:bodyPr/>
          <a:lstStyle/>
          <a:p>
            <a:fld id="{C53E075B-3175-45CF-B3C7-FEDF3F5961E3}" type="slidenum">
              <a:rPr lang="en-US" smtClean="0"/>
              <a:pPr/>
              <a:t>61</a:t>
            </a:fld>
            <a:endParaRPr lang="en-US" dirty="0"/>
          </a:p>
        </p:txBody>
      </p:sp>
    </p:spTree>
    <p:extLst>
      <p:ext uri="{BB962C8B-B14F-4D97-AF65-F5344CB8AC3E}">
        <p14:creationId xmlns:p14="http://schemas.microsoft.com/office/powerpoint/2010/main" val="34533492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30">
            <a:extLst>
              <a:ext uri="{FF2B5EF4-FFF2-40B4-BE49-F238E27FC236}">
                <a16:creationId xmlns:a16="http://schemas.microsoft.com/office/drawing/2014/main" id="{481CEC50-7546-594C-B573-2DF87256211C}"/>
              </a:ext>
            </a:extLst>
          </p:cNvPr>
          <p:cNvSpPr txBox="1">
            <a:spLocks noGrp="1"/>
          </p:cNvSpPr>
          <p:nvPr>
            <p:ph type="title"/>
          </p:nvPr>
        </p:nvSpPr>
        <p:spPr/>
        <p:txBody>
          <a:bodyPr/>
          <a:lstStyle/>
          <a:p>
            <a:r>
              <a:rPr lang="en-US" dirty="0"/>
              <a:t>Three column table</a:t>
            </a:r>
          </a:p>
        </p:txBody>
      </p:sp>
      <p:graphicFrame>
        <p:nvGraphicFramePr>
          <p:cNvPr id="14" name="Content Placeholder 5">
            <a:extLst>
              <a:ext uri="{FF2B5EF4-FFF2-40B4-BE49-F238E27FC236}">
                <a16:creationId xmlns:a16="http://schemas.microsoft.com/office/drawing/2014/main" id="{4530B1E2-7F90-1399-C165-E9CDC0ACC3DB}"/>
              </a:ext>
            </a:extLst>
          </p:cNvPr>
          <p:cNvGraphicFramePr>
            <a:graphicFrameLocks/>
          </p:cNvGraphicFramePr>
          <p:nvPr>
            <p:extLst>
              <p:ext uri="{D42A27DB-BD31-4B8C-83A1-F6EECF244321}">
                <p14:modId xmlns:p14="http://schemas.microsoft.com/office/powerpoint/2010/main" val="130022128"/>
              </p:ext>
            </p:extLst>
          </p:nvPr>
        </p:nvGraphicFramePr>
        <p:xfrm>
          <a:off x="457200" y="1208088"/>
          <a:ext cx="11277600" cy="4888899"/>
        </p:xfrm>
        <a:graphic>
          <a:graphicData uri="http://schemas.openxmlformats.org/drawingml/2006/table">
            <a:tbl>
              <a:tblPr firstRow="1" bandRow="1">
                <a:tableStyleId>{72833802-FEF1-4C79-8D5D-14CF1EAF98D9}</a:tableStyleId>
              </a:tblPr>
              <a:tblGrid>
                <a:gridCol w="2256973">
                  <a:extLst>
                    <a:ext uri="{9D8B030D-6E8A-4147-A177-3AD203B41FA5}">
                      <a16:colId xmlns:a16="http://schemas.microsoft.com/office/drawing/2014/main" val="2821380241"/>
                    </a:ext>
                  </a:extLst>
                </a:gridCol>
                <a:gridCol w="3018972">
                  <a:extLst>
                    <a:ext uri="{9D8B030D-6E8A-4147-A177-3AD203B41FA5}">
                      <a16:colId xmlns:a16="http://schemas.microsoft.com/office/drawing/2014/main" val="4226252760"/>
                    </a:ext>
                  </a:extLst>
                </a:gridCol>
                <a:gridCol w="6001655">
                  <a:extLst>
                    <a:ext uri="{9D8B030D-6E8A-4147-A177-3AD203B41FA5}">
                      <a16:colId xmlns:a16="http://schemas.microsoft.com/office/drawing/2014/main" val="196172865"/>
                    </a:ext>
                  </a:extLst>
                </a:gridCol>
              </a:tblGrid>
              <a:tr h="457200">
                <a:tc>
                  <a:txBody>
                    <a:bodyPr/>
                    <a:lstStyle/>
                    <a:p>
                      <a:pPr algn="l"/>
                      <a:r>
                        <a:rPr lang="en-US" sz="1600" b="1" i="0" u="none" strike="noStrike" kern="1200" dirty="0">
                          <a:solidFill>
                            <a:schemeClr val="tx1"/>
                          </a:solidFill>
                          <a:effectLst/>
                          <a:latin typeface="+mn-lt"/>
                          <a:ea typeface="+mn-ea"/>
                          <a:cs typeface="+mn-cs"/>
                        </a:rPr>
                        <a:t>Sub-title</a:t>
                      </a:r>
                    </a:p>
                  </a:txBody>
                  <a:tcPr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b="1" i="0" kern="1200" dirty="0">
                          <a:solidFill>
                            <a:schemeClr val="tx1"/>
                          </a:solidFill>
                          <a:effectLst/>
                          <a:latin typeface="+mn-lt"/>
                          <a:ea typeface="+mn-ea"/>
                          <a:cs typeface="+mn-cs"/>
                        </a:rPr>
                        <a:t>Sub-title</a:t>
                      </a:r>
                      <a:r>
                        <a:rPr lang="en-US" sz="1600" dirty="0">
                          <a:solidFill>
                            <a:schemeClr val="tx1"/>
                          </a:solidFill>
                        </a:rPr>
                        <a:t> </a:t>
                      </a:r>
                      <a:endParaRPr lang="en-US" sz="1600" b="1" i="0" u="none" strike="noStrike" kern="1200" dirty="0">
                        <a:solidFill>
                          <a:schemeClr val="tx1"/>
                        </a:solidFill>
                        <a:effectLst/>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b="1" i="0" kern="1200" dirty="0">
                          <a:solidFill>
                            <a:schemeClr val="tx1"/>
                          </a:solidFill>
                          <a:effectLst/>
                          <a:latin typeface="+mn-lt"/>
                          <a:ea typeface="+mn-ea"/>
                          <a:cs typeface="+mn-cs"/>
                        </a:rPr>
                        <a:t>Sub-title</a:t>
                      </a:r>
                      <a:r>
                        <a:rPr lang="en-US" sz="1600" dirty="0">
                          <a:solidFill>
                            <a:schemeClr val="tx1"/>
                          </a:solidFill>
                        </a:rPr>
                        <a:t> </a:t>
                      </a:r>
                      <a:endParaRPr lang="en-US" sz="1600" b="1" i="0" u="none" strike="noStrike" kern="1200" dirty="0">
                        <a:solidFill>
                          <a:schemeClr val="tx1"/>
                        </a:solidFill>
                        <a:effectLst/>
                        <a:latin typeface="+mn-lt"/>
                        <a:ea typeface="+mn-ea"/>
                        <a:cs typeface="+mn-cs"/>
                      </a:endParaRPr>
                    </a:p>
                  </a:txBody>
                  <a:tcPr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7715068"/>
                  </a:ext>
                </a:extLst>
              </a:tr>
              <a:tr h="492411">
                <a:tc rowSpan="3">
                  <a:txBody>
                    <a:bodyPr/>
                    <a:lstStyle/>
                    <a:p>
                      <a:pPr algn="l"/>
                      <a:r>
                        <a:rPr lang="en-US" sz="1600" b="1" dirty="0">
                          <a:solidFill>
                            <a:schemeClr val="tx1"/>
                          </a:solidFill>
                        </a:rPr>
                        <a:t>Topic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 typeface="+mj-lt"/>
                        <a:buNone/>
                      </a:pPr>
                      <a:r>
                        <a:rPr lang="en-US" sz="1200" b="1" dirty="0">
                          <a:solidFill>
                            <a:schemeClr val="tx1"/>
                          </a:solidFill>
                        </a:rPr>
                        <a:t>1. Topic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lnSpc>
                          <a:spcPct val="120000"/>
                        </a:lnSpc>
                        <a:spcBef>
                          <a:spcPts val="1200"/>
                        </a:spcBef>
                        <a:buFont typeface="Arial" panose="020B0604020202020204" pitchFamily="34" charset="0"/>
                        <a:buNone/>
                      </a:pPr>
                      <a:r>
                        <a:rPr lang="en-US" sz="1200" dirty="0">
                          <a:solidFill>
                            <a:schemeClr val="tx1"/>
                          </a:solidFill>
                        </a:rPr>
                        <a:t>Sed do eiusmod tempor incididunt ut labore et dolore magna aliqua.</a:t>
                      </a:r>
                      <a:endParaRPr lang="en-US" sz="1200" b="1" dirty="0">
                        <a:solidFill>
                          <a:schemeClr val="tx1"/>
                        </a:solidFill>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4723345"/>
                  </a:ext>
                </a:extLst>
              </a:tr>
              <a:tr h="492411">
                <a:tc vMerge="1">
                  <a:txBody>
                    <a:bodyPr/>
                    <a:lstStyle/>
                    <a:p>
                      <a:endParaRPr lang="en-US"/>
                    </a:p>
                  </a:txBody>
                  <a:tcPr/>
                </a:tc>
                <a:tc>
                  <a:txBody>
                    <a:bodyPr/>
                    <a:lstStyle/>
                    <a:p>
                      <a:pPr marL="0" indent="0" algn="l">
                        <a:buFont typeface="+mj-lt"/>
                        <a:buNone/>
                      </a:pPr>
                      <a:r>
                        <a:rPr lang="en-US" sz="1200" b="1" dirty="0">
                          <a:solidFill>
                            <a:schemeClr val="tx1"/>
                          </a:solidFill>
                        </a:rPr>
                        <a:t>2. Topic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78" rtl="0" eaLnBrk="1" fontAlgn="auto" latinLnBrk="0" hangingPunct="1">
                        <a:lnSpc>
                          <a:spcPct val="120000"/>
                        </a:lnSpc>
                        <a:spcBef>
                          <a:spcPts val="12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chemeClr val="tx1"/>
                          </a:solidFill>
                          <a:effectLst/>
                          <a:uLnTx/>
                          <a:uFillTx/>
                          <a:latin typeface="Arial" panose="020B0604020202020204"/>
                          <a:ea typeface="+mn-ea"/>
                          <a:cs typeface="+mn-cs"/>
                        </a:rPr>
                        <a:t>Sed do eiusmod tempor incididunt ut labore et dolore magna aliqua.</a:t>
                      </a:r>
                      <a:endPar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1529602"/>
                  </a:ext>
                </a:extLst>
              </a:tr>
              <a:tr h="492411">
                <a:tc vMerge="1">
                  <a:txBody>
                    <a:bodyPr/>
                    <a:lstStyle/>
                    <a:p>
                      <a:endParaRPr lang="en-US"/>
                    </a:p>
                  </a:txBody>
                  <a:tcPr/>
                </a:tc>
                <a:tc>
                  <a:txBody>
                    <a:bodyPr/>
                    <a:lstStyle/>
                    <a:p>
                      <a:pPr marL="0" indent="0" algn="l">
                        <a:buFont typeface="+mj-lt"/>
                        <a:buNone/>
                      </a:pPr>
                      <a:r>
                        <a:rPr lang="en-US" sz="1200" b="1" dirty="0">
                          <a:solidFill>
                            <a:schemeClr val="tx1"/>
                          </a:solidFill>
                        </a:rPr>
                        <a:t>3. Topic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78" rtl="0" eaLnBrk="1" fontAlgn="auto" latinLnBrk="0" hangingPunct="1">
                        <a:lnSpc>
                          <a:spcPct val="120000"/>
                        </a:lnSpc>
                        <a:spcBef>
                          <a:spcPts val="12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chemeClr val="tx1"/>
                          </a:solidFill>
                          <a:effectLst/>
                          <a:uLnTx/>
                          <a:uFillTx/>
                          <a:latin typeface="Arial" panose="020B0604020202020204"/>
                          <a:ea typeface="+mn-ea"/>
                          <a:cs typeface="+mn-cs"/>
                        </a:rPr>
                        <a:t>Sed do eiusmod tempor incididunt ut labore et dolore magna aliqua.</a:t>
                      </a:r>
                      <a:endPar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0452684"/>
                  </a:ext>
                </a:extLst>
              </a:tr>
              <a:tr h="492411">
                <a:tc rowSpan="3">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solidFill>
                          <a:effectLst/>
                          <a:uLnTx/>
                          <a:uFillTx/>
                          <a:latin typeface="Arial" panose="020B0604020202020204"/>
                          <a:ea typeface="+mn-ea"/>
                          <a:cs typeface="+mn-cs"/>
                        </a:rPr>
                        <a:t>Topic</a:t>
                      </a:r>
                      <a:endParaRPr kumimoji="0" lang="en-US" sz="1400" b="1" i="0" u="none" strike="noStrike" kern="1200" cap="none" spc="0" normalizeH="0" baseline="0" noProof="0" dirty="0">
                        <a:ln>
                          <a:noFill/>
                        </a:ln>
                        <a:solidFill>
                          <a:schemeClr val="tx1"/>
                        </a:solidFill>
                        <a:effectLst/>
                        <a:uLnTx/>
                        <a:uFillTx/>
                        <a:latin typeface="Arial" panose="020B0604020202020204"/>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 typeface="+mj-lt"/>
                        <a:buNone/>
                      </a:pPr>
                      <a:r>
                        <a:rPr lang="en-US" sz="1200" b="1" baseline="0" dirty="0">
                          <a:solidFill>
                            <a:schemeClr val="tx1"/>
                          </a:solidFill>
                        </a:rPr>
                        <a:t>4. </a:t>
                      </a:r>
                      <a:r>
                        <a:rPr lang="en-US" sz="1200" b="1" dirty="0">
                          <a:solidFill>
                            <a:schemeClr val="tx1"/>
                          </a:solidFill>
                        </a:rPr>
                        <a:t>Topic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78" rtl="0" eaLnBrk="1" fontAlgn="auto" latinLnBrk="0" hangingPunct="1">
                        <a:lnSpc>
                          <a:spcPct val="120000"/>
                        </a:lnSpc>
                        <a:spcBef>
                          <a:spcPts val="12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chemeClr val="tx1"/>
                          </a:solidFill>
                          <a:effectLst/>
                          <a:uLnTx/>
                          <a:uFillTx/>
                          <a:latin typeface="Arial" panose="020B0604020202020204"/>
                          <a:ea typeface="+mn-ea"/>
                          <a:cs typeface="+mn-cs"/>
                        </a:rPr>
                        <a:t>Sed do eiusmod tempor incididunt ut labore et dolore magna aliqua.</a:t>
                      </a:r>
                      <a:endPar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2729224"/>
                  </a:ext>
                </a:extLst>
              </a:tr>
              <a:tr h="492411">
                <a:tc vMerge="1">
                  <a:txBody>
                    <a:bodyPr/>
                    <a:lstStyle/>
                    <a:p>
                      <a:endParaRPr lang="en-US" sz="1100" b="1"/>
                    </a:p>
                  </a:txBody>
                  <a:tcPr marL="68580" marR="68580" marT="34290" marB="34290"/>
                </a:tc>
                <a:tc>
                  <a:txBody>
                    <a:bodyPr/>
                    <a:lstStyle/>
                    <a:p>
                      <a:pPr marL="0" indent="0" algn="l">
                        <a:buFont typeface="+mj-lt"/>
                        <a:buNone/>
                      </a:pPr>
                      <a:r>
                        <a:rPr lang="en-US" sz="1200" b="1" dirty="0">
                          <a:solidFill>
                            <a:schemeClr val="tx1"/>
                          </a:solidFill>
                        </a:rPr>
                        <a:t>5. Topic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78" rtl="0" eaLnBrk="1" fontAlgn="auto" latinLnBrk="0" hangingPunct="1">
                        <a:lnSpc>
                          <a:spcPct val="120000"/>
                        </a:lnSpc>
                        <a:spcBef>
                          <a:spcPts val="12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chemeClr val="tx1"/>
                          </a:solidFill>
                          <a:effectLst/>
                          <a:uLnTx/>
                          <a:uFillTx/>
                          <a:latin typeface="Arial" panose="020B0604020202020204"/>
                          <a:ea typeface="+mn-ea"/>
                          <a:cs typeface="+mn-cs"/>
                        </a:rPr>
                        <a:t>Sed do eiusmod tempor incididunt ut labore et dolore magna aliqua.</a:t>
                      </a:r>
                      <a:endPar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591926"/>
                  </a:ext>
                </a:extLst>
              </a:tr>
              <a:tr h="492411">
                <a:tc vMerge="1">
                  <a:txBody>
                    <a:bodyPr/>
                    <a:lstStyle/>
                    <a:p>
                      <a:pPr algn="ctr"/>
                      <a:endParaRPr lang="en-US" sz="1100" b="1">
                        <a:solidFill>
                          <a:schemeClr val="tx2"/>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buFont typeface="+mj-lt"/>
                        <a:buNone/>
                      </a:pPr>
                      <a:r>
                        <a:rPr lang="en-US" sz="1200" b="1" dirty="0">
                          <a:solidFill>
                            <a:schemeClr val="tx1"/>
                          </a:solidFill>
                        </a:rPr>
                        <a:t>6. Topic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78" rtl="0" eaLnBrk="1" fontAlgn="auto" latinLnBrk="0" hangingPunct="1">
                        <a:lnSpc>
                          <a:spcPct val="120000"/>
                        </a:lnSpc>
                        <a:spcBef>
                          <a:spcPts val="12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chemeClr val="tx1"/>
                          </a:solidFill>
                          <a:effectLst/>
                          <a:uLnTx/>
                          <a:uFillTx/>
                          <a:latin typeface="Arial" panose="020B0604020202020204"/>
                          <a:ea typeface="+mn-ea"/>
                          <a:cs typeface="+mn-cs"/>
                        </a:rPr>
                        <a:t>Sed do eiusmod tempor incididunt ut labore et dolore magna aliqua.</a:t>
                      </a:r>
                      <a:endPar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7123978"/>
                  </a:ext>
                </a:extLst>
              </a:tr>
              <a:tr h="492411">
                <a:tc rowSpan="3">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solidFill>
                          <a:effectLst/>
                          <a:uLnTx/>
                          <a:uFillTx/>
                          <a:latin typeface="Arial" panose="020B0604020202020204"/>
                          <a:ea typeface="+mn-ea"/>
                          <a:cs typeface="+mn-cs"/>
                        </a:rPr>
                        <a:t>Topic</a:t>
                      </a:r>
                      <a:endParaRPr kumimoji="0" lang="en-US" sz="1400" b="1" i="0" u="none" strike="noStrike" kern="1200" cap="none" spc="0" normalizeH="0" baseline="0" noProof="0" dirty="0">
                        <a:ln>
                          <a:noFill/>
                        </a:ln>
                        <a:solidFill>
                          <a:schemeClr val="tx1"/>
                        </a:solidFill>
                        <a:effectLst/>
                        <a:uLnTx/>
                        <a:uFillTx/>
                        <a:latin typeface="Arial" panose="020B0604020202020204"/>
                        <a:ea typeface="+mn-ea"/>
                        <a:cs typeface="+mn-cs"/>
                      </a:endParaRPr>
                    </a:p>
                  </a:txBody>
                  <a:tcPr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378" rtl="0" eaLnBrk="1" latinLnBrk="0" hangingPunct="1">
                        <a:buFont typeface="+mj-lt"/>
                        <a:buNone/>
                      </a:pPr>
                      <a:r>
                        <a:rPr lang="en-US" sz="1200" b="1" kern="1200" dirty="0">
                          <a:solidFill>
                            <a:schemeClr val="tx1"/>
                          </a:solidFill>
                          <a:latin typeface="+mn-lt"/>
                          <a:ea typeface="+mn-ea"/>
                          <a:cs typeface="+mn-cs"/>
                        </a:rPr>
                        <a:t>7. </a:t>
                      </a:r>
                      <a:r>
                        <a:rPr lang="en-US" sz="1200" b="1" dirty="0">
                          <a:solidFill>
                            <a:schemeClr val="tx1"/>
                          </a:solidFill>
                        </a:rPr>
                        <a:t>Topic</a:t>
                      </a:r>
                      <a:endParaRPr lang="en-US" sz="1200" b="1" kern="1200" dirty="0">
                        <a:solidFill>
                          <a:schemeClr val="tx1"/>
                        </a:solidFill>
                        <a:latin typeface="+mn-lt"/>
                        <a:ea typeface="+mn-ea"/>
                        <a:cs typeface="+mn-cs"/>
                      </a:endParaRPr>
                    </a:p>
                  </a:txBody>
                  <a:tcPr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78" rtl="0" eaLnBrk="1" fontAlgn="auto" latinLnBrk="0" hangingPunct="1">
                        <a:lnSpc>
                          <a:spcPct val="120000"/>
                        </a:lnSpc>
                        <a:spcBef>
                          <a:spcPts val="12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chemeClr val="tx1"/>
                          </a:solidFill>
                          <a:effectLst/>
                          <a:uLnTx/>
                          <a:uFillTx/>
                          <a:latin typeface="Arial" panose="020B0604020202020204"/>
                          <a:ea typeface="+mn-ea"/>
                          <a:cs typeface="+mn-cs"/>
                        </a:rPr>
                        <a:t>Sed do eiusmod tempor incididunt ut labore et dolore magna aliqua.</a:t>
                      </a:r>
                      <a:endPar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endParaRPr>
                    </a:p>
                  </a:txBody>
                  <a:tcPr marR="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71249459"/>
                  </a:ext>
                </a:extLst>
              </a:tr>
              <a:tr h="492411">
                <a:tc vMerge="1">
                  <a:txBody>
                    <a:bodyPr/>
                    <a:lstStyle/>
                    <a:p>
                      <a:pPr marL="0" algn="ctr" defTabSz="914378" rtl="0" eaLnBrk="1" latinLnBrk="0" hangingPunct="1"/>
                      <a:endParaRPr lang="en-US" sz="1100" b="1" kern="1200">
                        <a:solidFill>
                          <a:schemeClr val="tx2"/>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defTabSz="914378" rtl="0" eaLnBrk="1" latinLnBrk="0" hangingPunct="1">
                        <a:buFont typeface="+mj-lt"/>
                        <a:buNone/>
                      </a:pPr>
                      <a:r>
                        <a:rPr lang="en-US" sz="1200" b="1" kern="1200" dirty="0">
                          <a:solidFill>
                            <a:schemeClr val="tx1"/>
                          </a:solidFill>
                          <a:latin typeface="+mn-lt"/>
                          <a:ea typeface="+mn-ea"/>
                          <a:cs typeface="+mn-cs"/>
                        </a:rPr>
                        <a:t>8.</a:t>
                      </a:r>
                      <a:r>
                        <a:rPr lang="en-US" sz="1200" b="1" kern="1200" baseline="0" dirty="0">
                          <a:solidFill>
                            <a:schemeClr val="tx1"/>
                          </a:solidFill>
                          <a:latin typeface="+mn-lt"/>
                          <a:ea typeface="+mn-ea"/>
                          <a:cs typeface="+mn-cs"/>
                        </a:rPr>
                        <a:t> </a:t>
                      </a:r>
                      <a:r>
                        <a:rPr lang="en-US" sz="1200" b="1" dirty="0">
                          <a:solidFill>
                            <a:schemeClr val="tx1"/>
                          </a:solidFill>
                        </a:rPr>
                        <a:t>Topic</a:t>
                      </a:r>
                      <a:endParaRPr lang="en-US" sz="1200" b="1" kern="1200" dirty="0">
                        <a:solidFill>
                          <a:schemeClr val="tx1"/>
                        </a:solidFill>
                        <a:latin typeface="+mn-lt"/>
                        <a:ea typeface="+mn-ea"/>
                        <a:cs typeface="+mn-cs"/>
                      </a:endParaRPr>
                    </a:p>
                  </a:txBody>
                  <a:tcPr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78" rtl="0" eaLnBrk="1" fontAlgn="auto" latinLnBrk="0" hangingPunct="1">
                        <a:lnSpc>
                          <a:spcPct val="120000"/>
                        </a:lnSpc>
                        <a:spcBef>
                          <a:spcPts val="12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chemeClr val="tx1"/>
                          </a:solidFill>
                          <a:effectLst/>
                          <a:uLnTx/>
                          <a:uFillTx/>
                          <a:latin typeface="Arial" panose="020B0604020202020204"/>
                          <a:ea typeface="+mn-ea"/>
                          <a:cs typeface="+mn-cs"/>
                        </a:rPr>
                        <a:t>Sed do eiusmod tempor incididunt ut labore et dolore magna aliqua.</a:t>
                      </a:r>
                      <a:endPar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endParaRPr>
                    </a:p>
                  </a:txBody>
                  <a:tcPr marR="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2570673"/>
                  </a:ext>
                </a:extLst>
              </a:tr>
              <a:tr h="492411">
                <a:tc vMerge="1">
                  <a:txBody>
                    <a:bodyPr/>
                    <a:lstStyle/>
                    <a:p>
                      <a:pPr marL="0" algn="ctr" defTabSz="914378" rtl="0" eaLnBrk="1" latinLnBrk="0" hangingPunct="1"/>
                      <a:endParaRPr lang="en-US" sz="1100" b="1" kern="1200">
                        <a:solidFill>
                          <a:schemeClr val="tx2"/>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defTabSz="914378" rtl="0" eaLnBrk="1" latinLnBrk="0" hangingPunct="1">
                        <a:buFont typeface="+mj-lt"/>
                        <a:buNone/>
                      </a:pPr>
                      <a:r>
                        <a:rPr lang="en-US" sz="1200" b="1" kern="1200" dirty="0">
                          <a:solidFill>
                            <a:schemeClr val="tx1"/>
                          </a:solidFill>
                          <a:latin typeface="+mn-lt"/>
                          <a:ea typeface="+mn-ea"/>
                          <a:cs typeface="+mn-cs"/>
                        </a:rPr>
                        <a:t>9. </a:t>
                      </a:r>
                      <a:r>
                        <a:rPr lang="en-US" sz="1200" b="1" dirty="0">
                          <a:solidFill>
                            <a:schemeClr val="tx1"/>
                          </a:solidFill>
                        </a:rPr>
                        <a:t>Topic</a:t>
                      </a:r>
                      <a:endParaRPr lang="en-US" sz="1200" b="1" kern="1200" dirty="0">
                        <a:solidFill>
                          <a:schemeClr val="tx1"/>
                        </a:solidFill>
                        <a:latin typeface="+mn-lt"/>
                        <a:ea typeface="+mn-ea"/>
                        <a:cs typeface="+mn-cs"/>
                      </a:endParaRPr>
                    </a:p>
                  </a:txBody>
                  <a:tcPr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78" rtl="0" eaLnBrk="1" fontAlgn="auto" latinLnBrk="0" hangingPunct="1">
                        <a:lnSpc>
                          <a:spcPct val="120000"/>
                        </a:lnSpc>
                        <a:spcBef>
                          <a:spcPts val="12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chemeClr val="tx1"/>
                          </a:solidFill>
                          <a:effectLst/>
                          <a:uLnTx/>
                          <a:uFillTx/>
                          <a:latin typeface="Arial" panose="020B0604020202020204"/>
                          <a:ea typeface="+mn-ea"/>
                          <a:cs typeface="+mn-cs"/>
                        </a:rPr>
                        <a:t>Sed do eiusmod tempor incididunt ut labore et dolore magna aliqua.</a:t>
                      </a:r>
                      <a:endPar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endParaRPr>
                    </a:p>
                  </a:txBody>
                  <a:tcPr marR="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037148"/>
                  </a:ext>
                </a:extLst>
              </a:tr>
            </a:tbl>
          </a:graphicData>
        </a:graphic>
      </p:graphicFrame>
      <p:sp>
        <p:nvSpPr>
          <p:cNvPr id="19" name="Footer Placeholder 18">
            <a:extLst>
              <a:ext uri="{FF2B5EF4-FFF2-40B4-BE49-F238E27FC236}">
                <a16:creationId xmlns:a16="http://schemas.microsoft.com/office/drawing/2014/main" id="{76176122-A031-EE6B-0805-C99F410FD261}"/>
              </a:ext>
            </a:extLst>
          </p:cNvPr>
          <p:cNvSpPr>
            <a:spLocks noGrp="1"/>
          </p:cNvSpPr>
          <p:nvPr>
            <p:ph type="ftr" sz="quarter" idx="11"/>
          </p:nvPr>
        </p:nvSpPr>
        <p:spPr>
          <a:xfrm>
            <a:off x="1042416" y="6263640"/>
            <a:ext cx="3354923" cy="365125"/>
          </a:xfrm>
        </p:spPr>
        <p:txBody>
          <a:bodyPr/>
          <a:lstStyle/>
          <a:p>
            <a:r>
              <a:rPr lang="en-US"/>
              <a:t>© 2023 Cognizant | Confidential &amp; Proprietary</a:t>
            </a:r>
            <a:endParaRPr lang="en-US" dirty="0"/>
          </a:p>
        </p:txBody>
      </p:sp>
      <p:sp>
        <p:nvSpPr>
          <p:cNvPr id="2" name="Slide Number Placeholder 1">
            <a:extLst>
              <a:ext uri="{FF2B5EF4-FFF2-40B4-BE49-F238E27FC236}">
                <a16:creationId xmlns:a16="http://schemas.microsoft.com/office/drawing/2014/main" id="{E68EEA69-353D-7733-FE66-52EA5B5900B1}"/>
              </a:ext>
            </a:extLst>
          </p:cNvPr>
          <p:cNvSpPr>
            <a:spLocks noGrp="1"/>
          </p:cNvSpPr>
          <p:nvPr>
            <p:ph type="sldNum" sz="quarter" idx="12"/>
          </p:nvPr>
        </p:nvSpPr>
        <p:spPr/>
        <p:txBody>
          <a:bodyPr/>
          <a:lstStyle/>
          <a:p>
            <a:fld id="{C53E075B-3175-45CF-B3C7-FEDF3F5961E3}" type="slidenum">
              <a:rPr lang="en-US" smtClean="0"/>
              <a:pPr/>
              <a:t>62</a:t>
            </a:fld>
            <a:endParaRPr lang="en-US" dirty="0"/>
          </a:p>
        </p:txBody>
      </p:sp>
    </p:spTree>
    <p:extLst>
      <p:ext uri="{BB962C8B-B14F-4D97-AF65-F5344CB8AC3E}">
        <p14:creationId xmlns:p14="http://schemas.microsoft.com/office/powerpoint/2010/main" val="6826385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15C44B-948C-739A-7495-9C5686B474D4}"/>
              </a:ext>
            </a:extLst>
          </p:cNvPr>
          <p:cNvSpPr>
            <a:spLocks noGrp="1"/>
          </p:cNvSpPr>
          <p:nvPr>
            <p:ph type="title"/>
          </p:nvPr>
        </p:nvSpPr>
        <p:spPr/>
        <p:txBody>
          <a:bodyPr/>
          <a:lstStyle/>
          <a:p>
            <a:r>
              <a:rPr lang="en-US" dirty="0"/>
              <a:t>Basic table</a:t>
            </a:r>
          </a:p>
        </p:txBody>
      </p:sp>
      <p:graphicFrame>
        <p:nvGraphicFramePr>
          <p:cNvPr id="3" name="Table 2">
            <a:extLst>
              <a:ext uri="{FF2B5EF4-FFF2-40B4-BE49-F238E27FC236}">
                <a16:creationId xmlns:a16="http://schemas.microsoft.com/office/drawing/2014/main" id="{11BE0B59-DA66-47E3-12EA-B418EDECC5C1}"/>
              </a:ext>
            </a:extLst>
          </p:cNvPr>
          <p:cNvGraphicFramePr>
            <a:graphicFrameLocks noGrp="1"/>
          </p:cNvGraphicFramePr>
          <p:nvPr>
            <p:extLst>
              <p:ext uri="{D42A27DB-BD31-4B8C-83A1-F6EECF244321}">
                <p14:modId xmlns:p14="http://schemas.microsoft.com/office/powerpoint/2010/main" val="356852693"/>
              </p:ext>
            </p:extLst>
          </p:nvPr>
        </p:nvGraphicFramePr>
        <p:xfrm>
          <a:off x="457198" y="1309302"/>
          <a:ext cx="11226800" cy="4850419"/>
        </p:xfrm>
        <a:graphic>
          <a:graphicData uri="http://schemas.openxmlformats.org/drawingml/2006/table">
            <a:tbl>
              <a:tblPr>
                <a:noFill/>
                <a:tableStyleId>{5C22544A-7EE6-4342-B048-85BDC9FD1C3A}</a:tableStyleId>
              </a:tblPr>
              <a:tblGrid>
                <a:gridCol w="2245360">
                  <a:extLst>
                    <a:ext uri="{9D8B030D-6E8A-4147-A177-3AD203B41FA5}">
                      <a16:colId xmlns:a16="http://schemas.microsoft.com/office/drawing/2014/main" val="4212827071"/>
                    </a:ext>
                  </a:extLst>
                </a:gridCol>
                <a:gridCol w="2245360">
                  <a:extLst>
                    <a:ext uri="{9D8B030D-6E8A-4147-A177-3AD203B41FA5}">
                      <a16:colId xmlns:a16="http://schemas.microsoft.com/office/drawing/2014/main" val="1335836556"/>
                    </a:ext>
                  </a:extLst>
                </a:gridCol>
                <a:gridCol w="2245360">
                  <a:extLst>
                    <a:ext uri="{9D8B030D-6E8A-4147-A177-3AD203B41FA5}">
                      <a16:colId xmlns:a16="http://schemas.microsoft.com/office/drawing/2014/main" val="4176191926"/>
                    </a:ext>
                  </a:extLst>
                </a:gridCol>
                <a:gridCol w="2245360">
                  <a:extLst>
                    <a:ext uri="{9D8B030D-6E8A-4147-A177-3AD203B41FA5}">
                      <a16:colId xmlns:a16="http://schemas.microsoft.com/office/drawing/2014/main" val="1625387831"/>
                    </a:ext>
                  </a:extLst>
                </a:gridCol>
                <a:gridCol w="2245360">
                  <a:extLst>
                    <a:ext uri="{9D8B030D-6E8A-4147-A177-3AD203B41FA5}">
                      <a16:colId xmlns:a16="http://schemas.microsoft.com/office/drawing/2014/main" val="3444638845"/>
                    </a:ext>
                  </a:extLst>
                </a:gridCol>
              </a:tblGrid>
              <a:tr h="477265">
                <a:tc>
                  <a:txBody>
                    <a:bodyPr/>
                    <a:lstStyle/>
                    <a:p>
                      <a:pPr algn="l" fontAlgn="ctr"/>
                      <a:r>
                        <a:rPr lang="en-US" sz="1400" b="1" u="none" strike="noStrike" dirty="0">
                          <a:solidFill>
                            <a:schemeClr val="tx1"/>
                          </a:solidFill>
                          <a:effectLst/>
                          <a:latin typeface="Arial" panose="020B0604020202020204" pitchFamily="34" charset="0"/>
                          <a:cs typeface="Arial" panose="020B0604020202020204" pitchFamily="34" charset="0"/>
                        </a:rPr>
                        <a:t>Sub-title</a:t>
                      </a:r>
                      <a:endParaRPr lang="en-US" sz="1400" b="1" i="0" u="none" strike="noStrike" dirty="0">
                        <a:solidFill>
                          <a:schemeClr val="tx1"/>
                        </a:solidFill>
                        <a:effectLst/>
                        <a:latin typeface="Arial" panose="020B0604020202020204" pitchFamily="34" charset="0"/>
                        <a:cs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ctr" latinLnBrk="0" hangingPunct="1">
                        <a:spcBef>
                          <a:spcPts val="0"/>
                        </a:spcBef>
                        <a:spcAft>
                          <a:spcPts val="0"/>
                        </a:spcAft>
                      </a:pPr>
                      <a:r>
                        <a:rPr lang="en-US" sz="1400" b="1" kern="1200" dirty="0">
                          <a:solidFill>
                            <a:schemeClr val="tx1"/>
                          </a:solidFill>
                          <a:effectLst/>
                          <a:latin typeface="Arial" panose="020B0604020202020204" pitchFamily="34" charset="0"/>
                          <a:ea typeface="+mn-ea"/>
                          <a:cs typeface="Arial" panose="020B0604020202020204" pitchFamily="34" charset="0"/>
                        </a:rPr>
                        <a:t>Sub-title</a:t>
                      </a:r>
                      <a:endParaRPr lang="en-US" sz="1600" dirty="0">
                        <a:solidFill>
                          <a:schemeClr val="tx1"/>
                        </a:solidFill>
                        <a:effectLst/>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ctr" latinLnBrk="0" hangingPunct="1">
                        <a:spcBef>
                          <a:spcPts val="0"/>
                        </a:spcBef>
                        <a:spcAft>
                          <a:spcPts val="0"/>
                        </a:spcAft>
                      </a:pPr>
                      <a:r>
                        <a:rPr lang="en-US" sz="1400" b="1" kern="1200" dirty="0">
                          <a:solidFill>
                            <a:schemeClr val="tx1"/>
                          </a:solidFill>
                          <a:effectLst/>
                          <a:latin typeface="Arial" panose="020B0604020202020204" pitchFamily="34" charset="0"/>
                          <a:ea typeface="+mn-ea"/>
                          <a:cs typeface="Arial" panose="020B0604020202020204" pitchFamily="34" charset="0"/>
                        </a:rPr>
                        <a:t>Sub-title</a:t>
                      </a:r>
                      <a:endParaRPr lang="en-US" sz="1600" dirty="0">
                        <a:solidFill>
                          <a:schemeClr val="tx1"/>
                        </a:solidFill>
                        <a:effectLst/>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ctr" latinLnBrk="0" hangingPunct="1">
                        <a:spcBef>
                          <a:spcPts val="0"/>
                        </a:spcBef>
                        <a:spcAft>
                          <a:spcPts val="0"/>
                        </a:spcAft>
                      </a:pPr>
                      <a:r>
                        <a:rPr lang="en-US" sz="1400" b="1" kern="1200" dirty="0">
                          <a:solidFill>
                            <a:schemeClr val="tx1"/>
                          </a:solidFill>
                          <a:effectLst/>
                          <a:latin typeface="Arial" panose="020B0604020202020204" pitchFamily="34" charset="0"/>
                          <a:ea typeface="+mn-ea"/>
                          <a:cs typeface="Arial" panose="020B0604020202020204" pitchFamily="34" charset="0"/>
                        </a:rPr>
                        <a:t>Sub-title</a:t>
                      </a:r>
                      <a:endParaRPr lang="en-US" sz="1600" dirty="0">
                        <a:solidFill>
                          <a:schemeClr val="tx1"/>
                        </a:solidFill>
                        <a:effectLst/>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ctr" latinLnBrk="0" hangingPunct="1">
                        <a:spcBef>
                          <a:spcPts val="0"/>
                        </a:spcBef>
                        <a:spcAft>
                          <a:spcPts val="0"/>
                        </a:spcAft>
                      </a:pPr>
                      <a:r>
                        <a:rPr lang="en-US" sz="1400" b="1" kern="1200" dirty="0">
                          <a:solidFill>
                            <a:schemeClr val="tx1"/>
                          </a:solidFill>
                          <a:effectLst/>
                          <a:latin typeface="Arial" panose="020B0604020202020204" pitchFamily="34" charset="0"/>
                          <a:ea typeface="+mn-ea"/>
                          <a:cs typeface="Arial" panose="020B0604020202020204" pitchFamily="34" charset="0"/>
                        </a:rPr>
                        <a:t>Sub-title</a:t>
                      </a:r>
                      <a:endParaRPr lang="en-US" sz="1600" dirty="0">
                        <a:solidFill>
                          <a:schemeClr val="tx1"/>
                        </a:solidFill>
                        <a:effectLst/>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69587538"/>
                  </a:ext>
                </a:extLst>
              </a:tr>
              <a:tr h="485906">
                <a:tc>
                  <a:txBody>
                    <a:bodyPr/>
                    <a:lstStyle/>
                    <a:p>
                      <a:pPr marL="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4524055"/>
                  </a:ext>
                </a:extLst>
              </a:tr>
              <a:tr h="485906">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46556372"/>
                  </a:ext>
                </a:extLst>
              </a:tr>
              <a:tr h="485906">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71245806"/>
                  </a:ext>
                </a:extLst>
              </a:tr>
              <a:tr h="485906">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25985291"/>
                  </a:ext>
                </a:extLst>
              </a:tr>
              <a:tr h="485906">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42518107"/>
                  </a:ext>
                </a:extLst>
              </a:tr>
              <a:tr h="485906">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5262629"/>
                  </a:ext>
                </a:extLst>
              </a:tr>
              <a:tr h="485906">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89578711"/>
                  </a:ext>
                </a:extLst>
              </a:tr>
              <a:tr h="485906">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a:solidFill>
                            <a:schemeClr val="tx1"/>
                          </a:solidFill>
                          <a:effectLst/>
                          <a:latin typeface="Arial" panose="020B0604020202020204" pitchFamily="34" charset="0"/>
                        </a:rPr>
                        <a:t>Topic </a:t>
                      </a:r>
                      <a:endParaRPr lang="en-US" sz="1100" b="0" i="0" u="none" strike="noStrike">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a:solidFill>
                            <a:schemeClr val="tx1"/>
                          </a:solidFill>
                          <a:effectLst/>
                          <a:latin typeface="Arial" panose="020B0604020202020204" pitchFamily="34" charset="0"/>
                        </a:rPr>
                        <a:t>Topic </a:t>
                      </a:r>
                      <a:endParaRPr lang="en-US" sz="1100" b="0" i="0" u="none" strike="noStrike">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8332093"/>
                  </a:ext>
                </a:extLst>
              </a:tr>
              <a:tr h="485906">
                <a:tc>
                  <a:txBody>
                    <a:bodyPr/>
                    <a:lstStyle/>
                    <a:p>
                      <a:pPr marL="0" marR="0" indent="0" algn="l" rtl="0" eaLnBrk="1" fontAlgn="ctr" latinLnBrk="0" hangingPunct="1">
                        <a:spcBef>
                          <a:spcPts val="0"/>
                        </a:spcBef>
                        <a:spcAft>
                          <a:spcPts val="0"/>
                        </a:spcAft>
                      </a:pPr>
                      <a:r>
                        <a:rPr lang="en-US" sz="1100" b="0" i="0" u="none" strike="noStrike" kern="1200">
                          <a:solidFill>
                            <a:schemeClr val="tx1"/>
                          </a:solidFill>
                          <a:effectLst/>
                          <a:latin typeface="Arial" panose="020B0604020202020204" pitchFamily="34" charset="0"/>
                        </a:rPr>
                        <a:t>Topic </a:t>
                      </a:r>
                      <a:endParaRPr lang="en-US" sz="1100" b="0" i="0" u="none" strike="noStrike">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a:solidFill>
                            <a:schemeClr val="tx1"/>
                          </a:solidFill>
                          <a:effectLst/>
                          <a:latin typeface="Arial" panose="020B0604020202020204" pitchFamily="34" charset="0"/>
                        </a:rPr>
                        <a:t>Topic </a:t>
                      </a:r>
                      <a:endParaRPr lang="en-US" sz="1100" b="0" i="0" u="none" strike="noStrike">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a:solidFill>
                            <a:schemeClr val="tx1"/>
                          </a:solidFill>
                          <a:effectLst/>
                          <a:latin typeface="Arial" panose="020B0604020202020204" pitchFamily="34" charset="0"/>
                        </a:rPr>
                        <a:t>Topic </a:t>
                      </a:r>
                      <a:endParaRPr lang="en-US" sz="1100" b="0" i="0" u="none" strike="noStrike">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rtl="0" eaLnBrk="1" fontAlgn="ctr" latinLnBrk="0" hangingPunct="1">
                        <a:spcBef>
                          <a:spcPts val="0"/>
                        </a:spcBef>
                        <a:spcAft>
                          <a:spcPts val="0"/>
                        </a:spcAft>
                      </a:pPr>
                      <a:r>
                        <a:rPr lang="en-US" sz="1100" b="0" i="0" u="none" strike="noStrike" kern="1200" dirty="0">
                          <a:solidFill>
                            <a:schemeClr val="tx1"/>
                          </a:solidFill>
                          <a:effectLst/>
                          <a:latin typeface="Arial" panose="020B0604020202020204" pitchFamily="34" charset="0"/>
                        </a:rPr>
                        <a:t>Topic </a:t>
                      </a:r>
                      <a:endParaRPr lang="en-US" sz="1100" b="0" i="0" u="none" strike="noStrike" dirty="0">
                        <a:solidFill>
                          <a:schemeClr val="tx1"/>
                        </a:solidFill>
                        <a:effectLst/>
                        <a:latin typeface="Arial" panose="020B0604020202020204" pitchFamily="34" charset="0"/>
                      </a:endParaRPr>
                    </a:p>
                  </a:txBody>
                  <a:tcPr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9300549"/>
                  </a:ext>
                </a:extLst>
              </a:tr>
            </a:tbl>
          </a:graphicData>
        </a:graphic>
      </p:graphicFrame>
      <p:sp>
        <p:nvSpPr>
          <p:cNvPr id="4" name="Title 1">
            <a:extLst>
              <a:ext uri="{FF2B5EF4-FFF2-40B4-BE49-F238E27FC236}">
                <a16:creationId xmlns:a16="http://schemas.microsoft.com/office/drawing/2014/main" id="{4273D891-57FE-F84F-A7A4-C55E9EFA8B85}"/>
              </a:ext>
            </a:extLst>
          </p:cNvPr>
          <p:cNvSpPr txBox="1">
            <a:spLocks/>
          </p:cNvSpPr>
          <p:nvPr/>
        </p:nvSpPr>
        <p:spPr>
          <a:xfrm>
            <a:off x="457198" y="299977"/>
            <a:ext cx="10808209" cy="307777"/>
          </a:xfrm>
          <a:prstGeom prst="rect">
            <a:avLst/>
          </a:prstGeom>
        </p:spPr>
        <p:txBody>
          <a:bodyPr/>
          <a:lstStyle>
            <a:lvl1pPr algn="l" defTabSz="914400" rtl="0" eaLnBrk="1" latinLnBrk="0" hangingPunct="1">
              <a:lnSpc>
                <a:spcPct val="100000"/>
              </a:lnSpc>
              <a:spcBef>
                <a:spcPct val="0"/>
              </a:spcBef>
              <a:buNone/>
              <a:defRPr sz="2400" b="1" kern="1200">
                <a:solidFill>
                  <a:schemeClr val="tx1"/>
                </a:solidFill>
                <a:latin typeface="+mj-lt"/>
                <a:ea typeface="+mj-ea"/>
                <a:cs typeface="+mj-cs"/>
              </a:defRPr>
            </a:lvl1pPr>
          </a:lstStyle>
          <a:p>
            <a:endParaRPr lang="en-US" dirty="0"/>
          </a:p>
        </p:txBody>
      </p:sp>
      <p:sp>
        <p:nvSpPr>
          <p:cNvPr id="10" name="Footer Placeholder 9">
            <a:extLst>
              <a:ext uri="{FF2B5EF4-FFF2-40B4-BE49-F238E27FC236}">
                <a16:creationId xmlns:a16="http://schemas.microsoft.com/office/drawing/2014/main" id="{D5EAD07C-FCCB-0EC2-B7C5-7E0D457012A5}"/>
              </a:ext>
            </a:extLst>
          </p:cNvPr>
          <p:cNvSpPr>
            <a:spLocks noGrp="1"/>
          </p:cNvSpPr>
          <p:nvPr>
            <p:ph type="ftr" sz="quarter" idx="11"/>
          </p:nvPr>
        </p:nvSpPr>
        <p:spPr>
          <a:xfrm>
            <a:off x="1042416" y="6263639"/>
            <a:ext cx="1839680" cy="365760"/>
          </a:xfrm>
        </p:spPr>
        <p:txBody>
          <a:bodyPr/>
          <a:lstStyle/>
          <a:p>
            <a:r>
              <a:rPr lang="en-US"/>
              <a:t>© 2023 Cognizant | Confidential &amp; Proprietary</a:t>
            </a:r>
            <a:endParaRPr lang="en-US" dirty="0"/>
          </a:p>
        </p:txBody>
      </p:sp>
      <p:sp>
        <p:nvSpPr>
          <p:cNvPr id="6" name="Slide Number Placeholder 5">
            <a:extLst>
              <a:ext uri="{FF2B5EF4-FFF2-40B4-BE49-F238E27FC236}">
                <a16:creationId xmlns:a16="http://schemas.microsoft.com/office/drawing/2014/main" id="{6B53A416-693F-DE2A-5F8D-27F7976272B6}"/>
              </a:ext>
            </a:extLst>
          </p:cNvPr>
          <p:cNvSpPr>
            <a:spLocks noGrp="1"/>
          </p:cNvSpPr>
          <p:nvPr>
            <p:ph type="sldNum" sz="quarter" idx="12"/>
          </p:nvPr>
        </p:nvSpPr>
        <p:spPr/>
        <p:txBody>
          <a:bodyPr/>
          <a:lstStyle/>
          <a:p>
            <a:fld id="{C53E075B-3175-45CF-B3C7-FEDF3F5961E3}" type="slidenum">
              <a:rPr lang="en-US" smtClean="0"/>
              <a:pPr/>
              <a:t>63</a:t>
            </a:fld>
            <a:endParaRPr lang="en-US" dirty="0"/>
          </a:p>
        </p:txBody>
      </p:sp>
    </p:spTree>
    <p:extLst>
      <p:ext uri="{BB962C8B-B14F-4D97-AF65-F5344CB8AC3E}">
        <p14:creationId xmlns:p14="http://schemas.microsoft.com/office/powerpoint/2010/main" val="15624897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403ADB-D59D-F5E6-4D2C-0F25D5939DC3}"/>
              </a:ext>
            </a:extLst>
          </p:cNvPr>
          <p:cNvSpPr>
            <a:spLocks noGrp="1"/>
          </p:cNvSpPr>
          <p:nvPr>
            <p:ph type="title"/>
          </p:nvPr>
        </p:nvSpPr>
        <p:spPr/>
        <p:txBody>
          <a:bodyPr/>
          <a:lstStyle/>
          <a:p>
            <a:r>
              <a:rPr lang="en-US" dirty="0"/>
              <a:t>Three column table</a:t>
            </a:r>
          </a:p>
        </p:txBody>
      </p:sp>
      <p:sp>
        <p:nvSpPr>
          <p:cNvPr id="3" name="object 30">
            <a:extLst>
              <a:ext uri="{FF2B5EF4-FFF2-40B4-BE49-F238E27FC236}">
                <a16:creationId xmlns:a16="http://schemas.microsoft.com/office/drawing/2014/main" id="{D6870E37-5134-58EE-C615-43DCDC646C2F}"/>
              </a:ext>
            </a:extLst>
          </p:cNvPr>
          <p:cNvSpPr txBox="1">
            <a:spLocks/>
          </p:cNvSpPr>
          <p:nvPr/>
        </p:nvSpPr>
        <p:spPr>
          <a:xfrm>
            <a:off x="457198" y="349598"/>
            <a:ext cx="10808209" cy="307777"/>
          </a:xfrm>
          <a:prstGeom prst="rect">
            <a:avLst/>
          </a:prstGeom>
        </p:spPr>
        <p:txBody>
          <a:bodyPr/>
          <a:lstStyle>
            <a:lvl1pPr algn="l" defTabSz="914400" rtl="0" eaLnBrk="1" latinLnBrk="0" hangingPunct="1">
              <a:lnSpc>
                <a:spcPct val="100000"/>
              </a:lnSpc>
              <a:spcBef>
                <a:spcPct val="0"/>
              </a:spcBef>
              <a:buNone/>
              <a:defRPr sz="2400" b="1" kern="1200">
                <a:solidFill>
                  <a:schemeClr val="tx1"/>
                </a:solidFill>
                <a:latin typeface="+mj-lt"/>
                <a:ea typeface="+mj-ea"/>
                <a:cs typeface="+mj-cs"/>
              </a:defRPr>
            </a:lvl1pPr>
          </a:lstStyle>
          <a:p>
            <a:endParaRPr lang="en-US" dirty="0"/>
          </a:p>
        </p:txBody>
      </p:sp>
      <p:graphicFrame>
        <p:nvGraphicFramePr>
          <p:cNvPr id="4" name="Content Placeholder 5">
            <a:extLst>
              <a:ext uri="{FF2B5EF4-FFF2-40B4-BE49-F238E27FC236}">
                <a16:creationId xmlns:a16="http://schemas.microsoft.com/office/drawing/2014/main" id="{1E846B43-B9B9-7F83-6D99-28FCEBB83528}"/>
              </a:ext>
            </a:extLst>
          </p:cNvPr>
          <p:cNvGraphicFramePr>
            <a:graphicFrameLocks/>
          </p:cNvGraphicFramePr>
          <p:nvPr>
            <p:extLst>
              <p:ext uri="{D42A27DB-BD31-4B8C-83A1-F6EECF244321}">
                <p14:modId xmlns:p14="http://schemas.microsoft.com/office/powerpoint/2010/main" val="3544524937"/>
              </p:ext>
            </p:extLst>
          </p:nvPr>
        </p:nvGraphicFramePr>
        <p:xfrm>
          <a:off x="457198" y="1266145"/>
          <a:ext cx="11277600" cy="4888899"/>
        </p:xfrm>
        <a:graphic>
          <a:graphicData uri="http://schemas.openxmlformats.org/drawingml/2006/table">
            <a:tbl>
              <a:tblPr firstRow="1" bandRow="1">
                <a:tableStyleId>{72833802-FEF1-4C79-8D5D-14CF1EAF98D9}</a:tableStyleId>
              </a:tblPr>
              <a:tblGrid>
                <a:gridCol w="2256973">
                  <a:extLst>
                    <a:ext uri="{9D8B030D-6E8A-4147-A177-3AD203B41FA5}">
                      <a16:colId xmlns:a16="http://schemas.microsoft.com/office/drawing/2014/main" val="2821380241"/>
                    </a:ext>
                  </a:extLst>
                </a:gridCol>
                <a:gridCol w="3018972">
                  <a:extLst>
                    <a:ext uri="{9D8B030D-6E8A-4147-A177-3AD203B41FA5}">
                      <a16:colId xmlns:a16="http://schemas.microsoft.com/office/drawing/2014/main" val="4226252760"/>
                    </a:ext>
                  </a:extLst>
                </a:gridCol>
                <a:gridCol w="6001655">
                  <a:extLst>
                    <a:ext uri="{9D8B030D-6E8A-4147-A177-3AD203B41FA5}">
                      <a16:colId xmlns:a16="http://schemas.microsoft.com/office/drawing/2014/main" val="196172865"/>
                    </a:ext>
                  </a:extLst>
                </a:gridCol>
              </a:tblGrid>
              <a:tr h="457200">
                <a:tc>
                  <a:txBody>
                    <a:bodyPr/>
                    <a:lstStyle/>
                    <a:p>
                      <a:pPr algn="l"/>
                      <a:r>
                        <a:rPr lang="en-US" sz="1600" b="1" i="0" u="none" strike="noStrike" kern="1200" dirty="0">
                          <a:solidFill>
                            <a:schemeClr val="tx1"/>
                          </a:solidFill>
                          <a:effectLst/>
                          <a:latin typeface="+mn-lt"/>
                          <a:ea typeface="+mn-ea"/>
                          <a:cs typeface="+mn-cs"/>
                        </a:rPr>
                        <a:t>Sub-title</a:t>
                      </a:r>
                    </a:p>
                  </a:txBody>
                  <a:tcPr anchor="ctr">
                    <a:lnL w="1905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b="1" i="0" kern="1200" dirty="0">
                          <a:solidFill>
                            <a:schemeClr val="tx1"/>
                          </a:solidFill>
                          <a:effectLst/>
                          <a:latin typeface="+mn-lt"/>
                          <a:ea typeface="+mn-ea"/>
                          <a:cs typeface="+mn-cs"/>
                        </a:rPr>
                        <a:t>Sub-title</a:t>
                      </a:r>
                      <a:r>
                        <a:rPr lang="en-US" sz="1600" dirty="0">
                          <a:solidFill>
                            <a:schemeClr val="tx1"/>
                          </a:solidFill>
                        </a:rPr>
                        <a:t> </a:t>
                      </a:r>
                      <a:endParaRPr lang="en-US" sz="1600" b="1" i="0" u="none" strike="noStrike" kern="1200" dirty="0">
                        <a:solidFill>
                          <a:schemeClr val="tx1"/>
                        </a:solidFill>
                        <a:effectLst/>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600" b="1" i="0" kern="1200" dirty="0">
                          <a:solidFill>
                            <a:schemeClr val="tx1"/>
                          </a:solidFill>
                          <a:effectLst/>
                          <a:latin typeface="+mn-lt"/>
                          <a:ea typeface="+mn-ea"/>
                          <a:cs typeface="+mn-cs"/>
                        </a:rPr>
                        <a:t>Sub-title</a:t>
                      </a:r>
                      <a:r>
                        <a:rPr lang="en-US" sz="1600" dirty="0">
                          <a:solidFill>
                            <a:schemeClr val="tx1"/>
                          </a:solidFill>
                        </a:rPr>
                        <a:t> </a:t>
                      </a:r>
                      <a:endParaRPr lang="en-US" sz="1600" b="1" i="0" u="none" strike="noStrike" kern="1200" dirty="0">
                        <a:solidFill>
                          <a:schemeClr val="tx1"/>
                        </a:solidFill>
                        <a:effectLst/>
                        <a:latin typeface="+mn-lt"/>
                        <a:ea typeface="+mn-ea"/>
                        <a:cs typeface="+mn-cs"/>
                      </a:endParaRPr>
                    </a:p>
                  </a:txBody>
                  <a:tcPr anchor="ctr">
                    <a:lnL w="12700" cap="flat" cmpd="sng" algn="ctr">
                      <a:noFill/>
                      <a:prstDash val="solid"/>
                      <a:round/>
                      <a:headEnd type="none" w="med" len="med"/>
                      <a:tailEnd type="none" w="med" len="med"/>
                    </a:lnL>
                    <a:lnR w="190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87715068"/>
                  </a:ext>
                </a:extLst>
              </a:tr>
              <a:tr h="492411">
                <a:tc rowSpan="3">
                  <a:txBody>
                    <a:bodyPr/>
                    <a:lstStyle/>
                    <a:p>
                      <a:pPr algn="l"/>
                      <a:r>
                        <a:rPr lang="en-US" sz="1600" b="1" dirty="0">
                          <a:solidFill>
                            <a:schemeClr val="tx1"/>
                          </a:solidFill>
                        </a:rPr>
                        <a:t>Topic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 typeface="+mj-lt"/>
                        <a:buNone/>
                      </a:pPr>
                      <a:r>
                        <a:rPr lang="en-US" sz="1200" b="1" dirty="0">
                          <a:solidFill>
                            <a:schemeClr val="tx1"/>
                          </a:solidFill>
                        </a:rPr>
                        <a:t>1. Topic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lnSpc>
                          <a:spcPct val="120000"/>
                        </a:lnSpc>
                        <a:spcBef>
                          <a:spcPts val="1200"/>
                        </a:spcBef>
                        <a:buFont typeface="Arial" panose="020B0604020202020204" pitchFamily="34" charset="0"/>
                        <a:buNone/>
                      </a:pPr>
                      <a:r>
                        <a:rPr lang="en-US" sz="1200" dirty="0">
                          <a:solidFill>
                            <a:schemeClr val="tx1"/>
                          </a:solidFill>
                        </a:rPr>
                        <a:t>Sed do eiusmod tempor incididunt ut labore et dolore magna aliqua.</a:t>
                      </a:r>
                      <a:endParaRPr lang="en-US" sz="1200" b="1" dirty="0">
                        <a:solidFill>
                          <a:schemeClr val="tx1"/>
                        </a:solidFill>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4723345"/>
                  </a:ext>
                </a:extLst>
              </a:tr>
              <a:tr h="492411">
                <a:tc vMerge="1">
                  <a:txBody>
                    <a:bodyPr/>
                    <a:lstStyle/>
                    <a:p>
                      <a:endParaRPr lang="en-US"/>
                    </a:p>
                  </a:txBody>
                  <a:tcPr/>
                </a:tc>
                <a:tc>
                  <a:txBody>
                    <a:bodyPr/>
                    <a:lstStyle/>
                    <a:p>
                      <a:pPr marL="0" indent="0" algn="l">
                        <a:buFont typeface="+mj-lt"/>
                        <a:buNone/>
                      </a:pPr>
                      <a:r>
                        <a:rPr lang="en-US" sz="1200" b="1" dirty="0">
                          <a:solidFill>
                            <a:schemeClr val="tx1"/>
                          </a:solidFill>
                        </a:rPr>
                        <a:t>2. Topic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78" rtl="0" eaLnBrk="1" fontAlgn="auto" latinLnBrk="0" hangingPunct="1">
                        <a:lnSpc>
                          <a:spcPct val="120000"/>
                        </a:lnSpc>
                        <a:spcBef>
                          <a:spcPts val="12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chemeClr val="tx1"/>
                          </a:solidFill>
                          <a:effectLst/>
                          <a:uLnTx/>
                          <a:uFillTx/>
                          <a:latin typeface="Arial" panose="020B0604020202020204"/>
                          <a:ea typeface="+mn-ea"/>
                          <a:cs typeface="+mn-cs"/>
                        </a:rPr>
                        <a:t>Sed do eiusmod tempor incididunt ut labore et dolore magna aliqua.</a:t>
                      </a:r>
                      <a:endPar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1529602"/>
                  </a:ext>
                </a:extLst>
              </a:tr>
              <a:tr h="492411">
                <a:tc vMerge="1">
                  <a:txBody>
                    <a:bodyPr/>
                    <a:lstStyle/>
                    <a:p>
                      <a:endParaRPr lang="en-US"/>
                    </a:p>
                  </a:txBody>
                  <a:tcPr/>
                </a:tc>
                <a:tc>
                  <a:txBody>
                    <a:bodyPr/>
                    <a:lstStyle/>
                    <a:p>
                      <a:pPr marL="0" indent="0" algn="l">
                        <a:buFont typeface="+mj-lt"/>
                        <a:buNone/>
                      </a:pPr>
                      <a:r>
                        <a:rPr lang="en-US" sz="1200" b="1" dirty="0">
                          <a:solidFill>
                            <a:schemeClr val="tx1"/>
                          </a:solidFill>
                        </a:rPr>
                        <a:t>3. Topic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78" rtl="0" eaLnBrk="1" fontAlgn="auto" latinLnBrk="0" hangingPunct="1">
                        <a:lnSpc>
                          <a:spcPct val="120000"/>
                        </a:lnSpc>
                        <a:spcBef>
                          <a:spcPts val="12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chemeClr val="tx1"/>
                          </a:solidFill>
                          <a:effectLst/>
                          <a:uLnTx/>
                          <a:uFillTx/>
                          <a:latin typeface="Arial" panose="020B0604020202020204"/>
                          <a:ea typeface="+mn-ea"/>
                          <a:cs typeface="+mn-cs"/>
                        </a:rPr>
                        <a:t>Sed do eiusmod tempor incididunt ut labore et dolore magna aliqua.</a:t>
                      </a:r>
                      <a:endPar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0452684"/>
                  </a:ext>
                </a:extLst>
              </a:tr>
              <a:tr h="492411">
                <a:tc rowSpan="3">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solidFill>
                          <a:effectLst/>
                          <a:uLnTx/>
                          <a:uFillTx/>
                          <a:latin typeface="Arial" panose="020B0604020202020204"/>
                          <a:ea typeface="+mn-ea"/>
                          <a:cs typeface="+mn-cs"/>
                        </a:rPr>
                        <a:t>Topic</a:t>
                      </a:r>
                      <a:endParaRPr kumimoji="0" lang="en-US" sz="1400" b="1" i="0" u="none" strike="noStrike" kern="1200" cap="none" spc="0" normalizeH="0" baseline="0" noProof="0" dirty="0">
                        <a:ln>
                          <a:noFill/>
                        </a:ln>
                        <a:solidFill>
                          <a:schemeClr val="tx1"/>
                        </a:solidFill>
                        <a:effectLst/>
                        <a:uLnTx/>
                        <a:uFillTx/>
                        <a:latin typeface="Arial" panose="020B0604020202020204"/>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a:buFont typeface="+mj-lt"/>
                        <a:buNone/>
                      </a:pPr>
                      <a:r>
                        <a:rPr lang="en-US" sz="1200" b="1" baseline="0" dirty="0">
                          <a:solidFill>
                            <a:schemeClr val="tx1"/>
                          </a:solidFill>
                        </a:rPr>
                        <a:t>4. </a:t>
                      </a:r>
                      <a:r>
                        <a:rPr lang="en-US" sz="1200" b="1" dirty="0">
                          <a:solidFill>
                            <a:schemeClr val="tx1"/>
                          </a:solidFill>
                        </a:rPr>
                        <a:t>Topic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78" rtl="0" eaLnBrk="1" fontAlgn="auto" latinLnBrk="0" hangingPunct="1">
                        <a:lnSpc>
                          <a:spcPct val="120000"/>
                        </a:lnSpc>
                        <a:spcBef>
                          <a:spcPts val="12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chemeClr val="tx1"/>
                          </a:solidFill>
                          <a:effectLst/>
                          <a:uLnTx/>
                          <a:uFillTx/>
                          <a:latin typeface="Arial" panose="020B0604020202020204"/>
                          <a:ea typeface="+mn-ea"/>
                          <a:cs typeface="+mn-cs"/>
                        </a:rPr>
                        <a:t>Sed do eiusmod tempor incididunt ut labore et dolore magna aliqua.</a:t>
                      </a:r>
                      <a:endPar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2729224"/>
                  </a:ext>
                </a:extLst>
              </a:tr>
              <a:tr h="492411">
                <a:tc vMerge="1">
                  <a:txBody>
                    <a:bodyPr/>
                    <a:lstStyle/>
                    <a:p>
                      <a:endParaRPr lang="en-US" sz="1100" b="1"/>
                    </a:p>
                  </a:txBody>
                  <a:tcPr marL="68580" marR="68580" marT="34290" marB="34290"/>
                </a:tc>
                <a:tc>
                  <a:txBody>
                    <a:bodyPr/>
                    <a:lstStyle/>
                    <a:p>
                      <a:pPr marL="0" indent="0" algn="l">
                        <a:buFont typeface="+mj-lt"/>
                        <a:buNone/>
                      </a:pPr>
                      <a:r>
                        <a:rPr lang="en-US" sz="1200" b="1" dirty="0">
                          <a:solidFill>
                            <a:schemeClr val="tx1"/>
                          </a:solidFill>
                        </a:rPr>
                        <a:t>5. Topic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78" rtl="0" eaLnBrk="1" fontAlgn="auto" latinLnBrk="0" hangingPunct="1">
                        <a:lnSpc>
                          <a:spcPct val="120000"/>
                        </a:lnSpc>
                        <a:spcBef>
                          <a:spcPts val="12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chemeClr val="tx1"/>
                          </a:solidFill>
                          <a:effectLst/>
                          <a:uLnTx/>
                          <a:uFillTx/>
                          <a:latin typeface="Arial" panose="020B0604020202020204"/>
                          <a:ea typeface="+mn-ea"/>
                          <a:cs typeface="+mn-cs"/>
                        </a:rPr>
                        <a:t>Sed do eiusmod tempor incididunt ut labore et dolore magna aliqua.</a:t>
                      </a:r>
                      <a:endPar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591926"/>
                  </a:ext>
                </a:extLst>
              </a:tr>
              <a:tr h="492411">
                <a:tc vMerge="1">
                  <a:txBody>
                    <a:bodyPr/>
                    <a:lstStyle/>
                    <a:p>
                      <a:pPr algn="ctr"/>
                      <a:endParaRPr lang="en-US" sz="1100" b="1">
                        <a:solidFill>
                          <a:schemeClr val="tx2"/>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a:buFont typeface="+mj-lt"/>
                        <a:buNone/>
                      </a:pPr>
                      <a:r>
                        <a:rPr lang="en-US" sz="1200" b="1" dirty="0">
                          <a:solidFill>
                            <a:schemeClr val="tx1"/>
                          </a:solidFill>
                        </a:rPr>
                        <a:t>6. Topic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78" rtl="0" eaLnBrk="1" fontAlgn="auto" latinLnBrk="0" hangingPunct="1">
                        <a:lnSpc>
                          <a:spcPct val="120000"/>
                        </a:lnSpc>
                        <a:spcBef>
                          <a:spcPts val="12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chemeClr val="tx1"/>
                          </a:solidFill>
                          <a:effectLst/>
                          <a:uLnTx/>
                          <a:uFillTx/>
                          <a:latin typeface="Arial" panose="020B0604020202020204"/>
                          <a:ea typeface="+mn-ea"/>
                          <a:cs typeface="+mn-cs"/>
                        </a:rPr>
                        <a:t>Sed do eiusmod tempor incididunt ut labore et dolore magna aliqua.</a:t>
                      </a:r>
                      <a:endPar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7123978"/>
                  </a:ext>
                </a:extLst>
              </a:tr>
              <a:tr h="492411">
                <a:tc rowSpan="3">
                  <a:txBody>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chemeClr val="tx1"/>
                          </a:solidFill>
                          <a:effectLst/>
                          <a:uLnTx/>
                          <a:uFillTx/>
                          <a:latin typeface="Arial" panose="020B0604020202020204"/>
                          <a:ea typeface="+mn-ea"/>
                          <a:cs typeface="+mn-cs"/>
                        </a:rPr>
                        <a:t>Topic</a:t>
                      </a:r>
                      <a:endParaRPr kumimoji="0" lang="en-US" sz="1400" b="1" i="0" u="none" strike="noStrike" kern="1200" cap="none" spc="0" normalizeH="0" baseline="0" noProof="0" dirty="0">
                        <a:ln>
                          <a:noFill/>
                        </a:ln>
                        <a:solidFill>
                          <a:schemeClr val="tx1"/>
                        </a:solidFill>
                        <a:effectLst/>
                        <a:uLnTx/>
                        <a:uFillTx/>
                        <a:latin typeface="Arial" panose="020B0604020202020204"/>
                        <a:ea typeface="+mn-ea"/>
                        <a:cs typeface="+mn-cs"/>
                      </a:endParaRPr>
                    </a:p>
                  </a:txBody>
                  <a:tcPr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378" rtl="0" eaLnBrk="1" latinLnBrk="0" hangingPunct="1">
                        <a:buFont typeface="+mj-lt"/>
                        <a:buNone/>
                      </a:pPr>
                      <a:r>
                        <a:rPr lang="en-US" sz="1200" b="1" kern="1200" dirty="0">
                          <a:solidFill>
                            <a:schemeClr val="tx1"/>
                          </a:solidFill>
                          <a:latin typeface="+mn-lt"/>
                          <a:ea typeface="+mn-ea"/>
                          <a:cs typeface="+mn-cs"/>
                        </a:rPr>
                        <a:t>7. </a:t>
                      </a:r>
                      <a:r>
                        <a:rPr lang="en-US" sz="1200" b="1" dirty="0">
                          <a:solidFill>
                            <a:schemeClr val="tx1"/>
                          </a:solidFill>
                        </a:rPr>
                        <a:t>Topic</a:t>
                      </a:r>
                      <a:endParaRPr lang="en-US" sz="1200" b="1" kern="1200" dirty="0">
                        <a:solidFill>
                          <a:schemeClr val="tx1"/>
                        </a:solidFill>
                        <a:latin typeface="+mn-lt"/>
                        <a:ea typeface="+mn-ea"/>
                        <a:cs typeface="+mn-cs"/>
                      </a:endParaRPr>
                    </a:p>
                  </a:txBody>
                  <a:tcPr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78" rtl="0" eaLnBrk="1" fontAlgn="auto" latinLnBrk="0" hangingPunct="1">
                        <a:lnSpc>
                          <a:spcPct val="120000"/>
                        </a:lnSpc>
                        <a:spcBef>
                          <a:spcPts val="12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chemeClr val="tx1"/>
                          </a:solidFill>
                          <a:effectLst/>
                          <a:uLnTx/>
                          <a:uFillTx/>
                          <a:latin typeface="Arial" panose="020B0604020202020204"/>
                          <a:ea typeface="+mn-ea"/>
                          <a:cs typeface="+mn-cs"/>
                        </a:rPr>
                        <a:t>Sed do eiusmod tempor incididunt ut labore et dolore magna aliqua.</a:t>
                      </a:r>
                      <a:endPar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endParaRPr>
                    </a:p>
                  </a:txBody>
                  <a:tcPr marR="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71249459"/>
                  </a:ext>
                </a:extLst>
              </a:tr>
              <a:tr h="492411">
                <a:tc vMerge="1">
                  <a:txBody>
                    <a:bodyPr/>
                    <a:lstStyle/>
                    <a:p>
                      <a:pPr marL="0" algn="ctr" defTabSz="914378" rtl="0" eaLnBrk="1" latinLnBrk="0" hangingPunct="1"/>
                      <a:endParaRPr lang="en-US" sz="1100" b="1" kern="1200">
                        <a:solidFill>
                          <a:schemeClr val="tx2"/>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defTabSz="914378" rtl="0" eaLnBrk="1" latinLnBrk="0" hangingPunct="1">
                        <a:buFont typeface="+mj-lt"/>
                        <a:buNone/>
                      </a:pPr>
                      <a:r>
                        <a:rPr lang="en-US" sz="1200" b="1" kern="1200" dirty="0">
                          <a:solidFill>
                            <a:schemeClr val="tx1"/>
                          </a:solidFill>
                          <a:latin typeface="+mn-lt"/>
                          <a:ea typeface="+mn-ea"/>
                          <a:cs typeface="+mn-cs"/>
                        </a:rPr>
                        <a:t>8.</a:t>
                      </a:r>
                      <a:r>
                        <a:rPr lang="en-US" sz="1200" b="1" kern="1200" baseline="0" dirty="0">
                          <a:solidFill>
                            <a:schemeClr val="tx1"/>
                          </a:solidFill>
                          <a:latin typeface="+mn-lt"/>
                          <a:ea typeface="+mn-ea"/>
                          <a:cs typeface="+mn-cs"/>
                        </a:rPr>
                        <a:t> </a:t>
                      </a:r>
                      <a:r>
                        <a:rPr lang="en-US" sz="1200" b="1" dirty="0">
                          <a:solidFill>
                            <a:schemeClr val="tx1"/>
                          </a:solidFill>
                        </a:rPr>
                        <a:t>Topic</a:t>
                      </a:r>
                      <a:endParaRPr lang="en-US" sz="1200" b="1" kern="1200" dirty="0">
                        <a:solidFill>
                          <a:schemeClr val="tx1"/>
                        </a:solidFill>
                        <a:latin typeface="+mn-lt"/>
                        <a:ea typeface="+mn-ea"/>
                        <a:cs typeface="+mn-cs"/>
                      </a:endParaRPr>
                    </a:p>
                  </a:txBody>
                  <a:tcPr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78" rtl="0" eaLnBrk="1" fontAlgn="auto" latinLnBrk="0" hangingPunct="1">
                        <a:lnSpc>
                          <a:spcPct val="120000"/>
                        </a:lnSpc>
                        <a:spcBef>
                          <a:spcPts val="12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chemeClr val="tx1"/>
                          </a:solidFill>
                          <a:effectLst/>
                          <a:uLnTx/>
                          <a:uFillTx/>
                          <a:latin typeface="Arial" panose="020B0604020202020204"/>
                          <a:ea typeface="+mn-ea"/>
                          <a:cs typeface="+mn-cs"/>
                        </a:rPr>
                        <a:t>Sed do eiusmod tempor incididunt ut labore et dolore magna aliqua.</a:t>
                      </a:r>
                      <a:endPar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endParaRPr>
                    </a:p>
                  </a:txBody>
                  <a:tcPr marR="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solidFill>
                        <a:schemeClr val="tx2">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2570673"/>
                  </a:ext>
                </a:extLst>
              </a:tr>
              <a:tr h="492411">
                <a:tc vMerge="1">
                  <a:txBody>
                    <a:bodyPr/>
                    <a:lstStyle/>
                    <a:p>
                      <a:pPr marL="0" algn="ctr" defTabSz="914378" rtl="0" eaLnBrk="1" latinLnBrk="0" hangingPunct="1"/>
                      <a:endParaRPr lang="en-US" sz="1100" b="1" kern="1200">
                        <a:solidFill>
                          <a:schemeClr val="tx2"/>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indent="0" algn="l" defTabSz="914378" rtl="0" eaLnBrk="1" latinLnBrk="0" hangingPunct="1">
                        <a:buFont typeface="+mj-lt"/>
                        <a:buNone/>
                      </a:pPr>
                      <a:r>
                        <a:rPr lang="en-US" sz="1200" b="1" kern="1200" dirty="0">
                          <a:solidFill>
                            <a:schemeClr val="tx1"/>
                          </a:solidFill>
                          <a:latin typeface="+mn-lt"/>
                          <a:ea typeface="+mn-ea"/>
                          <a:cs typeface="+mn-cs"/>
                        </a:rPr>
                        <a:t>9. </a:t>
                      </a:r>
                      <a:r>
                        <a:rPr lang="en-US" sz="1200" b="1" dirty="0">
                          <a:solidFill>
                            <a:schemeClr val="tx1"/>
                          </a:solidFill>
                        </a:rPr>
                        <a:t>Topic</a:t>
                      </a:r>
                      <a:endParaRPr lang="en-US" sz="1200" b="1" kern="1200" dirty="0">
                        <a:solidFill>
                          <a:schemeClr val="tx1"/>
                        </a:solidFill>
                        <a:latin typeface="+mn-lt"/>
                        <a:ea typeface="+mn-ea"/>
                        <a:cs typeface="+mn-cs"/>
                      </a:endParaRPr>
                    </a:p>
                  </a:txBody>
                  <a:tcPr marR="12192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378" rtl="0" eaLnBrk="1" fontAlgn="auto" latinLnBrk="0" hangingPunct="1">
                        <a:lnSpc>
                          <a:spcPct val="120000"/>
                        </a:lnSpc>
                        <a:spcBef>
                          <a:spcPts val="12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chemeClr val="tx1"/>
                          </a:solidFill>
                          <a:effectLst/>
                          <a:uLnTx/>
                          <a:uFillTx/>
                          <a:latin typeface="Arial" panose="020B0604020202020204"/>
                          <a:ea typeface="+mn-ea"/>
                          <a:cs typeface="+mn-cs"/>
                        </a:rPr>
                        <a:t>Sed do eiusmod tempor incididunt ut labore et dolore magna aliqua.</a:t>
                      </a:r>
                      <a:endParaRPr kumimoji="0" lang="en-US" sz="1200" b="1" i="0" u="none" strike="noStrike" kern="1200" cap="none" spc="0" normalizeH="0" baseline="0" noProof="0" dirty="0">
                        <a:ln>
                          <a:noFill/>
                        </a:ln>
                        <a:solidFill>
                          <a:schemeClr val="tx1"/>
                        </a:solidFill>
                        <a:effectLst/>
                        <a:uLnTx/>
                        <a:uFillTx/>
                        <a:latin typeface="Arial" panose="020B0604020202020204"/>
                        <a:ea typeface="+mn-ea"/>
                        <a:cs typeface="+mn-cs"/>
                      </a:endParaRPr>
                    </a:p>
                  </a:txBody>
                  <a:tcPr marR="0" marT="60960" marB="6096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lumMod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6037148"/>
                  </a:ext>
                </a:extLst>
              </a:tr>
            </a:tbl>
          </a:graphicData>
        </a:graphic>
      </p:graphicFrame>
      <p:sp>
        <p:nvSpPr>
          <p:cNvPr id="10" name="Footer Placeholder 9">
            <a:extLst>
              <a:ext uri="{FF2B5EF4-FFF2-40B4-BE49-F238E27FC236}">
                <a16:creationId xmlns:a16="http://schemas.microsoft.com/office/drawing/2014/main" id="{5D2D4594-DBD1-A121-8D0E-8D3146C0FEB3}"/>
              </a:ext>
            </a:extLst>
          </p:cNvPr>
          <p:cNvSpPr>
            <a:spLocks noGrp="1"/>
          </p:cNvSpPr>
          <p:nvPr>
            <p:ph type="ftr" sz="quarter" idx="11"/>
          </p:nvPr>
        </p:nvSpPr>
        <p:spPr>
          <a:xfrm>
            <a:off x="1042416" y="6263639"/>
            <a:ext cx="1839680" cy="365760"/>
          </a:xfrm>
        </p:spPr>
        <p:txBody>
          <a:bodyPr/>
          <a:lstStyle/>
          <a:p>
            <a:r>
              <a:rPr lang="en-US"/>
              <a:t>© 2023 Cognizant | Confidential &amp; Proprietary</a:t>
            </a:r>
            <a:endParaRPr lang="en-US" dirty="0"/>
          </a:p>
        </p:txBody>
      </p:sp>
      <p:sp>
        <p:nvSpPr>
          <p:cNvPr id="6" name="Slide Number Placeholder 5">
            <a:extLst>
              <a:ext uri="{FF2B5EF4-FFF2-40B4-BE49-F238E27FC236}">
                <a16:creationId xmlns:a16="http://schemas.microsoft.com/office/drawing/2014/main" id="{A3DD243B-EA8C-48A8-8561-881938E249F5}"/>
              </a:ext>
            </a:extLst>
          </p:cNvPr>
          <p:cNvSpPr>
            <a:spLocks noGrp="1"/>
          </p:cNvSpPr>
          <p:nvPr>
            <p:ph type="sldNum" sz="quarter" idx="12"/>
          </p:nvPr>
        </p:nvSpPr>
        <p:spPr/>
        <p:txBody>
          <a:bodyPr/>
          <a:lstStyle/>
          <a:p>
            <a:fld id="{C53E075B-3175-45CF-B3C7-FEDF3F5961E3}" type="slidenum">
              <a:rPr lang="en-US" smtClean="0"/>
              <a:pPr/>
              <a:t>64</a:t>
            </a:fld>
            <a:endParaRPr lang="en-US" dirty="0"/>
          </a:p>
        </p:txBody>
      </p:sp>
    </p:spTree>
    <p:extLst>
      <p:ext uri="{BB962C8B-B14F-4D97-AF65-F5344CB8AC3E}">
        <p14:creationId xmlns:p14="http://schemas.microsoft.com/office/powerpoint/2010/main" val="8147058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6FFE8837-006D-9142-B95A-612D36D43E39}"/>
              </a:ext>
            </a:extLst>
          </p:cNvPr>
          <p:cNvGraphicFramePr>
            <a:graphicFrameLocks noGrp="1"/>
          </p:cNvGraphicFramePr>
          <p:nvPr>
            <p:extLst>
              <p:ext uri="{D42A27DB-BD31-4B8C-83A1-F6EECF244321}">
                <p14:modId xmlns:p14="http://schemas.microsoft.com/office/powerpoint/2010/main" val="1002163661"/>
              </p:ext>
            </p:extLst>
          </p:nvPr>
        </p:nvGraphicFramePr>
        <p:xfrm>
          <a:off x="459846" y="1193913"/>
          <a:ext cx="5258783" cy="2471649"/>
        </p:xfrm>
        <a:graphic>
          <a:graphicData uri="http://schemas.openxmlformats.org/drawingml/2006/table">
            <a:tbl>
              <a:tblPr firstRow="1">
                <a:effectLst/>
                <a:tableStyleId>{5C22544A-7EE6-4342-B048-85BDC9FD1C3A}</a:tableStyleId>
              </a:tblPr>
              <a:tblGrid>
                <a:gridCol w="5258783">
                  <a:extLst>
                    <a:ext uri="{9D8B030D-6E8A-4147-A177-3AD203B41FA5}">
                      <a16:colId xmlns:a16="http://schemas.microsoft.com/office/drawing/2014/main" val="2779953126"/>
                    </a:ext>
                  </a:extLst>
                </a:gridCol>
              </a:tblGrid>
              <a:tr h="457200">
                <a:tc>
                  <a:txBody>
                    <a:bodyPr/>
                    <a:lstStyle/>
                    <a:p>
                      <a:pPr marL="0" algn="l" defTabSz="914400" rtl="0" eaLnBrk="1" fontAlgn="ctr" latinLnBrk="0" hangingPunct="1"/>
                      <a:r>
                        <a:rPr lang="en-US" sz="1600" b="1" u="none" strike="noStrike" kern="1200" spc="40" baseline="0" dirty="0">
                          <a:solidFill>
                            <a:schemeClr val="tx1"/>
                          </a:solidFill>
                          <a:effectLst/>
                          <a:latin typeface="Arial" panose="020B0604020202020204" pitchFamily="34" charset="0"/>
                          <a:ea typeface="Arial" charset="0"/>
                          <a:cs typeface="Arial" panose="020B0604020202020204" pitchFamily="34" charset="0"/>
                        </a:rPr>
                        <a:t>Strengths</a:t>
                      </a:r>
                    </a:p>
                  </a:txBody>
                  <a:tcPr marL="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5851260"/>
                  </a:ext>
                </a:extLst>
              </a:tr>
              <a:tr h="2014449">
                <a:tc>
                  <a:txBody>
                    <a:bodyPr/>
                    <a:lstStyle/>
                    <a:p>
                      <a:pPr marL="457200" lvl="1" indent="-228600">
                        <a:spcAft>
                          <a:spcPts val="300"/>
                        </a:spcAft>
                        <a:buFont typeface="Arial" panose="020B0604020202020204" pitchFamily="34" charset="0"/>
                        <a:buChar char="•"/>
                        <a:tabLst/>
                      </a:pPr>
                      <a:r>
                        <a:rPr lang="en-US" sz="1400" dirty="0">
                          <a:solidFill>
                            <a:schemeClr val="tx1"/>
                          </a:solidFill>
                        </a:rPr>
                        <a:t>Lorem ipsum</a:t>
                      </a:r>
                    </a:p>
                    <a:p>
                      <a:pPr marL="457200" lvl="1" indent="-228600">
                        <a:spcAft>
                          <a:spcPts val="300"/>
                        </a:spcAft>
                        <a:buFont typeface="Arial" panose="020B0604020202020204" pitchFamily="34" charset="0"/>
                        <a:buChar char="•"/>
                        <a:tabLst/>
                      </a:pPr>
                      <a:r>
                        <a:rPr lang="en-US" sz="1400" dirty="0">
                          <a:solidFill>
                            <a:schemeClr val="tx1"/>
                          </a:solidFill>
                        </a:rPr>
                        <a:t>Lorem ipsum</a:t>
                      </a:r>
                    </a:p>
                    <a:p>
                      <a:pPr marL="457200" lvl="1" indent="-228600">
                        <a:spcAft>
                          <a:spcPts val="300"/>
                        </a:spcAft>
                        <a:buFont typeface="Arial" panose="020B0604020202020204" pitchFamily="34" charset="0"/>
                        <a:buChar char="•"/>
                        <a:tabLst/>
                      </a:pPr>
                      <a:r>
                        <a:rPr lang="en-US" sz="1400" dirty="0">
                          <a:solidFill>
                            <a:schemeClr val="tx1"/>
                          </a:solidFill>
                        </a:rPr>
                        <a:t>Lorem ipsum</a:t>
                      </a:r>
                    </a:p>
                    <a:p>
                      <a:pPr marL="457200" lvl="1" indent="-228600">
                        <a:spcAft>
                          <a:spcPts val="300"/>
                        </a:spcAft>
                        <a:buFont typeface="Arial" panose="020B0604020202020204" pitchFamily="34" charset="0"/>
                        <a:buChar char="•"/>
                        <a:tabLst/>
                      </a:pPr>
                      <a:r>
                        <a:rPr lang="en-US" sz="1400" dirty="0">
                          <a:solidFill>
                            <a:schemeClr val="tx1"/>
                          </a:solidFill>
                        </a:rPr>
                        <a:t>Lorem ipsum</a:t>
                      </a:r>
                    </a:p>
                    <a:p>
                      <a:pPr marL="457200" lvl="1" indent="-228600">
                        <a:spcAft>
                          <a:spcPts val="300"/>
                        </a:spcAft>
                        <a:buFont typeface="Arial" panose="020B0604020202020204" pitchFamily="34" charset="0"/>
                        <a:buChar char="•"/>
                        <a:tabLst/>
                      </a:pPr>
                      <a:r>
                        <a:rPr lang="en-US" sz="1400" dirty="0">
                          <a:solidFill>
                            <a:schemeClr val="tx1"/>
                          </a:solidFill>
                        </a:rPr>
                        <a:t>Lorem ipsum</a:t>
                      </a:r>
                    </a:p>
                  </a:txBody>
                  <a:tcPr marL="0" marR="60960" marT="12192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3960207"/>
                  </a:ext>
                </a:extLst>
              </a:tr>
            </a:tbl>
          </a:graphicData>
        </a:graphic>
      </p:graphicFrame>
      <p:sp>
        <p:nvSpPr>
          <p:cNvPr id="5" name="Title 4"/>
          <p:cNvSpPr>
            <a:spLocks noGrp="1"/>
          </p:cNvSpPr>
          <p:nvPr>
            <p:ph type="title"/>
          </p:nvPr>
        </p:nvSpPr>
        <p:spPr/>
        <p:txBody>
          <a:bodyPr/>
          <a:lstStyle/>
          <a:p>
            <a:r>
              <a:rPr lang="en-US"/>
              <a:t>Sample SWOT analysis</a:t>
            </a:r>
          </a:p>
        </p:txBody>
      </p:sp>
      <p:graphicFrame>
        <p:nvGraphicFramePr>
          <p:cNvPr id="6" name="Table 5">
            <a:extLst>
              <a:ext uri="{FF2B5EF4-FFF2-40B4-BE49-F238E27FC236}">
                <a16:creationId xmlns:a16="http://schemas.microsoft.com/office/drawing/2014/main" id="{8928DDA1-635E-6425-B2A0-A21CFDAD5F86}"/>
              </a:ext>
            </a:extLst>
          </p:cNvPr>
          <p:cNvGraphicFramePr>
            <a:graphicFrameLocks noGrp="1"/>
          </p:cNvGraphicFramePr>
          <p:nvPr>
            <p:extLst>
              <p:ext uri="{D42A27DB-BD31-4B8C-83A1-F6EECF244321}">
                <p14:modId xmlns:p14="http://schemas.microsoft.com/office/powerpoint/2010/main" val="830940382"/>
              </p:ext>
            </p:extLst>
          </p:nvPr>
        </p:nvGraphicFramePr>
        <p:xfrm>
          <a:off x="6096000" y="1207524"/>
          <a:ext cx="5258783" cy="2471649"/>
        </p:xfrm>
        <a:graphic>
          <a:graphicData uri="http://schemas.openxmlformats.org/drawingml/2006/table">
            <a:tbl>
              <a:tblPr firstRow="1">
                <a:effectLst/>
                <a:tableStyleId>{5C22544A-7EE6-4342-B048-85BDC9FD1C3A}</a:tableStyleId>
              </a:tblPr>
              <a:tblGrid>
                <a:gridCol w="5258783">
                  <a:extLst>
                    <a:ext uri="{9D8B030D-6E8A-4147-A177-3AD203B41FA5}">
                      <a16:colId xmlns:a16="http://schemas.microsoft.com/office/drawing/2014/main" val="2779953126"/>
                    </a:ext>
                  </a:extLst>
                </a:gridCol>
              </a:tblGrid>
              <a:tr h="457200">
                <a:tc>
                  <a:txBody>
                    <a:bodyPr/>
                    <a:lstStyle/>
                    <a:p>
                      <a:pPr marL="0" algn="l" defTabSz="914400" rtl="0" eaLnBrk="1" fontAlgn="ctr" latinLnBrk="0" hangingPunct="1"/>
                      <a:r>
                        <a:rPr lang="en-US" sz="1600" b="1" u="none" strike="noStrike" kern="1200" spc="40" baseline="0" dirty="0">
                          <a:solidFill>
                            <a:schemeClr val="tx1"/>
                          </a:solidFill>
                          <a:effectLst/>
                          <a:latin typeface="Arial" panose="020B0604020202020204" pitchFamily="34" charset="0"/>
                          <a:ea typeface="Arial" charset="0"/>
                          <a:cs typeface="Arial" panose="020B0604020202020204" pitchFamily="34" charset="0"/>
                        </a:rPr>
                        <a:t>Weaknesses</a:t>
                      </a:r>
                    </a:p>
                  </a:txBody>
                  <a:tcPr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5851260"/>
                  </a:ext>
                </a:extLst>
              </a:tr>
              <a:tr h="2014449">
                <a:tc>
                  <a:txBody>
                    <a:bodyPr/>
                    <a:lstStyle/>
                    <a:p>
                      <a:pPr marL="457200" lvl="1" indent="-228600">
                        <a:spcAft>
                          <a:spcPts val="300"/>
                        </a:spcAft>
                        <a:buFont typeface="Arial" panose="020B0604020202020204" pitchFamily="34" charset="0"/>
                        <a:buChar char="•"/>
                        <a:tabLst/>
                      </a:pPr>
                      <a:r>
                        <a:rPr lang="en-US" sz="1400" dirty="0">
                          <a:solidFill>
                            <a:schemeClr val="tx1"/>
                          </a:solidFill>
                        </a:rPr>
                        <a:t>Lorem ipsum</a:t>
                      </a:r>
                    </a:p>
                    <a:p>
                      <a:pPr marL="457200" lvl="1" indent="-228600">
                        <a:spcAft>
                          <a:spcPts val="300"/>
                        </a:spcAft>
                        <a:buFont typeface="Arial" panose="020B0604020202020204" pitchFamily="34" charset="0"/>
                        <a:buChar char="•"/>
                        <a:tabLst/>
                      </a:pPr>
                      <a:r>
                        <a:rPr lang="en-US" sz="1400" dirty="0">
                          <a:solidFill>
                            <a:schemeClr val="tx1"/>
                          </a:solidFill>
                        </a:rPr>
                        <a:t>Lorem ipsum</a:t>
                      </a:r>
                    </a:p>
                    <a:p>
                      <a:pPr marL="457200" lvl="1" indent="-228600">
                        <a:spcAft>
                          <a:spcPts val="300"/>
                        </a:spcAft>
                        <a:buFont typeface="Arial" panose="020B0604020202020204" pitchFamily="34" charset="0"/>
                        <a:buChar char="•"/>
                        <a:tabLst/>
                      </a:pPr>
                      <a:r>
                        <a:rPr lang="en-US" sz="1400" dirty="0">
                          <a:solidFill>
                            <a:schemeClr val="tx1"/>
                          </a:solidFill>
                        </a:rPr>
                        <a:t>Lorem ipsum</a:t>
                      </a:r>
                    </a:p>
                    <a:p>
                      <a:pPr marL="457200" lvl="1" indent="-228600">
                        <a:spcAft>
                          <a:spcPts val="300"/>
                        </a:spcAft>
                        <a:buFont typeface="Arial" panose="020B0604020202020204" pitchFamily="34" charset="0"/>
                        <a:buChar char="•"/>
                        <a:tabLst/>
                      </a:pPr>
                      <a:r>
                        <a:rPr lang="en-US" sz="1400" dirty="0">
                          <a:solidFill>
                            <a:schemeClr val="tx1"/>
                          </a:solidFill>
                        </a:rPr>
                        <a:t>Lorem ipsum</a:t>
                      </a:r>
                    </a:p>
                    <a:p>
                      <a:pPr marL="457200" lvl="1" indent="-228600">
                        <a:spcAft>
                          <a:spcPts val="300"/>
                        </a:spcAft>
                        <a:buFont typeface="Arial" panose="020B0604020202020204" pitchFamily="34" charset="0"/>
                        <a:buChar char="•"/>
                        <a:tabLst/>
                      </a:pPr>
                      <a:r>
                        <a:rPr lang="en-US" sz="1400" dirty="0">
                          <a:solidFill>
                            <a:schemeClr val="tx1"/>
                          </a:solidFill>
                        </a:rPr>
                        <a:t>Lorem ipsum</a:t>
                      </a:r>
                    </a:p>
                  </a:txBody>
                  <a:tcPr marL="60960" marR="60960" marT="12192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3960207"/>
                  </a:ext>
                </a:extLst>
              </a:tr>
            </a:tbl>
          </a:graphicData>
        </a:graphic>
      </p:graphicFrame>
      <p:graphicFrame>
        <p:nvGraphicFramePr>
          <p:cNvPr id="7" name="Table 6">
            <a:extLst>
              <a:ext uri="{FF2B5EF4-FFF2-40B4-BE49-F238E27FC236}">
                <a16:creationId xmlns:a16="http://schemas.microsoft.com/office/drawing/2014/main" id="{C1F76B1C-2AD2-53F5-CDFE-265D18BB8687}"/>
              </a:ext>
            </a:extLst>
          </p:cNvPr>
          <p:cNvGraphicFramePr>
            <a:graphicFrameLocks noGrp="1"/>
          </p:cNvGraphicFramePr>
          <p:nvPr>
            <p:extLst>
              <p:ext uri="{D42A27DB-BD31-4B8C-83A1-F6EECF244321}">
                <p14:modId xmlns:p14="http://schemas.microsoft.com/office/powerpoint/2010/main" val="237885057"/>
              </p:ext>
            </p:extLst>
          </p:nvPr>
        </p:nvGraphicFramePr>
        <p:xfrm>
          <a:off x="459846" y="3665562"/>
          <a:ext cx="5258783" cy="2471649"/>
        </p:xfrm>
        <a:graphic>
          <a:graphicData uri="http://schemas.openxmlformats.org/drawingml/2006/table">
            <a:tbl>
              <a:tblPr firstRow="1">
                <a:effectLst/>
                <a:tableStyleId>{5C22544A-7EE6-4342-B048-85BDC9FD1C3A}</a:tableStyleId>
              </a:tblPr>
              <a:tblGrid>
                <a:gridCol w="5258783">
                  <a:extLst>
                    <a:ext uri="{9D8B030D-6E8A-4147-A177-3AD203B41FA5}">
                      <a16:colId xmlns:a16="http://schemas.microsoft.com/office/drawing/2014/main" val="2779953126"/>
                    </a:ext>
                  </a:extLst>
                </a:gridCol>
              </a:tblGrid>
              <a:tr h="457200">
                <a:tc>
                  <a:txBody>
                    <a:bodyPr/>
                    <a:lstStyle/>
                    <a:p>
                      <a:pPr marL="0" algn="l" defTabSz="914400" rtl="0" eaLnBrk="1" fontAlgn="ctr" latinLnBrk="0" hangingPunct="1"/>
                      <a:r>
                        <a:rPr lang="en-US" sz="1600" b="1" u="none" strike="noStrike" kern="1200" spc="40" baseline="0" dirty="0">
                          <a:solidFill>
                            <a:schemeClr val="tx1"/>
                          </a:solidFill>
                          <a:effectLst/>
                          <a:latin typeface="Arial" panose="020B0604020202020204" pitchFamily="34" charset="0"/>
                          <a:ea typeface="Arial" charset="0"/>
                          <a:cs typeface="Arial" panose="020B0604020202020204" pitchFamily="34" charset="0"/>
                        </a:rPr>
                        <a:t>Opportunities</a:t>
                      </a:r>
                    </a:p>
                  </a:txBody>
                  <a:tcPr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5851260"/>
                  </a:ext>
                </a:extLst>
              </a:tr>
              <a:tr h="2014449">
                <a:tc>
                  <a:txBody>
                    <a:bodyPr/>
                    <a:lstStyle/>
                    <a:p>
                      <a:pPr marL="457200" lvl="1" indent="-228600">
                        <a:spcAft>
                          <a:spcPts val="300"/>
                        </a:spcAft>
                        <a:buFont typeface="Arial" panose="020B0604020202020204" pitchFamily="34" charset="0"/>
                        <a:buChar char="•"/>
                        <a:tabLst/>
                      </a:pPr>
                      <a:r>
                        <a:rPr lang="en-US" sz="1400" dirty="0">
                          <a:solidFill>
                            <a:schemeClr val="tx1"/>
                          </a:solidFill>
                        </a:rPr>
                        <a:t>Lorem ipsum</a:t>
                      </a:r>
                    </a:p>
                    <a:p>
                      <a:pPr marL="457200" lvl="1" indent="-228600">
                        <a:spcAft>
                          <a:spcPts val="300"/>
                        </a:spcAft>
                        <a:buFont typeface="Arial" panose="020B0604020202020204" pitchFamily="34" charset="0"/>
                        <a:buChar char="•"/>
                        <a:tabLst/>
                      </a:pPr>
                      <a:r>
                        <a:rPr lang="en-US" sz="1400" dirty="0">
                          <a:solidFill>
                            <a:schemeClr val="tx1"/>
                          </a:solidFill>
                        </a:rPr>
                        <a:t>Lorem ipsum</a:t>
                      </a:r>
                    </a:p>
                    <a:p>
                      <a:pPr marL="457200" lvl="1" indent="-228600">
                        <a:spcAft>
                          <a:spcPts val="300"/>
                        </a:spcAft>
                        <a:buFont typeface="Arial" panose="020B0604020202020204" pitchFamily="34" charset="0"/>
                        <a:buChar char="•"/>
                        <a:tabLst/>
                      </a:pPr>
                      <a:r>
                        <a:rPr lang="en-US" sz="1400" dirty="0">
                          <a:solidFill>
                            <a:schemeClr val="tx1"/>
                          </a:solidFill>
                        </a:rPr>
                        <a:t>Lorem ipsum</a:t>
                      </a:r>
                    </a:p>
                    <a:p>
                      <a:pPr marL="457200" lvl="1" indent="-228600">
                        <a:spcAft>
                          <a:spcPts val="300"/>
                        </a:spcAft>
                        <a:buFont typeface="Arial" panose="020B0604020202020204" pitchFamily="34" charset="0"/>
                        <a:buChar char="•"/>
                        <a:tabLst/>
                      </a:pPr>
                      <a:r>
                        <a:rPr lang="en-US" sz="1400" dirty="0">
                          <a:solidFill>
                            <a:schemeClr val="tx1"/>
                          </a:solidFill>
                        </a:rPr>
                        <a:t>Lorem ipsum</a:t>
                      </a:r>
                    </a:p>
                    <a:p>
                      <a:pPr marL="457200" lvl="1" indent="-228600">
                        <a:spcAft>
                          <a:spcPts val="300"/>
                        </a:spcAft>
                        <a:buFont typeface="Arial" panose="020B0604020202020204" pitchFamily="34" charset="0"/>
                        <a:buChar char="•"/>
                        <a:tabLst/>
                      </a:pPr>
                      <a:r>
                        <a:rPr lang="en-US" sz="1400" dirty="0">
                          <a:solidFill>
                            <a:schemeClr val="tx1"/>
                          </a:solidFill>
                        </a:rPr>
                        <a:t>Lorem ipsum</a:t>
                      </a:r>
                    </a:p>
                  </a:txBody>
                  <a:tcPr marL="60960" marR="60960" marT="12192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3960207"/>
                  </a:ext>
                </a:extLst>
              </a:tr>
            </a:tbl>
          </a:graphicData>
        </a:graphic>
      </p:graphicFrame>
      <p:graphicFrame>
        <p:nvGraphicFramePr>
          <p:cNvPr id="8" name="Table 7">
            <a:extLst>
              <a:ext uri="{FF2B5EF4-FFF2-40B4-BE49-F238E27FC236}">
                <a16:creationId xmlns:a16="http://schemas.microsoft.com/office/drawing/2014/main" id="{358CB311-F45E-A330-1F9F-F5EF0D095B88}"/>
              </a:ext>
            </a:extLst>
          </p:cNvPr>
          <p:cNvGraphicFramePr>
            <a:graphicFrameLocks noGrp="1"/>
          </p:cNvGraphicFramePr>
          <p:nvPr>
            <p:extLst>
              <p:ext uri="{D42A27DB-BD31-4B8C-83A1-F6EECF244321}">
                <p14:modId xmlns:p14="http://schemas.microsoft.com/office/powerpoint/2010/main" val="2329253133"/>
              </p:ext>
            </p:extLst>
          </p:nvPr>
        </p:nvGraphicFramePr>
        <p:xfrm>
          <a:off x="6096000" y="3679173"/>
          <a:ext cx="5258783" cy="2471649"/>
        </p:xfrm>
        <a:graphic>
          <a:graphicData uri="http://schemas.openxmlformats.org/drawingml/2006/table">
            <a:tbl>
              <a:tblPr firstRow="1">
                <a:effectLst/>
                <a:tableStyleId>{5C22544A-7EE6-4342-B048-85BDC9FD1C3A}</a:tableStyleId>
              </a:tblPr>
              <a:tblGrid>
                <a:gridCol w="5258783">
                  <a:extLst>
                    <a:ext uri="{9D8B030D-6E8A-4147-A177-3AD203B41FA5}">
                      <a16:colId xmlns:a16="http://schemas.microsoft.com/office/drawing/2014/main" val="2779953126"/>
                    </a:ext>
                  </a:extLst>
                </a:gridCol>
              </a:tblGrid>
              <a:tr h="457200">
                <a:tc>
                  <a:txBody>
                    <a:bodyPr/>
                    <a:lstStyle/>
                    <a:p>
                      <a:pPr marL="0" algn="l" defTabSz="914400" rtl="0" eaLnBrk="1" fontAlgn="ctr" latinLnBrk="0" hangingPunct="1"/>
                      <a:r>
                        <a:rPr lang="en-US" sz="1600" b="1" u="none" strike="noStrike" kern="1200" spc="40" baseline="0" dirty="0">
                          <a:solidFill>
                            <a:schemeClr val="tx1"/>
                          </a:solidFill>
                          <a:effectLst/>
                          <a:latin typeface="Arial" panose="020B0604020202020204" pitchFamily="34" charset="0"/>
                          <a:ea typeface="Arial" charset="0"/>
                          <a:cs typeface="Arial" panose="020B0604020202020204" pitchFamily="34" charset="0"/>
                        </a:rPr>
                        <a:t>Threats</a:t>
                      </a:r>
                    </a:p>
                  </a:txBody>
                  <a:tcPr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5851260"/>
                  </a:ext>
                </a:extLst>
              </a:tr>
              <a:tr h="2014449">
                <a:tc>
                  <a:txBody>
                    <a:bodyPr/>
                    <a:lstStyle/>
                    <a:p>
                      <a:pPr marL="457200" lvl="1" indent="-228600">
                        <a:spcAft>
                          <a:spcPts val="300"/>
                        </a:spcAft>
                        <a:buFont typeface="Arial" panose="020B0604020202020204" pitchFamily="34" charset="0"/>
                        <a:buChar char="•"/>
                        <a:tabLst/>
                      </a:pPr>
                      <a:r>
                        <a:rPr lang="en-US" sz="1400" dirty="0">
                          <a:solidFill>
                            <a:schemeClr val="tx1"/>
                          </a:solidFill>
                        </a:rPr>
                        <a:t>Lorem ipsum</a:t>
                      </a:r>
                    </a:p>
                    <a:p>
                      <a:pPr marL="457200" lvl="1" indent="-228600">
                        <a:spcAft>
                          <a:spcPts val="300"/>
                        </a:spcAft>
                        <a:buFont typeface="Arial" panose="020B0604020202020204" pitchFamily="34" charset="0"/>
                        <a:buChar char="•"/>
                        <a:tabLst/>
                      </a:pPr>
                      <a:r>
                        <a:rPr lang="en-US" sz="1400" dirty="0">
                          <a:solidFill>
                            <a:schemeClr val="tx1"/>
                          </a:solidFill>
                        </a:rPr>
                        <a:t>Lorem ipsum</a:t>
                      </a:r>
                    </a:p>
                    <a:p>
                      <a:pPr marL="457200" lvl="1" indent="-228600">
                        <a:spcAft>
                          <a:spcPts val="300"/>
                        </a:spcAft>
                        <a:buFont typeface="Arial" panose="020B0604020202020204" pitchFamily="34" charset="0"/>
                        <a:buChar char="•"/>
                        <a:tabLst/>
                      </a:pPr>
                      <a:r>
                        <a:rPr lang="en-US" sz="1400" dirty="0">
                          <a:solidFill>
                            <a:schemeClr val="tx1"/>
                          </a:solidFill>
                        </a:rPr>
                        <a:t>Lorem ipsum</a:t>
                      </a:r>
                    </a:p>
                    <a:p>
                      <a:pPr marL="457200" lvl="1" indent="-228600">
                        <a:spcAft>
                          <a:spcPts val="300"/>
                        </a:spcAft>
                        <a:buFont typeface="Arial" panose="020B0604020202020204" pitchFamily="34" charset="0"/>
                        <a:buChar char="•"/>
                        <a:tabLst/>
                      </a:pPr>
                      <a:r>
                        <a:rPr lang="en-US" sz="1400" dirty="0">
                          <a:solidFill>
                            <a:schemeClr val="tx1"/>
                          </a:solidFill>
                        </a:rPr>
                        <a:t>Lorem ipsum</a:t>
                      </a:r>
                    </a:p>
                    <a:p>
                      <a:pPr marL="457200" lvl="1" indent="-228600">
                        <a:spcAft>
                          <a:spcPts val="300"/>
                        </a:spcAft>
                        <a:buFont typeface="Arial" panose="020B0604020202020204" pitchFamily="34" charset="0"/>
                        <a:buChar char="•"/>
                        <a:tabLst/>
                      </a:pPr>
                      <a:r>
                        <a:rPr lang="en-US" sz="1400" dirty="0">
                          <a:solidFill>
                            <a:schemeClr val="tx1"/>
                          </a:solidFill>
                        </a:rPr>
                        <a:t>Lorem ipsum</a:t>
                      </a:r>
                    </a:p>
                  </a:txBody>
                  <a:tcPr marL="60960" marR="60960" marT="12192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3960207"/>
                  </a:ext>
                </a:extLst>
              </a:tr>
            </a:tbl>
          </a:graphicData>
        </a:graphic>
      </p:graphicFrame>
      <p:sp>
        <p:nvSpPr>
          <p:cNvPr id="10" name="Footer Placeholder 9">
            <a:extLst>
              <a:ext uri="{FF2B5EF4-FFF2-40B4-BE49-F238E27FC236}">
                <a16:creationId xmlns:a16="http://schemas.microsoft.com/office/drawing/2014/main" id="{85C28546-C9C3-4351-8716-C99F8C90330A}"/>
              </a:ext>
            </a:extLst>
          </p:cNvPr>
          <p:cNvSpPr>
            <a:spLocks noGrp="1"/>
          </p:cNvSpPr>
          <p:nvPr>
            <p:ph type="ftr" sz="quarter" idx="11"/>
          </p:nvPr>
        </p:nvSpPr>
        <p:spPr/>
        <p:txBody>
          <a:bodyPr/>
          <a:lstStyle/>
          <a:p>
            <a:r>
              <a:rPr lang="en-US"/>
              <a:t>© 2023 Cognizant | Confidential &amp; Proprietary</a:t>
            </a:r>
            <a:endParaRPr lang="en-US" dirty="0"/>
          </a:p>
        </p:txBody>
      </p:sp>
      <p:sp>
        <p:nvSpPr>
          <p:cNvPr id="2" name="Slide Number Placeholder 1">
            <a:extLst>
              <a:ext uri="{FF2B5EF4-FFF2-40B4-BE49-F238E27FC236}">
                <a16:creationId xmlns:a16="http://schemas.microsoft.com/office/drawing/2014/main" id="{E82A708D-8295-CCC1-5CB3-8052004E707B}"/>
              </a:ext>
            </a:extLst>
          </p:cNvPr>
          <p:cNvSpPr>
            <a:spLocks noGrp="1"/>
          </p:cNvSpPr>
          <p:nvPr>
            <p:ph type="sldNum" sz="quarter" idx="12"/>
          </p:nvPr>
        </p:nvSpPr>
        <p:spPr/>
        <p:txBody>
          <a:bodyPr/>
          <a:lstStyle/>
          <a:p>
            <a:fld id="{C53E075B-3175-45CF-B3C7-FEDF3F5961E3}" type="slidenum">
              <a:rPr lang="en-US" smtClean="0"/>
              <a:pPr/>
              <a:t>65</a:t>
            </a:fld>
            <a:endParaRPr lang="en-US" dirty="0"/>
          </a:p>
        </p:txBody>
      </p:sp>
    </p:spTree>
    <p:extLst>
      <p:ext uri="{BB962C8B-B14F-4D97-AF65-F5344CB8AC3E}">
        <p14:creationId xmlns:p14="http://schemas.microsoft.com/office/powerpoint/2010/main" val="41172005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6FFE8837-006D-9142-B95A-612D36D43E39}"/>
              </a:ext>
            </a:extLst>
          </p:cNvPr>
          <p:cNvGraphicFramePr>
            <a:graphicFrameLocks noGrp="1"/>
          </p:cNvGraphicFramePr>
          <p:nvPr>
            <p:extLst>
              <p:ext uri="{D42A27DB-BD31-4B8C-83A1-F6EECF244321}">
                <p14:modId xmlns:p14="http://schemas.microsoft.com/office/powerpoint/2010/main" val="2683071344"/>
              </p:ext>
            </p:extLst>
          </p:nvPr>
        </p:nvGraphicFramePr>
        <p:xfrm>
          <a:off x="459846" y="1193913"/>
          <a:ext cx="5258783" cy="2471649"/>
        </p:xfrm>
        <a:graphic>
          <a:graphicData uri="http://schemas.openxmlformats.org/drawingml/2006/table">
            <a:tbl>
              <a:tblPr firstRow="1">
                <a:effectLst/>
                <a:tableStyleId>{5C22544A-7EE6-4342-B048-85BDC9FD1C3A}</a:tableStyleId>
              </a:tblPr>
              <a:tblGrid>
                <a:gridCol w="5258783">
                  <a:extLst>
                    <a:ext uri="{9D8B030D-6E8A-4147-A177-3AD203B41FA5}">
                      <a16:colId xmlns:a16="http://schemas.microsoft.com/office/drawing/2014/main" val="2779953126"/>
                    </a:ext>
                  </a:extLst>
                </a:gridCol>
              </a:tblGrid>
              <a:tr h="457200">
                <a:tc>
                  <a:txBody>
                    <a:bodyPr/>
                    <a:lstStyle/>
                    <a:p>
                      <a:pPr marL="0" algn="l" defTabSz="914400" rtl="0" eaLnBrk="1" fontAlgn="ctr" latinLnBrk="0" hangingPunct="1"/>
                      <a:r>
                        <a:rPr lang="en-US" sz="1600" b="1" u="none" strike="noStrike" kern="1200" spc="40" baseline="0" dirty="0">
                          <a:solidFill>
                            <a:schemeClr val="tx1"/>
                          </a:solidFill>
                          <a:effectLst/>
                          <a:latin typeface="Arial" panose="020B0604020202020204" pitchFamily="34" charset="0"/>
                          <a:ea typeface="Arial" charset="0"/>
                          <a:cs typeface="Arial" panose="020B0604020202020204" pitchFamily="34" charset="0"/>
                        </a:rPr>
                        <a:t>Strengths</a:t>
                      </a:r>
                    </a:p>
                  </a:txBody>
                  <a:tcPr marL="0"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5851260"/>
                  </a:ext>
                </a:extLst>
              </a:tr>
              <a:tr h="2014449">
                <a:tc>
                  <a:txBody>
                    <a:bodyPr/>
                    <a:lstStyle/>
                    <a:p>
                      <a:pPr marL="457200" lvl="1" indent="-228600">
                        <a:spcAft>
                          <a:spcPts val="300"/>
                        </a:spcAft>
                        <a:buFont typeface="Arial" panose="020B0604020202020204" pitchFamily="34" charset="0"/>
                        <a:buChar char="•"/>
                        <a:tabLst/>
                      </a:pPr>
                      <a:r>
                        <a:rPr lang="en-US" sz="1400" dirty="0">
                          <a:solidFill>
                            <a:schemeClr val="tx1"/>
                          </a:solidFill>
                        </a:rPr>
                        <a:t>Lorem ipsum</a:t>
                      </a:r>
                    </a:p>
                    <a:p>
                      <a:pPr marL="457200" lvl="1" indent="-228600">
                        <a:spcAft>
                          <a:spcPts val="300"/>
                        </a:spcAft>
                        <a:buFont typeface="Arial" panose="020B0604020202020204" pitchFamily="34" charset="0"/>
                        <a:buChar char="•"/>
                        <a:tabLst/>
                      </a:pPr>
                      <a:r>
                        <a:rPr lang="en-US" sz="1400" dirty="0">
                          <a:solidFill>
                            <a:schemeClr val="tx1"/>
                          </a:solidFill>
                        </a:rPr>
                        <a:t>Lorem ipsum</a:t>
                      </a:r>
                    </a:p>
                    <a:p>
                      <a:pPr marL="457200" lvl="1" indent="-228600">
                        <a:spcAft>
                          <a:spcPts val="300"/>
                        </a:spcAft>
                        <a:buFont typeface="Arial" panose="020B0604020202020204" pitchFamily="34" charset="0"/>
                        <a:buChar char="•"/>
                        <a:tabLst/>
                      </a:pPr>
                      <a:r>
                        <a:rPr lang="en-US" sz="1400" dirty="0">
                          <a:solidFill>
                            <a:schemeClr val="tx1"/>
                          </a:solidFill>
                        </a:rPr>
                        <a:t>Lorem ipsum</a:t>
                      </a:r>
                    </a:p>
                    <a:p>
                      <a:pPr marL="457200" lvl="1" indent="-228600">
                        <a:spcAft>
                          <a:spcPts val="300"/>
                        </a:spcAft>
                        <a:buFont typeface="Arial" panose="020B0604020202020204" pitchFamily="34" charset="0"/>
                        <a:buChar char="•"/>
                        <a:tabLst/>
                      </a:pPr>
                      <a:r>
                        <a:rPr lang="en-US" sz="1400" dirty="0">
                          <a:solidFill>
                            <a:schemeClr val="tx1"/>
                          </a:solidFill>
                        </a:rPr>
                        <a:t>Lorem ipsum</a:t>
                      </a:r>
                    </a:p>
                    <a:p>
                      <a:pPr marL="457200" lvl="1" indent="-228600">
                        <a:spcAft>
                          <a:spcPts val="300"/>
                        </a:spcAft>
                        <a:buFont typeface="Arial" panose="020B0604020202020204" pitchFamily="34" charset="0"/>
                        <a:buChar char="•"/>
                        <a:tabLst/>
                      </a:pPr>
                      <a:r>
                        <a:rPr lang="en-US" sz="1400" dirty="0">
                          <a:solidFill>
                            <a:schemeClr val="tx1"/>
                          </a:solidFill>
                        </a:rPr>
                        <a:t>Lorem ipsum</a:t>
                      </a:r>
                    </a:p>
                  </a:txBody>
                  <a:tcPr marL="0" marR="60960" marT="12192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3960207"/>
                  </a:ext>
                </a:extLst>
              </a:tr>
            </a:tbl>
          </a:graphicData>
        </a:graphic>
      </p:graphicFrame>
      <p:sp>
        <p:nvSpPr>
          <p:cNvPr id="5" name="Title 4"/>
          <p:cNvSpPr>
            <a:spLocks noGrp="1"/>
          </p:cNvSpPr>
          <p:nvPr>
            <p:ph type="title"/>
          </p:nvPr>
        </p:nvSpPr>
        <p:spPr/>
        <p:txBody>
          <a:bodyPr/>
          <a:lstStyle/>
          <a:p>
            <a:r>
              <a:rPr lang="en-US"/>
              <a:t>Sample SWOT analysis</a:t>
            </a:r>
          </a:p>
        </p:txBody>
      </p:sp>
      <p:graphicFrame>
        <p:nvGraphicFramePr>
          <p:cNvPr id="6" name="Table 5">
            <a:extLst>
              <a:ext uri="{FF2B5EF4-FFF2-40B4-BE49-F238E27FC236}">
                <a16:creationId xmlns:a16="http://schemas.microsoft.com/office/drawing/2014/main" id="{8928DDA1-635E-6425-B2A0-A21CFDAD5F86}"/>
              </a:ext>
            </a:extLst>
          </p:cNvPr>
          <p:cNvGraphicFramePr>
            <a:graphicFrameLocks noGrp="1"/>
          </p:cNvGraphicFramePr>
          <p:nvPr>
            <p:extLst>
              <p:ext uri="{D42A27DB-BD31-4B8C-83A1-F6EECF244321}">
                <p14:modId xmlns:p14="http://schemas.microsoft.com/office/powerpoint/2010/main" val="1617172603"/>
              </p:ext>
            </p:extLst>
          </p:nvPr>
        </p:nvGraphicFramePr>
        <p:xfrm>
          <a:off x="6096000" y="1207524"/>
          <a:ext cx="5258783" cy="2471649"/>
        </p:xfrm>
        <a:graphic>
          <a:graphicData uri="http://schemas.openxmlformats.org/drawingml/2006/table">
            <a:tbl>
              <a:tblPr firstRow="1">
                <a:effectLst/>
                <a:tableStyleId>{5C22544A-7EE6-4342-B048-85BDC9FD1C3A}</a:tableStyleId>
              </a:tblPr>
              <a:tblGrid>
                <a:gridCol w="5258783">
                  <a:extLst>
                    <a:ext uri="{9D8B030D-6E8A-4147-A177-3AD203B41FA5}">
                      <a16:colId xmlns:a16="http://schemas.microsoft.com/office/drawing/2014/main" val="2779953126"/>
                    </a:ext>
                  </a:extLst>
                </a:gridCol>
              </a:tblGrid>
              <a:tr h="457200">
                <a:tc>
                  <a:txBody>
                    <a:bodyPr/>
                    <a:lstStyle/>
                    <a:p>
                      <a:pPr marL="0" algn="l" defTabSz="914400" rtl="0" eaLnBrk="1" fontAlgn="ctr" latinLnBrk="0" hangingPunct="1"/>
                      <a:r>
                        <a:rPr lang="en-US" sz="1600" b="1" u="none" strike="noStrike" kern="1200" spc="40" baseline="0" dirty="0">
                          <a:solidFill>
                            <a:schemeClr val="tx1"/>
                          </a:solidFill>
                          <a:effectLst/>
                          <a:latin typeface="Arial" panose="020B0604020202020204" pitchFamily="34" charset="0"/>
                          <a:ea typeface="Arial" charset="0"/>
                          <a:cs typeface="Arial" panose="020B0604020202020204" pitchFamily="34" charset="0"/>
                        </a:rPr>
                        <a:t>Weaknesses</a:t>
                      </a:r>
                    </a:p>
                  </a:txBody>
                  <a:tcPr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5851260"/>
                  </a:ext>
                </a:extLst>
              </a:tr>
              <a:tr h="2014449">
                <a:tc>
                  <a:txBody>
                    <a:bodyPr/>
                    <a:lstStyle/>
                    <a:p>
                      <a:pPr marL="457200" lvl="1" indent="-228600">
                        <a:spcAft>
                          <a:spcPts val="300"/>
                        </a:spcAft>
                        <a:buFont typeface="Arial" panose="020B0604020202020204" pitchFamily="34" charset="0"/>
                        <a:buChar char="•"/>
                        <a:tabLst/>
                      </a:pPr>
                      <a:r>
                        <a:rPr lang="en-US" sz="1400" dirty="0">
                          <a:solidFill>
                            <a:schemeClr val="tx1"/>
                          </a:solidFill>
                        </a:rPr>
                        <a:t>Lorem ipsum</a:t>
                      </a:r>
                    </a:p>
                    <a:p>
                      <a:pPr marL="457200" lvl="1" indent="-228600">
                        <a:spcAft>
                          <a:spcPts val="300"/>
                        </a:spcAft>
                        <a:buFont typeface="Arial" panose="020B0604020202020204" pitchFamily="34" charset="0"/>
                        <a:buChar char="•"/>
                        <a:tabLst/>
                      </a:pPr>
                      <a:r>
                        <a:rPr lang="en-US" sz="1400" dirty="0">
                          <a:solidFill>
                            <a:schemeClr val="tx1"/>
                          </a:solidFill>
                        </a:rPr>
                        <a:t>Lorem ipsum</a:t>
                      </a:r>
                    </a:p>
                    <a:p>
                      <a:pPr marL="457200" lvl="1" indent="-228600">
                        <a:spcAft>
                          <a:spcPts val="300"/>
                        </a:spcAft>
                        <a:buFont typeface="Arial" panose="020B0604020202020204" pitchFamily="34" charset="0"/>
                        <a:buChar char="•"/>
                        <a:tabLst/>
                      </a:pPr>
                      <a:r>
                        <a:rPr lang="en-US" sz="1400" dirty="0">
                          <a:solidFill>
                            <a:schemeClr val="tx1"/>
                          </a:solidFill>
                        </a:rPr>
                        <a:t>Lorem ipsum</a:t>
                      </a:r>
                    </a:p>
                    <a:p>
                      <a:pPr marL="457200" lvl="1" indent="-228600">
                        <a:spcAft>
                          <a:spcPts val="300"/>
                        </a:spcAft>
                        <a:buFont typeface="Arial" panose="020B0604020202020204" pitchFamily="34" charset="0"/>
                        <a:buChar char="•"/>
                        <a:tabLst/>
                      </a:pPr>
                      <a:r>
                        <a:rPr lang="en-US" sz="1400" dirty="0">
                          <a:solidFill>
                            <a:schemeClr val="tx1"/>
                          </a:solidFill>
                        </a:rPr>
                        <a:t>Lorem ipsum</a:t>
                      </a:r>
                    </a:p>
                    <a:p>
                      <a:pPr marL="457200" lvl="1" indent="-228600">
                        <a:spcAft>
                          <a:spcPts val="300"/>
                        </a:spcAft>
                        <a:buFont typeface="Arial" panose="020B0604020202020204" pitchFamily="34" charset="0"/>
                        <a:buChar char="•"/>
                        <a:tabLst/>
                      </a:pPr>
                      <a:r>
                        <a:rPr lang="en-US" sz="1400" dirty="0">
                          <a:solidFill>
                            <a:schemeClr val="tx1"/>
                          </a:solidFill>
                        </a:rPr>
                        <a:t>Lorem ipsum</a:t>
                      </a:r>
                    </a:p>
                  </a:txBody>
                  <a:tcPr marL="60960" marR="60960" marT="12192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3960207"/>
                  </a:ext>
                </a:extLst>
              </a:tr>
            </a:tbl>
          </a:graphicData>
        </a:graphic>
      </p:graphicFrame>
      <p:graphicFrame>
        <p:nvGraphicFramePr>
          <p:cNvPr id="7" name="Table 6">
            <a:extLst>
              <a:ext uri="{FF2B5EF4-FFF2-40B4-BE49-F238E27FC236}">
                <a16:creationId xmlns:a16="http://schemas.microsoft.com/office/drawing/2014/main" id="{C1F76B1C-2AD2-53F5-CDFE-265D18BB8687}"/>
              </a:ext>
            </a:extLst>
          </p:cNvPr>
          <p:cNvGraphicFramePr>
            <a:graphicFrameLocks noGrp="1"/>
          </p:cNvGraphicFramePr>
          <p:nvPr>
            <p:extLst>
              <p:ext uri="{D42A27DB-BD31-4B8C-83A1-F6EECF244321}">
                <p14:modId xmlns:p14="http://schemas.microsoft.com/office/powerpoint/2010/main" val="3903337894"/>
              </p:ext>
            </p:extLst>
          </p:nvPr>
        </p:nvGraphicFramePr>
        <p:xfrm>
          <a:off x="459846" y="3665562"/>
          <a:ext cx="5258783" cy="2471649"/>
        </p:xfrm>
        <a:graphic>
          <a:graphicData uri="http://schemas.openxmlformats.org/drawingml/2006/table">
            <a:tbl>
              <a:tblPr firstRow="1">
                <a:effectLst/>
                <a:tableStyleId>{5C22544A-7EE6-4342-B048-85BDC9FD1C3A}</a:tableStyleId>
              </a:tblPr>
              <a:tblGrid>
                <a:gridCol w="5258783">
                  <a:extLst>
                    <a:ext uri="{9D8B030D-6E8A-4147-A177-3AD203B41FA5}">
                      <a16:colId xmlns:a16="http://schemas.microsoft.com/office/drawing/2014/main" val="2779953126"/>
                    </a:ext>
                  </a:extLst>
                </a:gridCol>
              </a:tblGrid>
              <a:tr h="457200">
                <a:tc>
                  <a:txBody>
                    <a:bodyPr/>
                    <a:lstStyle/>
                    <a:p>
                      <a:pPr marL="0" algn="l" defTabSz="914400" rtl="0" eaLnBrk="1" fontAlgn="ctr" latinLnBrk="0" hangingPunct="1"/>
                      <a:r>
                        <a:rPr lang="en-US" sz="1600" b="1" u="none" strike="noStrike" kern="1200" spc="40" baseline="0" dirty="0">
                          <a:solidFill>
                            <a:schemeClr val="tx1"/>
                          </a:solidFill>
                          <a:effectLst/>
                          <a:latin typeface="Arial" panose="020B0604020202020204" pitchFamily="34" charset="0"/>
                          <a:ea typeface="Arial" charset="0"/>
                          <a:cs typeface="Arial" panose="020B0604020202020204" pitchFamily="34" charset="0"/>
                        </a:rPr>
                        <a:t>Opportunities</a:t>
                      </a:r>
                    </a:p>
                  </a:txBody>
                  <a:tcPr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5851260"/>
                  </a:ext>
                </a:extLst>
              </a:tr>
              <a:tr h="2014449">
                <a:tc>
                  <a:txBody>
                    <a:bodyPr/>
                    <a:lstStyle/>
                    <a:p>
                      <a:pPr marL="457200" lvl="1" indent="-228600">
                        <a:spcAft>
                          <a:spcPts val="300"/>
                        </a:spcAft>
                        <a:buFont typeface="Arial" panose="020B0604020202020204" pitchFamily="34" charset="0"/>
                        <a:buChar char="•"/>
                        <a:tabLst/>
                      </a:pPr>
                      <a:r>
                        <a:rPr lang="en-US" sz="1400" dirty="0">
                          <a:solidFill>
                            <a:schemeClr val="tx1"/>
                          </a:solidFill>
                        </a:rPr>
                        <a:t>Lorem ipsum</a:t>
                      </a:r>
                    </a:p>
                    <a:p>
                      <a:pPr marL="457200" lvl="1" indent="-228600">
                        <a:spcAft>
                          <a:spcPts val="300"/>
                        </a:spcAft>
                        <a:buFont typeface="Arial" panose="020B0604020202020204" pitchFamily="34" charset="0"/>
                        <a:buChar char="•"/>
                        <a:tabLst/>
                      </a:pPr>
                      <a:r>
                        <a:rPr lang="en-US" sz="1400" dirty="0">
                          <a:solidFill>
                            <a:schemeClr val="tx1"/>
                          </a:solidFill>
                        </a:rPr>
                        <a:t>Lorem ipsum</a:t>
                      </a:r>
                    </a:p>
                    <a:p>
                      <a:pPr marL="457200" lvl="1" indent="-228600">
                        <a:spcAft>
                          <a:spcPts val="300"/>
                        </a:spcAft>
                        <a:buFont typeface="Arial" panose="020B0604020202020204" pitchFamily="34" charset="0"/>
                        <a:buChar char="•"/>
                        <a:tabLst/>
                      </a:pPr>
                      <a:r>
                        <a:rPr lang="en-US" sz="1400" dirty="0">
                          <a:solidFill>
                            <a:schemeClr val="tx1"/>
                          </a:solidFill>
                        </a:rPr>
                        <a:t>Lorem ipsum</a:t>
                      </a:r>
                    </a:p>
                    <a:p>
                      <a:pPr marL="457200" lvl="1" indent="-228600">
                        <a:spcAft>
                          <a:spcPts val="300"/>
                        </a:spcAft>
                        <a:buFont typeface="Arial" panose="020B0604020202020204" pitchFamily="34" charset="0"/>
                        <a:buChar char="•"/>
                        <a:tabLst/>
                      </a:pPr>
                      <a:r>
                        <a:rPr lang="en-US" sz="1400" dirty="0">
                          <a:solidFill>
                            <a:schemeClr val="tx1"/>
                          </a:solidFill>
                        </a:rPr>
                        <a:t>Lorem ipsum</a:t>
                      </a:r>
                    </a:p>
                    <a:p>
                      <a:pPr marL="457200" lvl="1" indent="-228600">
                        <a:spcAft>
                          <a:spcPts val="300"/>
                        </a:spcAft>
                        <a:buFont typeface="Arial" panose="020B0604020202020204" pitchFamily="34" charset="0"/>
                        <a:buChar char="•"/>
                        <a:tabLst/>
                      </a:pPr>
                      <a:r>
                        <a:rPr lang="en-US" sz="1400" dirty="0">
                          <a:solidFill>
                            <a:schemeClr val="tx1"/>
                          </a:solidFill>
                        </a:rPr>
                        <a:t>Lorem ipsum</a:t>
                      </a:r>
                    </a:p>
                  </a:txBody>
                  <a:tcPr marL="60960" marR="60960" marT="12192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3960207"/>
                  </a:ext>
                </a:extLst>
              </a:tr>
            </a:tbl>
          </a:graphicData>
        </a:graphic>
      </p:graphicFrame>
      <p:graphicFrame>
        <p:nvGraphicFramePr>
          <p:cNvPr id="8" name="Table 7">
            <a:extLst>
              <a:ext uri="{FF2B5EF4-FFF2-40B4-BE49-F238E27FC236}">
                <a16:creationId xmlns:a16="http://schemas.microsoft.com/office/drawing/2014/main" id="{358CB311-F45E-A330-1F9F-F5EF0D095B88}"/>
              </a:ext>
            </a:extLst>
          </p:cNvPr>
          <p:cNvGraphicFramePr>
            <a:graphicFrameLocks noGrp="1"/>
          </p:cNvGraphicFramePr>
          <p:nvPr>
            <p:extLst>
              <p:ext uri="{D42A27DB-BD31-4B8C-83A1-F6EECF244321}">
                <p14:modId xmlns:p14="http://schemas.microsoft.com/office/powerpoint/2010/main" val="2751942193"/>
              </p:ext>
            </p:extLst>
          </p:nvPr>
        </p:nvGraphicFramePr>
        <p:xfrm>
          <a:off x="6096000" y="3679173"/>
          <a:ext cx="5258783" cy="2471649"/>
        </p:xfrm>
        <a:graphic>
          <a:graphicData uri="http://schemas.openxmlformats.org/drawingml/2006/table">
            <a:tbl>
              <a:tblPr firstRow="1">
                <a:effectLst/>
                <a:tableStyleId>{5C22544A-7EE6-4342-B048-85BDC9FD1C3A}</a:tableStyleId>
              </a:tblPr>
              <a:tblGrid>
                <a:gridCol w="5258783">
                  <a:extLst>
                    <a:ext uri="{9D8B030D-6E8A-4147-A177-3AD203B41FA5}">
                      <a16:colId xmlns:a16="http://schemas.microsoft.com/office/drawing/2014/main" val="2779953126"/>
                    </a:ext>
                  </a:extLst>
                </a:gridCol>
              </a:tblGrid>
              <a:tr h="457200">
                <a:tc>
                  <a:txBody>
                    <a:bodyPr/>
                    <a:lstStyle/>
                    <a:p>
                      <a:pPr marL="0" algn="l" defTabSz="914400" rtl="0" eaLnBrk="1" fontAlgn="ctr" latinLnBrk="0" hangingPunct="1"/>
                      <a:r>
                        <a:rPr lang="en-US" sz="1600" b="1" u="none" strike="noStrike" kern="1200" spc="40" baseline="0" dirty="0">
                          <a:solidFill>
                            <a:schemeClr val="tx1"/>
                          </a:solidFill>
                          <a:effectLst/>
                          <a:latin typeface="Arial" panose="020B0604020202020204" pitchFamily="34" charset="0"/>
                          <a:ea typeface="Arial" charset="0"/>
                          <a:cs typeface="Arial" panose="020B0604020202020204" pitchFamily="34" charset="0"/>
                        </a:rPr>
                        <a:t>Threats</a:t>
                      </a:r>
                    </a:p>
                  </a:txBody>
                  <a:tcPr marR="12700" marT="1270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4"/>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35851260"/>
                  </a:ext>
                </a:extLst>
              </a:tr>
              <a:tr h="2014449">
                <a:tc>
                  <a:txBody>
                    <a:bodyPr/>
                    <a:lstStyle/>
                    <a:p>
                      <a:pPr marL="457200" lvl="1" indent="-228600">
                        <a:spcAft>
                          <a:spcPts val="300"/>
                        </a:spcAft>
                        <a:buFont typeface="Arial" panose="020B0604020202020204" pitchFamily="34" charset="0"/>
                        <a:buChar char="•"/>
                        <a:tabLst/>
                      </a:pPr>
                      <a:r>
                        <a:rPr lang="en-US" sz="1400" dirty="0">
                          <a:solidFill>
                            <a:schemeClr val="tx1"/>
                          </a:solidFill>
                        </a:rPr>
                        <a:t>Lorem ipsum</a:t>
                      </a:r>
                    </a:p>
                    <a:p>
                      <a:pPr marL="457200" lvl="1" indent="-228600">
                        <a:spcAft>
                          <a:spcPts val="300"/>
                        </a:spcAft>
                        <a:buFont typeface="Arial" panose="020B0604020202020204" pitchFamily="34" charset="0"/>
                        <a:buChar char="•"/>
                        <a:tabLst/>
                      </a:pPr>
                      <a:r>
                        <a:rPr lang="en-US" sz="1400" dirty="0">
                          <a:solidFill>
                            <a:schemeClr val="tx1"/>
                          </a:solidFill>
                        </a:rPr>
                        <a:t>Lorem ipsum</a:t>
                      </a:r>
                    </a:p>
                    <a:p>
                      <a:pPr marL="457200" lvl="1" indent="-228600">
                        <a:spcAft>
                          <a:spcPts val="300"/>
                        </a:spcAft>
                        <a:buFont typeface="Arial" panose="020B0604020202020204" pitchFamily="34" charset="0"/>
                        <a:buChar char="•"/>
                        <a:tabLst/>
                      </a:pPr>
                      <a:r>
                        <a:rPr lang="en-US" sz="1400" dirty="0">
                          <a:solidFill>
                            <a:schemeClr val="tx1"/>
                          </a:solidFill>
                        </a:rPr>
                        <a:t>Lorem ipsum</a:t>
                      </a:r>
                    </a:p>
                    <a:p>
                      <a:pPr marL="457200" lvl="1" indent="-228600">
                        <a:spcAft>
                          <a:spcPts val="300"/>
                        </a:spcAft>
                        <a:buFont typeface="Arial" panose="020B0604020202020204" pitchFamily="34" charset="0"/>
                        <a:buChar char="•"/>
                        <a:tabLst/>
                      </a:pPr>
                      <a:r>
                        <a:rPr lang="en-US" sz="1400" dirty="0">
                          <a:solidFill>
                            <a:schemeClr val="tx1"/>
                          </a:solidFill>
                        </a:rPr>
                        <a:t>Lorem ipsum</a:t>
                      </a:r>
                    </a:p>
                    <a:p>
                      <a:pPr marL="457200" lvl="1" indent="-228600">
                        <a:spcAft>
                          <a:spcPts val="300"/>
                        </a:spcAft>
                        <a:buFont typeface="Arial" panose="020B0604020202020204" pitchFamily="34" charset="0"/>
                        <a:buChar char="•"/>
                        <a:tabLst/>
                      </a:pPr>
                      <a:r>
                        <a:rPr lang="en-US" sz="1400" dirty="0">
                          <a:solidFill>
                            <a:schemeClr val="tx1"/>
                          </a:solidFill>
                        </a:rPr>
                        <a:t>Lorem ipsum</a:t>
                      </a:r>
                    </a:p>
                  </a:txBody>
                  <a:tcPr marL="60960" marR="60960" marT="12192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4"/>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93960207"/>
                  </a:ext>
                </a:extLst>
              </a:tr>
            </a:tbl>
          </a:graphicData>
        </a:graphic>
      </p:graphicFrame>
      <p:sp>
        <p:nvSpPr>
          <p:cNvPr id="10" name="Footer Placeholder 9">
            <a:extLst>
              <a:ext uri="{FF2B5EF4-FFF2-40B4-BE49-F238E27FC236}">
                <a16:creationId xmlns:a16="http://schemas.microsoft.com/office/drawing/2014/main" id="{EAED0A7E-8977-3D9E-B1EA-DDD2FAA52C5E}"/>
              </a:ext>
            </a:extLst>
          </p:cNvPr>
          <p:cNvSpPr>
            <a:spLocks noGrp="1"/>
          </p:cNvSpPr>
          <p:nvPr>
            <p:ph type="ftr" sz="quarter" idx="11"/>
          </p:nvPr>
        </p:nvSpPr>
        <p:spPr>
          <a:xfrm>
            <a:off x="1042416" y="6263639"/>
            <a:ext cx="1839680" cy="365760"/>
          </a:xfrm>
        </p:spPr>
        <p:txBody>
          <a:bodyPr/>
          <a:lstStyle/>
          <a:p>
            <a:r>
              <a:rPr lang="en-US"/>
              <a:t>© 2023 Cognizant | Confidential &amp; Proprietary</a:t>
            </a:r>
            <a:endParaRPr lang="en-US" dirty="0"/>
          </a:p>
        </p:txBody>
      </p:sp>
      <p:sp>
        <p:nvSpPr>
          <p:cNvPr id="2" name="Slide Number Placeholder 1">
            <a:extLst>
              <a:ext uri="{FF2B5EF4-FFF2-40B4-BE49-F238E27FC236}">
                <a16:creationId xmlns:a16="http://schemas.microsoft.com/office/drawing/2014/main" id="{397D0CA0-4225-D425-462A-032C25058CD4}"/>
              </a:ext>
            </a:extLst>
          </p:cNvPr>
          <p:cNvSpPr>
            <a:spLocks noGrp="1"/>
          </p:cNvSpPr>
          <p:nvPr>
            <p:ph type="sldNum" sz="quarter" idx="12"/>
          </p:nvPr>
        </p:nvSpPr>
        <p:spPr/>
        <p:txBody>
          <a:bodyPr/>
          <a:lstStyle/>
          <a:p>
            <a:fld id="{C53E075B-3175-45CF-B3C7-FEDF3F5961E3}" type="slidenum">
              <a:rPr lang="en-US" smtClean="0"/>
              <a:pPr/>
              <a:t>66</a:t>
            </a:fld>
            <a:endParaRPr lang="en-US" dirty="0"/>
          </a:p>
        </p:txBody>
      </p:sp>
    </p:spTree>
    <p:extLst>
      <p:ext uri="{BB962C8B-B14F-4D97-AF65-F5344CB8AC3E}">
        <p14:creationId xmlns:p14="http://schemas.microsoft.com/office/powerpoint/2010/main" val="6553618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3D94CC7-B222-5B44-969E-ABE4C1FCD62A}"/>
              </a:ext>
            </a:extLst>
          </p:cNvPr>
          <p:cNvSpPr>
            <a:spLocks noGrp="1"/>
          </p:cNvSpPr>
          <p:nvPr>
            <p:ph type="ctrTitle"/>
          </p:nvPr>
        </p:nvSpPr>
        <p:spPr/>
        <p:txBody>
          <a:bodyPr/>
          <a:lstStyle/>
          <a:p>
            <a:r>
              <a:rPr lang="en-US" dirty="0"/>
              <a:t>Thank you</a:t>
            </a:r>
          </a:p>
        </p:txBody>
      </p:sp>
      <p:sp>
        <p:nvSpPr>
          <p:cNvPr id="17" name="Footer Placeholder 16">
            <a:extLst>
              <a:ext uri="{FF2B5EF4-FFF2-40B4-BE49-F238E27FC236}">
                <a16:creationId xmlns:a16="http://schemas.microsoft.com/office/drawing/2014/main" id="{D538CCB4-1560-6942-A5AB-C8F09B136643}"/>
              </a:ext>
            </a:extLst>
          </p:cNvPr>
          <p:cNvSpPr>
            <a:spLocks noGrp="1"/>
          </p:cNvSpPr>
          <p:nvPr>
            <p:ph type="ftr" sz="quarter" idx="11"/>
          </p:nvPr>
        </p:nvSpPr>
        <p:spPr/>
        <p:txBody>
          <a:bodyPr/>
          <a:lstStyle/>
          <a:p>
            <a:r>
              <a:rPr lang="en-US"/>
              <a:t>© 2023 Cognizant | Confidential &amp; Proprietary</a:t>
            </a:r>
            <a:endParaRPr lang="en-US" dirty="0"/>
          </a:p>
        </p:txBody>
      </p:sp>
      <p:sp>
        <p:nvSpPr>
          <p:cNvPr id="14" name="Text Placeholder 13">
            <a:extLst>
              <a:ext uri="{FF2B5EF4-FFF2-40B4-BE49-F238E27FC236}">
                <a16:creationId xmlns:a16="http://schemas.microsoft.com/office/drawing/2014/main" id="{9E758425-DA32-BA43-B817-1740693F42F0}"/>
              </a:ext>
            </a:extLst>
          </p:cNvPr>
          <p:cNvSpPr>
            <a:spLocks noGrp="1"/>
          </p:cNvSpPr>
          <p:nvPr>
            <p:ph type="body" sz="quarter" idx="13"/>
          </p:nvPr>
        </p:nvSpPr>
        <p:spPr/>
        <p:txBody>
          <a:bodyPr/>
          <a:lstStyle/>
          <a:p>
            <a:r>
              <a:rPr lang="en-US" sz="2000" dirty="0"/>
              <a:t>Md. Kamran Uddin (2267152)</a:t>
            </a:r>
          </a:p>
          <a:p>
            <a:r>
              <a:rPr lang="en-US" sz="2000" dirty="0"/>
              <a:t>md.kamran.uddin@cognizant.com</a:t>
            </a:r>
          </a:p>
        </p:txBody>
      </p:sp>
      <p:sp>
        <p:nvSpPr>
          <p:cNvPr id="4" name="TextBox 3">
            <a:extLst>
              <a:ext uri="{FF2B5EF4-FFF2-40B4-BE49-F238E27FC236}">
                <a16:creationId xmlns:a16="http://schemas.microsoft.com/office/drawing/2014/main" id="{9BBE24C1-54AE-DD46-B667-D9FBFDF3B512}"/>
              </a:ext>
            </a:extLst>
          </p:cNvPr>
          <p:cNvSpPr txBox="1"/>
          <p:nvPr/>
        </p:nvSpPr>
        <p:spPr>
          <a:xfrm>
            <a:off x="2609193" y="4122683"/>
            <a:ext cx="0" cy="0"/>
          </a:xfrm>
          <a:prstGeom prst="rect">
            <a:avLst/>
          </a:prstGeom>
          <a:noFill/>
        </p:spPr>
        <p:txBody>
          <a:bodyPr wrap="none" lIns="0" tIns="0" rIns="0" bIns="0" rtlCol="0">
            <a:noAutofit/>
          </a:bodyPr>
          <a:lstStyle/>
          <a:p>
            <a:pPr algn="l"/>
            <a:endParaRPr lang="en-US" sz="1600" dirty="0">
              <a:solidFill>
                <a:schemeClr val="tx2"/>
              </a:solidFill>
            </a:endParaRPr>
          </a:p>
        </p:txBody>
      </p:sp>
      <p:sp>
        <p:nvSpPr>
          <p:cNvPr id="2" name="Slide Number Placeholder 1">
            <a:extLst>
              <a:ext uri="{FF2B5EF4-FFF2-40B4-BE49-F238E27FC236}">
                <a16:creationId xmlns:a16="http://schemas.microsoft.com/office/drawing/2014/main" id="{32E9D759-CCCC-22F1-EB39-443EEE9C9221}"/>
              </a:ext>
            </a:extLst>
          </p:cNvPr>
          <p:cNvSpPr>
            <a:spLocks noGrp="1"/>
          </p:cNvSpPr>
          <p:nvPr>
            <p:ph type="sldNum" sz="quarter" idx="12"/>
          </p:nvPr>
        </p:nvSpPr>
        <p:spPr/>
        <p:txBody>
          <a:bodyPr/>
          <a:lstStyle/>
          <a:p>
            <a:fld id="{C53E075B-3175-45CF-B3C7-FEDF3F5961E3}" type="slidenum">
              <a:rPr lang="en-US" smtClean="0"/>
              <a:pPr/>
              <a:t>67</a:t>
            </a:fld>
            <a:endParaRPr lang="en-US" dirty="0"/>
          </a:p>
        </p:txBody>
      </p:sp>
    </p:spTree>
    <p:extLst>
      <p:ext uri="{BB962C8B-B14F-4D97-AF65-F5344CB8AC3E}">
        <p14:creationId xmlns:p14="http://schemas.microsoft.com/office/powerpoint/2010/main" val="4019922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a:extLst>
              <a:ext uri="{FF2B5EF4-FFF2-40B4-BE49-F238E27FC236}">
                <a16:creationId xmlns:a16="http://schemas.microsoft.com/office/drawing/2014/main" id="{A28ADD70-51AC-2F43-C670-3CD099D8B450}"/>
              </a:ext>
            </a:extLst>
          </p:cNvPr>
          <p:cNvGraphicFramePr>
            <a:graphicFrameLocks noGrp="1"/>
          </p:cNvGraphicFramePr>
          <p:nvPr>
            <p:ph sz="quarter" idx="21"/>
            <p:extLst>
              <p:ext uri="{D42A27DB-BD31-4B8C-83A1-F6EECF244321}">
                <p14:modId xmlns:p14="http://schemas.microsoft.com/office/powerpoint/2010/main" val="2038411358"/>
              </p:ext>
            </p:extLst>
          </p:nvPr>
        </p:nvGraphicFramePr>
        <p:xfrm>
          <a:off x="1910080" y="1554479"/>
          <a:ext cx="8097521" cy="4319454"/>
        </p:xfrm>
        <a:graphic>
          <a:graphicData uri="http://schemas.openxmlformats.org/drawingml/2006/table">
            <a:tbl>
              <a:tblPr firstRow="1" firstCol="1" bandRow="1"/>
              <a:tblGrid>
                <a:gridCol w="1347427">
                  <a:extLst>
                    <a:ext uri="{9D8B030D-6E8A-4147-A177-3AD203B41FA5}">
                      <a16:colId xmlns:a16="http://schemas.microsoft.com/office/drawing/2014/main" val="323648444"/>
                    </a:ext>
                  </a:extLst>
                </a:gridCol>
                <a:gridCol w="2824415">
                  <a:extLst>
                    <a:ext uri="{9D8B030D-6E8A-4147-A177-3AD203B41FA5}">
                      <a16:colId xmlns:a16="http://schemas.microsoft.com/office/drawing/2014/main" val="2780598004"/>
                    </a:ext>
                  </a:extLst>
                </a:gridCol>
                <a:gridCol w="3925679">
                  <a:extLst>
                    <a:ext uri="{9D8B030D-6E8A-4147-A177-3AD203B41FA5}">
                      <a16:colId xmlns:a16="http://schemas.microsoft.com/office/drawing/2014/main" val="3348693252"/>
                    </a:ext>
                  </a:extLst>
                </a:gridCol>
              </a:tblGrid>
              <a:tr h="597989">
                <a:tc>
                  <a:txBody>
                    <a:bodyPr/>
                    <a:lstStyle/>
                    <a:p>
                      <a:pPr marL="0" marR="73025" algn="l">
                        <a:lnSpc>
                          <a:spcPts val="1200"/>
                        </a:lnSpc>
                        <a:spcBef>
                          <a:spcPts val="130"/>
                        </a:spcBef>
                        <a:spcAft>
                          <a:spcPts val="1200"/>
                        </a:spcAft>
                      </a:pPr>
                      <a:r>
                        <a:rPr lang="en-US" sz="1600" b="1" dirty="0">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FR ID</a:t>
                      </a:r>
                      <a:endParaRPr lang="en-IN" sz="1600" dirty="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73025" algn="l">
                        <a:lnSpc>
                          <a:spcPts val="1200"/>
                        </a:lnSpc>
                        <a:spcBef>
                          <a:spcPts val="130"/>
                        </a:spcBef>
                        <a:spcAft>
                          <a:spcPts val="1200"/>
                        </a:spcAft>
                      </a:pPr>
                      <a:r>
                        <a:rPr lang="en-US" sz="16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Requirement</a:t>
                      </a:r>
                      <a:endParaRPr lang="en-IN" sz="16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73025" algn="l">
                        <a:lnSpc>
                          <a:spcPts val="1200"/>
                        </a:lnSpc>
                        <a:spcBef>
                          <a:spcPts val="130"/>
                        </a:spcBef>
                        <a:spcAft>
                          <a:spcPts val="1200"/>
                        </a:spcAft>
                      </a:pPr>
                      <a:r>
                        <a:rPr lang="en-US" sz="16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Pertinent Design Component</a:t>
                      </a:r>
                      <a:endParaRPr lang="en-IN" sz="16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772562378"/>
                  </a:ext>
                </a:extLst>
              </a:tr>
              <a:tr h="597989">
                <a:tc>
                  <a:txBody>
                    <a:bodyPr/>
                    <a:lstStyle/>
                    <a:p>
                      <a:pPr marL="0" marR="73025" algn="l">
                        <a:lnSpc>
                          <a:spcPts val="1200"/>
                        </a:lnSpc>
                        <a:spcBef>
                          <a:spcPts val="130"/>
                        </a:spcBef>
                        <a:spcAft>
                          <a:spcPts val="1200"/>
                        </a:spcAft>
                      </a:pPr>
                      <a:r>
                        <a:rPr lang="en-US" sz="16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FR-01</a:t>
                      </a:r>
                      <a:endParaRPr lang="en-IN" sz="16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3025" algn="l">
                        <a:lnSpc>
                          <a:spcPts val="1200"/>
                        </a:lnSpc>
                        <a:spcBef>
                          <a:spcPts val="130"/>
                        </a:spcBef>
                        <a:spcAft>
                          <a:spcPts val="1200"/>
                        </a:spcAft>
                      </a:pPr>
                      <a:r>
                        <a:rPr lang="en-US" sz="1600" dirty="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User Login/Registration </a:t>
                      </a:r>
                      <a:endParaRPr lang="en-IN" sz="1600" dirty="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3025" algn="l">
                        <a:lnSpc>
                          <a:spcPct val="100000"/>
                        </a:lnSpc>
                        <a:spcBef>
                          <a:spcPts val="130"/>
                        </a:spcBef>
                        <a:spcAft>
                          <a:spcPts val="1200"/>
                        </a:spcAft>
                      </a:pPr>
                      <a:r>
                        <a:rPr lang="en-US" sz="1600" dirty="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User logins to the application. If it’s a new user, then registration should be done first</a:t>
                      </a:r>
                      <a:endParaRPr lang="en-IN" sz="1600" dirty="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28025406"/>
                  </a:ext>
                </a:extLst>
              </a:tr>
              <a:tr h="597989">
                <a:tc>
                  <a:txBody>
                    <a:bodyPr/>
                    <a:lstStyle/>
                    <a:p>
                      <a:pPr marL="0" marR="73025" algn="l">
                        <a:lnSpc>
                          <a:spcPts val="1200"/>
                        </a:lnSpc>
                        <a:spcBef>
                          <a:spcPts val="130"/>
                        </a:spcBef>
                        <a:spcAft>
                          <a:spcPts val="1200"/>
                        </a:spcAft>
                      </a:pPr>
                      <a:r>
                        <a:rPr lang="en-US" sz="16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FR-02</a:t>
                      </a:r>
                      <a:endParaRPr lang="en-IN" sz="16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3025" algn="l">
                        <a:lnSpc>
                          <a:spcPts val="1200"/>
                        </a:lnSpc>
                        <a:spcBef>
                          <a:spcPts val="130"/>
                        </a:spcBef>
                        <a:spcAft>
                          <a:spcPts val="1200"/>
                        </a:spcAft>
                      </a:pPr>
                      <a:r>
                        <a:rPr lang="en-US" sz="1600" dirty="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User Registration </a:t>
                      </a:r>
                      <a:endParaRPr lang="en-IN" sz="1600" dirty="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3025" algn="l">
                        <a:lnSpc>
                          <a:spcPct val="100000"/>
                        </a:lnSpc>
                        <a:spcBef>
                          <a:spcPts val="130"/>
                        </a:spcBef>
                        <a:spcAft>
                          <a:spcPts val="1200"/>
                        </a:spcAft>
                      </a:pPr>
                      <a:r>
                        <a:rPr lang="en-US" sz="1600" dirty="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User registers to the application by giving valid details</a:t>
                      </a:r>
                      <a:endParaRPr lang="en-IN" sz="1600" dirty="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49241856"/>
                  </a:ext>
                </a:extLst>
              </a:tr>
              <a:tr h="597989">
                <a:tc>
                  <a:txBody>
                    <a:bodyPr/>
                    <a:lstStyle/>
                    <a:p>
                      <a:pPr marL="0" marR="73025" algn="l">
                        <a:lnSpc>
                          <a:spcPts val="1200"/>
                        </a:lnSpc>
                        <a:spcBef>
                          <a:spcPts val="130"/>
                        </a:spcBef>
                        <a:spcAft>
                          <a:spcPts val="1200"/>
                        </a:spcAft>
                      </a:pPr>
                      <a:r>
                        <a:rPr lang="en-US" sz="1600">
                          <a:effectLst/>
                          <a:latin typeface="Arial" panose="020B0604020202020204" pitchFamily="34" charset="0"/>
                          <a:ea typeface="SimSun" panose="02010600030101010101" pitchFamily="2" charset="-122"/>
                          <a:cs typeface="Arial" panose="020B0604020202020204" pitchFamily="34" charset="0"/>
                        </a:rPr>
                        <a:t>FR-03</a:t>
                      </a:r>
                      <a:endParaRPr lang="en-IN"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3025" algn="l">
                        <a:lnSpc>
                          <a:spcPts val="1200"/>
                        </a:lnSpc>
                        <a:spcBef>
                          <a:spcPts val="130"/>
                        </a:spcBef>
                        <a:spcAft>
                          <a:spcPts val="1200"/>
                        </a:spcAft>
                      </a:pPr>
                      <a:r>
                        <a:rPr lang="en-US" sz="1600" dirty="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Expenditure Input</a:t>
                      </a:r>
                      <a:endParaRPr lang="en-IN"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3025" algn="l">
                        <a:lnSpc>
                          <a:spcPts val="1200"/>
                        </a:lnSpc>
                        <a:spcBef>
                          <a:spcPts val="130"/>
                        </a:spcBef>
                        <a:spcAft>
                          <a:spcPts val="1200"/>
                        </a:spcAft>
                      </a:pPr>
                      <a:r>
                        <a:rPr lang="en-US" sz="16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User inputs the expenses details</a:t>
                      </a:r>
                      <a:endParaRPr lang="en-IN"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46999281"/>
                  </a:ext>
                </a:extLst>
              </a:tr>
              <a:tr h="597989">
                <a:tc>
                  <a:txBody>
                    <a:bodyPr/>
                    <a:lstStyle/>
                    <a:p>
                      <a:pPr marL="0" marR="73025" algn="l">
                        <a:lnSpc>
                          <a:spcPts val="1200"/>
                        </a:lnSpc>
                        <a:spcBef>
                          <a:spcPts val="130"/>
                        </a:spcBef>
                        <a:spcAft>
                          <a:spcPts val="1200"/>
                        </a:spcAft>
                      </a:pPr>
                      <a:r>
                        <a:rPr lang="en-US" sz="16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FR-04</a:t>
                      </a:r>
                      <a:endParaRPr lang="en-IN"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3025" algn="l">
                        <a:lnSpc>
                          <a:spcPts val="1200"/>
                        </a:lnSpc>
                        <a:spcBef>
                          <a:spcPts val="130"/>
                        </a:spcBef>
                        <a:spcAft>
                          <a:spcPts val="1200"/>
                        </a:spcAft>
                      </a:pPr>
                      <a:r>
                        <a:rPr lang="en-US" sz="1600" dirty="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Balance Check</a:t>
                      </a:r>
                      <a:endParaRPr lang="en-IN"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3025" algn="l">
                        <a:lnSpc>
                          <a:spcPts val="1200"/>
                        </a:lnSpc>
                        <a:spcBef>
                          <a:spcPts val="130"/>
                        </a:spcBef>
                        <a:spcAft>
                          <a:spcPts val="1200"/>
                        </a:spcAft>
                      </a:pPr>
                      <a:r>
                        <a:rPr lang="en-US" sz="1600" dirty="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User can check the current balance</a:t>
                      </a:r>
                      <a:endParaRPr lang="en-IN"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54227722"/>
                  </a:ext>
                </a:extLst>
              </a:tr>
              <a:tr h="597989">
                <a:tc>
                  <a:txBody>
                    <a:bodyPr/>
                    <a:lstStyle/>
                    <a:p>
                      <a:pPr marL="0" marR="73025" algn="l">
                        <a:lnSpc>
                          <a:spcPts val="1200"/>
                        </a:lnSpc>
                        <a:spcBef>
                          <a:spcPts val="130"/>
                        </a:spcBef>
                        <a:spcAft>
                          <a:spcPts val="1200"/>
                        </a:spcAft>
                      </a:pPr>
                      <a:r>
                        <a:rPr lang="en-US" sz="16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FR-05</a:t>
                      </a:r>
                      <a:endParaRPr lang="en-IN"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3025" algn="l">
                        <a:lnSpc>
                          <a:spcPts val="1200"/>
                        </a:lnSpc>
                        <a:spcBef>
                          <a:spcPts val="130"/>
                        </a:spcBef>
                        <a:spcAft>
                          <a:spcPts val="1200"/>
                        </a:spcAft>
                      </a:pPr>
                      <a:r>
                        <a:rPr lang="en-US" sz="16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Monthly/Yearly Statement</a:t>
                      </a:r>
                      <a:endParaRPr lang="en-IN"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3025" algn="l">
                        <a:lnSpc>
                          <a:spcPct val="100000"/>
                        </a:lnSpc>
                        <a:spcBef>
                          <a:spcPts val="130"/>
                        </a:spcBef>
                        <a:spcAft>
                          <a:spcPts val="1200"/>
                        </a:spcAft>
                      </a:pPr>
                      <a:r>
                        <a:rPr lang="en-US" sz="1600" dirty="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User can check the monthly/yearly statements detailing his/her expenses</a:t>
                      </a:r>
                      <a:endParaRPr lang="en-IN"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9320803"/>
                  </a:ext>
                </a:extLst>
              </a:tr>
              <a:tr h="597989">
                <a:tc>
                  <a:txBody>
                    <a:bodyPr/>
                    <a:lstStyle/>
                    <a:p>
                      <a:pPr marL="0" marR="73025" algn="l">
                        <a:lnSpc>
                          <a:spcPts val="1200"/>
                        </a:lnSpc>
                        <a:spcBef>
                          <a:spcPts val="130"/>
                        </a:spcBef>
                        <a:spcAft>
                          <a:spcPts val="1200"/>
                        </a:spcAft>
                      </a:pPr>
                      <a:r>
                        <a:rPr lang="en-US" sz="16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FR-06</a:t>
                      </a:r>
                      <a:endParaRPr lang="en-IN"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3025" algn="l">
                        <a:lnSpc>
                          <a:spcPts val="1200"/>
                        </a:lnSpc>
                        <a:spcBef>
                          <a:spcPts val="130"/>
                        </a:spcBef>
                        <a:spcAft>
                          <a:spcPts val="1200"/>
                        </a:spcAft>
                      </a:pPr>
                      <a:r>
                        <a:rPr lang="en-US" sz="16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Transaction History</a:t>
                      </a:r>
                      <a:endParaRPr lang="en-IN"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3025" algn="l">
                        <a:lnSpc>
                          <a:spcPct val="100000"/>
                        </a:lnSpc>
                        <a:spcBef>
                          <a:spcPts val="130"/>
                        </a:spcBef>
                        <a:spcAft>
                          <a:spcPts val="1200"/>
                        </a:spcAft>
                      </a:pPr>
                      <a:r>
                        <a:rPr lang="en-US" sz="1600" dirty="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Enable users to access and assessment their transaction history.</a:t>
                      </a:r>
                      <a:endParaRPr lang="en-IN"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91162008"/>
                  </a:ext>
                </a:extLst>
              </a:tr>
            </a:tbl>
          </a:graphicData>
        </a:graphic>
      </p:graphicFrame>
      <p:sp>
        <p:nvSpPr>
          <p:cNvPr id="2" name="Title 1">
            <a:extLst>
              <a:ext uri="{FF2B5EF4-FFF2-40B4-BE49-F238E27FC236}">
                <a16:creationId xmlns:a16="http://schemas.microsoft.com/office/drawing/2014/main" id="{45DA1ECF-BB85-064A-8732-BBBC88BA821A}"/>
              </a:ext>
            </a:extLst>
          </p:cNvPr>
          <p:cNvSpPr>
            <a:spLocks noGrp="1"/>
          </p:cNvSpPr>
          <p:nvPr>
            <p:ph type="title"/>
          </p:nvPr>
        </p:nvSpPr>
        <p:spPr/>
        <p:txBody>
          <a:bodyPr/>
          <a:lstStyle/>
          <a:p>
            <a:r>
              <a:rPr lang="en-US" dirty="0"/>
              <a:t>Functional Requirements</a:t>
            </a:r>
          </a:p>
        </p:txBody>
      </p:sp>
      <p:sp>
        <p:nvSpPr>
          <p:cNvPr id="4" name="Footer Placeholder 3">
            <a:extLst>
              <a:ext uri="{FF2B5EF4-FFF2-40B4-BE49-F238E27FC236}">
                <a16:creationId xmlns:a16="http://schemas.microsoft.com/office/drawing/2014/main" id="{BC9904D1-6CA9-7040-91EC-26A1950E35B0}"/>
              </a:ext>
            </a:extLst>
          </p:cNvPr>
          <p:cNvSpPr>
            <a:spLocks noGrp="1"/>
          </p:cNvSpPr>
          <p:nvPr>
            <p:ph type="ftr" sz="quarter" idx="3"/>
          </p:nvPr>
        </p:nvSpPr>
        <p:spPr/>
        <p:txBody>
          <a:bodyPr/>
          <a:lstStyle/>
          <a:p>
            <a:r>
              <a:rPr lang="en-US"/>
              <a:t>© 2023 Cognizant | Confidential &amp; Proprietary</a:t>
            </a:r>
            <a:endParaRPr lang="en-US" dirty="0"/>
          </a:p>
        </p:txBody>
      </p:sp>
      <p:sp>
        <p:nvSpPr>
          <p:cNvPr id="5" name="Slide Number Placeholder 4">
            <a:extLst>
              <a:ext uri="{FF2B5EF4-FFF2-40B4-BE49-F238E27FC236}">
                <a16:creationId xmlns:a16="http://schemas.microsoft.com/office/drawing/2014/main" id="{D4E740CF-BF33-E230-6911-8FBCED37A76E}"/>
              </a:ext>
            </a:extLst>
          </p:cNvPr>
          <p:cNvSpPr>
            <a:spLocks noGrp="1"/>
          </p:cNvSpPr>
          <p:nvPr>
            <p:ph type="sldNum" sz="quarter" idx="4"/>
          </p:nvPr>
        </p:nvSpPr>
        <p:spPr/>
        <p:txBody>
          <a:bodyPr/>
          <a:lstStyle/>
          <a:p>
            <a:fld id="{C53E075B-3175-45CF-B3C7-FEDF3F5961E3}" type="slidenum">
              <a:rPr lang="en-US" smtClean="0"/>
              <a:pPr/>
              <a:t>7</a:t>
            </a:fld>
            <a:endParaRPr lang="en-US" dirty="0"/>
          </a:p>
        </p:txBody>
      </p:sp>
    </p:spTree>
    <p:extLst>
      <p:ext uri="{BB962C8B-B14F-4D97-AF65-F5344CB8AC3E}">
        <p14:creationId xmlns:p14="http://schemas.microsoft.com/office/powerpoint/2010/main" val="647107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D729EA5C-F48D-B813-FF0A-3CD7583EEE57}"/>
              </a:ext>
            </a:extLst>
          </p:cNvPr>
          <p:cNvGraphicFramePr>
            <a:graphicFrameLocks noGrp="1"/>
          </p:cNvGraphicFramePr>
          <p:nvPr>
            <p:ph sz="quarter" idx="21"/>
            <p:extLst>
              <p:ext uri="{D42A27DB-BD31-4B8C-83A1-F6EECF244321}">
                <p14:modId xmlns:p14="http://schemas.microsoft.com/office/powerpoint/2010/main" val="1563869989"/>
              </p:ext>
            </p:extLst>
          </p:nvPr>
        </p:nvGraphicFramePr>
        <p:xfrm>
          <a:off x="1300480" y="1361440"/>
          <a:ext cx="9001760" cy="4582161"/>
        </p:xfrm>
        <a:graphic>
          <a:graphicData uri="http://schemas.openxmlformats.org/drawingml/2006/table">
            <a:tbl>
              <a:tblPr firstRow="1" firstCol="1" bandRow="1"/>
              <a:tblGrid>
                <a:gridCol w="1497892">
                  <a:extLst>
                    <a:ext uri="{9D8B030D-6E8A-4147-A177-3AD203B41FA5}">
                      <a16:colId xmlns:a16="http://schemas.microsoft.com/office/drawing/2014/main" val="3421969972"/>
                    </a:ext>
                  </a:extLst>
                </a:gridCol>
                <a:gridCol w="3139815">
                  <a:extLst>
                    <a:ext uri="{9D8B030D-6E8A-4147-A177-3AD203B41FA5}">
                      <a16:colId xmlns:a16="http://schemas.microsoft.com/office/drawing/2014/main" val="2646680325"/>
                    </a:ext>
                  </a:extLst>
                </a:gridCol>
                <a:gridCol w="4364053">
                  <a:extLst>
                    <a:ext uri="{9D8B030D-6E8A-4147-A177-3AD203B41FA5}">
                      <a16:colId xmlns:a16="http://schemas.microsoft.com/office/drawing/2014/main" val="2573164100"/>
                    </a:ext>
                  </a:extLst>
                </a:gridCol>
              </a:tblGrid>
              <a:tr h="509129">
                <a:tc>
                  <a:txBody>
                    <a:bodyPr/>
                    <a:lstStyle/>
                    <a:p>
                      <a:pPr marL="0" marR="73025" algn="l">
                        <a:lnSpc>
                          <a:spcPts val="1200"/>
                        </a:lnSpc>
                        <a:spcBef>
                          <a:spcPts val="130"/>
                        </a:spcBef>
                        <a:spcAft>
                          <a:spcPts val="1200"/>
                        </a:spcAft>
                      </a:pPr>
                      <a:r>
                        <a:rPr lang="en-US" sz="16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NFR ID</a:t>
                      </a:r>
                      <a:endParaRPr lang="en-IN" sz="16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73025" algn="l">
                        <a:lnSpc>
                          <a:spcPts val="1200"/>
                        </a:lnSpc>
                        <a:spcBef>
                          <a:spcPts val="130"/>
                        </a:spcBef>
                        <a:spcAft>
                          <a:spcPts val="1200"/>
                        </a:spcAft>
                      </a:pPr>
                      <a:r>
                        <a:rPr lang="en-US" sz="16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Requirement</a:t>
                      </a:r>
                      <a:endParaRPr lang="en-IN" sz="16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73025" algn="l">
                        <a:lnSpc>
                          <a:spcPts val="1200"/>
                        </a:lnSpc>
                        <a:spcBef>
                          <a:spcPts val="130"/>
                        </a:spcBef>
                        <a:spcAft>
                          <a:spcPts val="1200"/>
                        </a:spcAft>
                      </a:pPr>
                      <a:r>
                        <a:rPr lang="en-US" sz="1600" b="1">
                          <a:solidFill>
                            <a:srgbClr val="FFFFFF"/>
                          </a:solidFill>
                          <a:effectLst/>
                          <a:latin typeface="Arial" panose="020B0604020202020204" pitchFamily="34" charset="0"/>
                          <a:ea typeface="Times New Roman" panose="02020603050405020304" pitchFamily="18" charset="0"/>
                          <a:cs typeface="Times New Roman" panose="02020603050405020304" pitchFamily="18" charset="0"/>
                        </a:rPr>
                        <a:t>Pertinent Design Component</a:t>
                      </a:r>
                      <a:endParaRPr lang="en-IN" sz="16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2042887464"/>
                  </a:ext>
                </a:extLst>
              </a:tr>
              <a:tr h="1527387">
                <a:tc>
                  <a:txBody>
                    <a:bodyPr/>
                    <a:lstStyle/>
                    <a:p>
                      <a:pPr marL="0" marR="73025" algn="l">
                        <a:lnSpc>
                          <a:spcPts val="1200"/>
                        </a:lnSpc>
                        <a:spcBef>
                          <a:spcPts val="130"/>
                        </a:spcBef>
                        <a:spcAft>
                          <a:spcPts val="1200"/>
                        </a:spcAft>
                      </a:pPr>
                      <a:r>
                        <a:rPr lang="en-US" sz="16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NFR-01</a:t>
                      </a:r>
                      <a:endParaRPr lang="en-IN" sz="16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3025" algn="l">
                        <a:lnSpc>
                          <a:spcPts val="1200"/>
                        </a:lnSpc>
                        <a:spcBef>
                          <a:spcPts val="130"/>
                        </a:spcBef>
                        <a:spcAft>
                          <a:spcPts val="1200"/>
                        </a:spcAft>
                      </a:pPr>
                      <a:r>
                        <a:rPr lang="en-US" sz="1600" dirty="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High Availability </a:t>
                      </a:r>
                      <a:endParaRPr lang="en-IN" sz="1600" dirty="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3025" algn="l">
                        <a:lnSpc>
                          <a:spcPct val="100000"/>
                        </a:lnSpc>
                        <a:spcBef>
                          <a:spcPts val="130"/>
                        </a:spcBef>
                        <a:spcAft>
                          <a:spcPts val="1200"/>
                        </a:spcAft>
                      </a:pPr>
                      <a:r>
                        <a:rPr lang="en-US" sz="1600" dirty="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AWS uses clustering, shared storage, with Active/Passive replication of data being continuously synced between regions to avoid data losses and.to provide a high level of HA/DR.</a:t>
                      </a:r>
                      <a:endParaRPr lang="en-IN" sz="1600" dirty="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96433617"/>
                  </a:ext>
                </a:extLst>
              </a:tr>
              <a:tr h="509129">
                <a:tc>
                  <a:txBody>
                    <a:bodyPr/>
                    <a:lstStyle/>
                    <a:p>
                      <a:pPr marL="0" marR="73025" algn="l">
                        <a:lnSpc>
                          <a:spcPts val="1200"/>
                        </a:lnSpc>
                        <a:spcBef>
                          <a:spcPts val="130"/>
                        </a:spcBef>
                        <a:spcAft>
                          <a:spcPts val="1200"/>
                        </a:spcAft>
                      </a:pPr>
                      <a:r>
                        <a:rPr lang="en-US" sz="16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NFR-02</a:t>
                      </a:r>
                      <a:endParaRPr lang="en-IN" sz="16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3025" algn="l">
                        <a:lnSpc>
                          <a:spcPts val="1200"/>
                        </a:lnSpc>
                        <a:spcBef>
                          <a:spcPts val="130"/>
                        </a:spcBef>
                        <a:spcAft>
                          <a:spcPts val="1200"/>
                        </a:spcAft>
                      </a:pPr>
                      <a:r>
                        <a:rPr lang="en-US" sz="16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Scalability</a:t>
                      </a:r>
                      <a:endParaRPr lang="en-IN" sz="16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3025" algn="l">
                        <a:lnSpc>
                          <a:spcPts val="1200"/>
                        </a:lnSpc>
                        <a:spcBef>
                          <a:spcPts val="130"/>
                        </a:spcBef>
                        <a:spcAft>
                          <a:spcPts val="1200"/>
                        </a:spcAft>
                      </a:pPr>
                      <a:r>
                        <a:rPr lang="en-US" sz="1600" dirty="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Using AWS Auto Scaling</a:t>
                      </a:r>
                      <a:endParaRPr lang="en-IN" sz="1600" dirty="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6526099"/>
                  </a:ext>
                </a:extLst>
              </a:tr>
              <a:tr h="1527387">
                <a:tc>
                  <a:txBody>
                    <a:bodyPr/>
                    <a:lstStyle/>
                    <a:p>
                      <a:pPr marL="0" marR="73025" algn="l">
                        <a:lnSpc>
                          <a:spcPts val="1200"/>
                        </a:lnSpc>
                        <a:spcBef>
                          <a:spcPts val="130"/>
                        </a:spcBef>
                        <a:spcAft>
                          <a:spcPts val="1200"/>
                        </a:spcAft>
                      </a:pPr>
                      <a:r>
                        <a:rPr lang="en-US" sz="16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NFR-03</a:t>
                      </a:r>
                      <a:endParaRPr lang="en-IN" sz="16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3025" algn="l">
                        <a:lnSpc>
                          <a:spcPts val="1200"/>
                        </a:lnSpc>
                        <a:spcBef>
                          <a:spcPts val="130"/>
                        </a:spcBef>
                        <a:spcAft>
                          <a:spcPts val="1200"/>
                        </a:spcAft>
                      </a:pPr>
                      <a:r>
                        <a:rPr lang="en-US" sz="16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Security </a:t>
                      </a:r>
                      <a:endParaRPr lang="en-IN" sz="16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3025" algn="l">
                        <a:lnSpc>
                          <a:spcPct val="100000"/>
                        </a:lnSpc>
                        <a:spcBef>
                          <a:spcPts val="130"/>
                        </a:spcBef>
                        <a:spcAft>
                          <a:spcPts val="1200"/>
                        </a:spcAft>
                      </a:pPr>
                      <a:r>
                        <a:rPr lang="en-US" sz="1600" dirty="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SAML2 authentication and authorization with encrypted token. </a:t>
                      </a:r>
                      <a:r>
                        <a:rPr lang="en-US" sz="1600" dirty="0" err="1">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mTLS</a:t>
                      </a:r>
                      <a:r>
                        <a:rPr lang="en-US" sz="1600" dirty="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 encryption is used in the layer 4 and layer 7 communication. Using </a:t>
                      </a:r>
                      <a:r>
                        <a:rPr lang="en-US" sz="1600" dirty="0" err="1">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Jasypt</a:t>
                      </a:r>
                      <a:r>
                        <a:rPr lang="en-US" sz="1600" dirty="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 encryption at the Application Level.</a:t>
                      </a:r>
                      <a:endParaRPr lang="en-IN" sz="1600" dirty="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9629220"/>
                  </a:ext>
                </a:extLst>
              </a:tr>
              <a:tr h="509129">
                <a:tc>
                  <a:txBody>
                    <a:bodyPr/>
                    <a:lstStyle/>
                    <a:p>
                      <a:pPr marL="0" marR="73025" algn="l">
                        <a:lnSpc>
                          <a:spcPts val="1200"/>
                        </a:lnSpc>
                        <a:spcBef>
                          <a:spcPts val="130"/>
                        </a:spcBef>
                        <a:spcAft>
                          <a:spcPts val="1200"/>
                        </a:spcAft>
                      </a:pPr>
                      <a:r>
                        <a:rPr lang="en-US" sz="16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NFR-04</a:t>
                      </a:r>
                      <a:endParaRPr lang="en-IN"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3025" algn="l">
                        <a:lnSpc>
                          <a:spcPts val="1200"/>
                        </a:lnSpc>
                        <a:spcBef>
                          <a:spcPts val="130"/>
                        </a:spcBef>
                        <a:spcAft>
                          <a:spcPts val="1200"/>
                        </a:spcAft>
                      </a:pPr>
                      <a:r>
                        <a:rPr lang="en-US" sz="160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Caching</a:t>
                      </a:r>
                      <a:endParaRPr lang="en-IN" sz="16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73025" algn="l">
                        <a:lnSpc>
                          <a:spcPts val="1200"/>
                        </a:lnSpc>
                        <a:spcBef>
                          <a:spcPts val="130"/>
                        </a:spcBef>
                        <a:spcAft>
                          <a:spcPts val="1200"/>
                        </a:spcAft>
                      </a:pPr>
                      <a:r>
                        <a:rPr lang="en-US" sz="1600" dirty="0">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Using Amazon </a:t>
                      </a:r>
                      <a:r>
                        <a:rPr lang="en-US" sz="1600" dirty="0" err="1">
                          <a:solidFill>
                            <a:srgbClr val="000048"/>
                          </a:solidFill>
                          <a:effectLst/>
                          <a:latin typeface="Arial" panose="020B0604020202020204" pitchFamily="34" charset="0"/>
                          <a:ea typeface="Times New Roman" panose="02020603050405020304" pitchFamily="18" charset="0"/>
                          <a:cs typeface="Times New Roman" panose="02020603050405020304" pitchFamily="18" charset="0"/>
                        </a:rPr>
                        <a:t>ElastiCache</a:t>
                      </a:r>
                      <a:endParaRPr lang="en-IN"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67710883"/>
                  </a:ext>
                </a:extLst>
              </a:tr>
            </a:tbl>
          </a:graphicData>
        </a:graphic>
      </p:graphicFrame>
      <p:sp>
        <p:nvSpPr>
          <p:cNvPr id="2" name="Title 1">
            <a:extLst>
              <a:ext uri="{FF2B5EF4-FFF2-40B4-BE49-F238E27FC236}">
                <a16:creationId xmlns:a16="http://schemas.microsoft.com/office/drawing/2014/main" id="{45DA1ECF-BB85-064A-8732-BBBC88BA821A}"/>
              </a:ext>
            </a:extLst>
          </p:cNvPr>
          <p:cNvSpPr>
            <a:spLocks noGrp="1"/>
          </p:cNvSpPr>
          <p:nvPr>
            <p:ph type="title"/>
          </p:nvPr>
        </p:nvSpPr>
        <p:spPr/>
        <p:txBody>
          <a:bodyPr/>
          <a:lstStyle/>
          <a:p>
            <a:r>
              <a:rPr lang="en-US" dirty="0"/>
              <a:t>Non-Functional Requirements</a:t>
            </a:r>
          </a:p>
        </p:txBody>
      </p:sp>
      <p:sp>
        <p:nvSpPr>
          <p:cNvPr id="4" name="Footer Placeholder 3">
            <a:extLst>
              <a:ext uri="{FF2B5EF4-FFF2-40B4-BE49-F238E27FC236}">
                <a16:creationId xmlns:a16="http://schemas.microsoft.com/office/drawing/2014/main" id="{BC9904D1-6CA9-7040-91EC-26A1950E35B0}"/>
              </a:ext>
            </a:extLst>
          </p:cNvPr>
          <p:cNvSpPr>
            <a:spLocks noGrp="1"/>
          </p:cNvSpPr>
          <p:nvPr>
            <p:ph type="ftr" sz="quarter" idx="3"/>
          </p:nvPr>
        </p:nvSpPr>
        <p:spPr/>
        <p:txBody>
          <a:bodyPr/>
          <a:lstStyle/>
          <a:p>
            <a:r>
              <a:rPr lang="en-US"/>
              <a:t>© 2023 Cognizant | Confidential &amp; Proprietary</a:t>
            </a:r>
            <a:endParaRPr lang="en-US" dirty="0"/>
          </a:p>
        </p:txBody>
      </p:sp>
      <p:sp>
        <p:nvSpPr>
          <p:cNvPr id="5" name="Slide Number Placeholder 4">
            <a:extLst>
              <a:ext uri="{FF2B5EF4-FFF2-40B4-BE49-F238E27FC236}">
                <a16:creationId xmlns:a16="http://schemas.microsoft.com/office/drawing/2014/main" id="{D4E740CF-BF33-E230-6911-8FBCED37A76E}"/>
              </a:ext>
            </a:extLst>
          </p:cNvPr>
          <p:cNvSpPr>
            <a:spLocks noGrp="1"/>
          </p:cNvSpPr>
          <p:nvPr>
            <p:ph type="sldNum" sz="quarter" idx="4"/>
          </p:nvPr>
        </p:nvSpPr>
        <p:spPr/>
        <p:txBody>
          <a:bodyPr/>
          <a:lstStyle/>
          <a:p>
            <a:fld id="{C53E075B-3175-45CF-B3C7-FEDF3F5961E3}" type="slidenum">
              <a:rPr lang="en-US" smtClean="0"/>
              <a:pPr/>
              <a:t>8</a:t>
            </a:fld>
            <a:endParaRPr lang="en-US" dirty="0"/>
          </a:p>
        </p:txBody>
      </p:sp>
    </p:spTree>
    <p:extLst>
      <p:ext uri="{BB962C8B-B14F-4D97-AF65-F5344CB8AC3E}">
        <p14:creationId xmlns:p14="http://schemas.microsoft.com/office/powerpoint/2010/main" val="3443603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2B21043-1658-E547-BFC9-84E7A7582A4F}"/>
              </a:ext>
            </a:extLst>
          </p:cNvPr>
          <p:cNvSpPr>
            <a:spLocks noGrp="1"/>
          </p:cNvSpPr>
          <p:nvPr>
            <p:ph sz="quarter" idx="21"/>
          </p:nvPr>
        </p:nvSpPr>
        <p:spPr/>
        <p:txBody>
          <a:bodyPr/>
          <a:lstStyle/>
          <a:p>
            <a:pPr marL="285750" indent="-285750">
              <a:buFont typeface="Wingdings" panose="05000000000000000000" pitchFamily="2" charset="2"/>
              <a:buChar char="Ø"/>
            </a:pPr>
            <a:r>
              <a:rPr lang="en-US" dirty="0"/>
              <a:t>Encrypted Token with SAML2 authentication and authorization is used at the application end along with </a:t>
            </a:r>
            <a:r>
              <a:rPr lang="en-US" dirty="0" err="1"/>
              <a:t>Jasypt</a:t>
            </a:r>
            <a:r>
              <a:rPr lang="en-US" dirty="0"/>
              <a:t> encryption. AWS Cognito and IAM managed AA is used at the AWS end. To mitigate Identity Fraud : Token and IP checked before giving access. To mitigate DDoS attack: AWS Shield recommended with firewall. Rate limiting also get enabled on API gateway. Access will be provided on DNS based on RBAC connected to IAM/AD.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For Network Security, Pods and Nods are created in Private subnets and all the calls are abstracted below secured API gateway. </a:t>
            </a:r>
            <a:r>
              <a:rPr lang="en-US" dirty="0" err="1"/>
              <a:t>mTLS</a:t>
            </a:r>
            <a:r>
              <a:rPr lang="en-US" dirty="0"/>
              <a:t> encryption is used in the layer 4 and layer 7 communication. IP white listing and network security groups. WAF integrated before VPC in AWS network, API Gateway outside of secure VPC zone.</a:t>
            </a:r>
          </a:p>
        </p:txBody>
      </p:sp>
      <p:sp>
        <p:nvSpPr>
          <p:cNvPr id="2" name="Title 1">
            <a:extLst>
              <a:ext uri="{FF2B5EF4-FFF2-40B4-BE49-F238E27FC236}">
                <a16:creationId xmlns:a16="http://schemas.microsoft.com/office/drawing/2014/main" id="{45DA1ECF-BB85-064A-8732-BBBC88BA821A}"/>
              </a:ext>
            </a:extLst>
          </p:cNvPr>
          <p:cNvSpPr>
            <a:spLocks noGrp="1"/>
          </p:cNvSpPr>
          <p:nvPr>
            <p:ph type="title"/>
          </p:nvPr>
        </p:nvSpPr>
        <p:spPr/>
        <p:txBody>
          <a:bodyPr/>
          <a:lstStyle/>
          <a:p>
            <a:r>
              <a:rPr lang="en-US" dirty="0"/>
              <a:t>Security Considerations</a:t>
            </a:r>
          </a:p>
        </p:txBody>
      </p:sp>
      <p:sp>
        <p:nvSpPr>
          <p:cNvPr id="4" name="Footer Placeholder 3">
            <a:extLst>
              <a:ext uri="{FF2B5EF4-FFF2-40B4-BE49-F238E27FC236}">
                <a16:creationId xmlns:a16="http://schemas.microsoft.com/office/drawing/2014/main" id="{BC9904D1-6CA9-7040-91EC-26A1950E35B0}"/>
              </a:ext>
            </a:extLst>
          </p:cNvPr>
          <p:cNvSpPr>
            <a:spLocks noGrp="1"/>
          </p:cNvSpPr>
          <p:nvPr>
            <p:ph type="ftr" sz="quarter" idx="3"/>
          </p:nvPr>
        </p:nvSpPr>
        <p:spPr/>
        <p:txBody>
          <a:bodyPr/>
          <a:lstStyle/>
          <a:p>
            <a:r>
              <a:rPr lang="en-US"/>
              <a:t>© 2023 Cognizant | Confidential &amp; Proprietary</a:t>
            </a:r>
            <a:endParaRPr lang="en-US" dirty="0"/>
          </a:p>
        </p:txBody>
      </p:sp>
      <p:sp>
        <p:nvSpPr>
          <p:cNvPr id="5" name="Slide Number Placeholder 4">
            <a:extLst>
              <a:ext uri="{FF2B5EF4-FFF2-40B4-BE49-F238E27FC236}">
                <a16:creationId xmlns:a16="http://schemas.microsoft.com/office/drawing/2014/main" id="{D4E740CF-BF33-E230-6911-8FBCED37A76E}"/>
              </a:ext>
            </a:extLst>
          </p:cNvPr>
          <p:cNvSpPr>
            <a:spLocks noGrp="1"/>
          </p:cNvSpPr>
          <p:nvPr>
            <p:ph type="sldNum" sz="quarter" idx="4"/>
          </p:nvPr>
        </p:nvSpPr>
        <p:spPr/>
        <p:txBody>
          <a:bodyPr/>
          <a:lstStyle/>
          <a:p>
            <a:fld id="{C53E075B-3175-45CF-B3C7-FEDF3F5961E3}" type="slidenum">
              <a:rPr lang="en-US" smtClean="0"/>
              <a:pPr/>
              <a:t>9</a:t>
            </a:fld>
            <a:endParaRPr lang="en-US" dirty="0"/>
          </a:p>
        </p:txBody>
      </p:sp>
    </p:spTree>
    <p:extLst>
      <p:ext uri="{BB962C8B-B14F-4D97-AF65-F5344CB8AC3E}">
        <p14:creationId xmlns:p14="http://schemas.microsoft.com/office/powerpoint/2010/main" val="505080621"/>
      </p:ext>
    </p:extLst>
  </p:cSld>
  <p:clrMapOvr>
    <a:masterClrMapping/>
  </p:clrMapOvr>
</p:sld>
</file>

<file path=ppt/theme/theme1.xml><?xml version="1.0" encoding="utf-8"?>
<a:theme xmlns:a="http://schemas.openxmlformats.org/drawingml/2006/main" name="Office Theme">
  <a:themeElements>
    <a:clrScheme name="Cognizant 2023">
      <a:dk1>
        <a:srgbClr val="000048"/>
      </a:dk1>
      <a:lt1>
        <a:srgbClr val="FFFFFF"/>
      </a:lt1>
      <a:dk2>
        <a:srgbClr val="000048"/>
      </a:dk2>
      <a:lt2>
        <a:srgbClr val="FFFFFF"/>
      </a:lt2>
      <a:accent1>
        <a:srgbClr val="000048"/>
      </a:accent1>
      <a:accent2>
        <a:srgbClr val="2E2F8E"/>
      </a:accent2>
      <a:accent3>
        <a:srgbClr val="2F78C4"/>
      </a:accent3>
      <a:accent4>
        <a:srgbClr val="91B9E5"/>
      </a:accent4>
      <a:accent5>
        <a:srgbClr val="05C7CC"/>
      </a:accent5>
      <a:accent6>
        <a:srgbClr val="000048"/>
      </a:accent6>
      <a:hlink>
        <a:srgbClr val="2F78C3"/>
      </a:hlink>
      <a:folHlink>
        <a:srgbClr val="91B9E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600" dirty="0">
            <a:solidFill>
              <a:schemeClr val="tx2"/>
            </a:solidFill>
          </a:defRPr>
        </a:defPPr>
      </a:lstStyle>
    </a:txDef>
  </a:objectDefaults>
  <a:extraClrSchemeLst/>
  <a:extLst>
    <a:ext uri="{05A4C25C-085E-4340-85A3-A5531E510DB2}">
      <thm15:themeFamily xmlns:thm15="http://schemas.microsoft.com/office/thememl/2012/main" name="Cognizant_PPT-Template_2023" id="{A5D6B10F-E121-4145-9318-6805902EE8DB}" vid="{301CE81A-D084-5343-9517-93017AB89E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7219c1f-7b23-4481-a899-b2109f3b4f13">
      <Terms xmlns="http://schemas.microsoft.com/office/infopath/2007/PartnerControls"/>
    </lcf76f155ced4ddcb4097134ff3c332f>
    <TaxCatchAll xmlns="3c35e321-f73a-4dae-ae38-a0459de2473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0C10A6240B1A4DB98310176FA9D86C" ma:contentTypeVersion="16" ma:contentTypeDescription="Create a new document." ma:contentTypeScope="" ma:versionID="22b25c72f0c99f37cc3b8493d310b43d">
  <xsd:schema xmlns:xsd="http://www.w3.org/2001/XMLSchema" xmlns:xs="http://www.w3.org/2001/XMLSchema" xmlns:p="http://schemas.microsoft.com/office/2006/metadata/properties" xmlns:ns2="07219c1f-7b23-4481-a899-b2109f3b4f13" xmlns:ns3="7f3dbaaf-bdd2-4e22-941e-cdf59f830fb4" xmlns:ns4="3c35e321-f73a-4dae-ae38-a0459de24735" targetNamespace="http://schemas.microsoft.com/office/2006/metadata/properties" ma:root="true" ma:fieldsID="3a9e656cd72ddf22e02ca63e5612daba" ns2:_="" ns3:_="" ns4:_="">
    <xsd:import namespace="07219c1f-7b23-4481-a899-b2109f3b4f13"/>
    <xsd:import namespace="7f3dbaaf-bdd2-4e22-941e-cdf59f830fb4"/>
    <xsd:import namespace="3c35e321-f73a-4dae-ae38-a0459de24735"/>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element ref="ns2:lcf76f155ced4ddcb4097134ff3c332f" minOccurs="0"/>
                <xsd:element ref="ns4: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219c1f-7b23-4481-a899-b2109f3b4f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63b7d1d5-7262-4eb7-85df-493a730aa646"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f3dbaaf-bdd2-4e22-941e-cdf59f830fb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c35e321-f73a-4dae-ae38-a0459de24735"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36809012-9977-41cf-89e2-520e0a9f0248}" ma:internalName="TaxCatchAll" ma:showField="CatchAllData" ma:web="7f3dbaaf-bdd2-4e22-941e-cdf59f830fb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05434AD-C3DD-4033-A63E-F6FE9BDA23DA}">
  <ds:schemaRefs>
    <ds:schemaRef ds:uri="07219c1f-7b23-4481-a899-b2109f3b4f13"/>
    <ds:schemaRef ds:uri="http://schemas.microsoft.com/office/2006/documentManagement/types"/>
    <ds:schemaRef ds:uri="http://www.w3.org/XML/1998/namespace"/>
    <ds:schemaRef ds:uri="http://purl.org/dc/elements/1.1/"/>
    <ds:schemaRef ds:uri="http://purl.org/dc/terms/"/>
    <ds:schemaRef ds:uri="http://purl.org/dc/dcmitype/"/>
    <ds:schemaRef ds:uri="http://schemas.microsoft.com/office/infopath/2007/PartnerControls"/>
    <ds:schemaRef ds:uri="7f3dbaaf-bdd2-4e22-941e-cdf59f830fb4"/>
    <ds:schemaRef ds:uri="http://schemas.openxmlformats.org/package/2006/metadata/core-properties"/>
    <ds:schemaRef ds:uri="3c35e321-f73a-4dae-ae38-a0459de24735"/>
    <ds:schemaRef ds:uri="http://schemas.microsoft.com/office/2006/metadata/properties"/>
  </ds:schemaRefs>
</ds:datastoreItem>
</file>

<file path=customXml/itemProps2.xml><?xml version="1.0" encoding="utf-8"?>
<ds:datastoreItem xmlns:ds="http://schemas.openxmlformats.org/officeDocument/2006/customXml" ds:itemID="{D020AD93-EC2D-4327-9EF1-902D27AF5C83}">
  <ds:schemaRefs>
    <ds:schemaRef ds:uri="http://schemas.microsoft.com/sharepoint/v3/contenttype/forms"/>
  </ds:schemaRefs>
</ds:datastoreItem>
</file>

<file path=customXml/itemProps3.xml><?xml version="1.0" encoding="utf-8"?>
<ds:datastoreItem xmlns:ds="http://schemas.openxmlformats.org/officeDocument/2006/customXml" ds:itemID="{E7582C24-9E00-4CD7-980F-2B53C6A67A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219c1f-7b23-4481-a899-b2109f3b4f13"/>
    <ds:schemaRef ds:uri="7f3dbaaf-bdd2-4e22-941e-cdf59f830fb4"/>
    <ds:schemaRef ds:uri="3c35e321-f73a-4dae-ae38-a0459de247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templates_Cognizant_PPT-Template_2023 - Copy</Template>
  <TotalTime>5629</TotalTime>
  <Words>6962</Words>
  <Application>Microsoft Office PowerPoint</Application>
  <PresentationFormat>Widescreen</PresentationFormat>
  <Paragraphs>793</Paragraphs>
  <Slides>67</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67</vt:i4>
      </vt:variant>
    </vt:vector>
  </HeadingPairs>
  <TitlesOfParts>
    <vt:vector size="75" baseType="lpstr">
      <vt:lpstr>Arial</vt:lpstr>
      <vt:lpstr>Calibri</vt:lpstr>
      <vt:lpstr>Cambria</vt:lpstr>
      <vt:lpstr>Gellix</vt:lpstr>
      <vt:lpstr>Gellix SemiBold</vt:lpstr>
      <vt:lpstr>Symbol</vt:lpstr>
      <vt:lpstr>Wingdings</vt:lpstr>
      <vt:lpstr>Office Theme</vt:lpstr>
      <vt:lpstr>U2A Phase 3 Final Case Study</vt:lpstr>
      <vt:lpstr>Agenda 1. Introduction 2. Benefits 3. Choosing AWS 4. Functional &amp; Non-Functional Requirements 5. Security Considerations 6. Solution and Functional Architecture 7. Migration Planning 8. Migration Strategy 9. Components &amp; Services 10. Detailed Migration Steps 11. Benefits of the New Design 12. Cross Cutting Concerns 13. TCO Analysis</vt:lpstr>
      <vt:lpstr>Introduction</vt:lpstr>
      <vt:lpstr>Introduction Cont.</vt:lpstr>
      <vt:lpstr>Benefits</vt:lpstr>
      <vt:lpstr>Choosing AWS</vt:lpstr>
      <vt:lpstr>Functional Requirements</vt:lpstr>
      <vt:lpstr>Non-Functional Requirements</vt:lpstr>
      <vt:lpstr>Security Considerations</vt:lpstr>
      <vt:lpstr>Solution and Functional Architecture</vt:lpstr>
      <vt:lpstr>Solution and Functional Architecture Cont.</vt:lpstr>
      <vt:lpstr>Solution and Functional Architecture Cont.</vt:lpstr>
      <vt:lpstr>Migration Planning</vt:lpstr>
      <vt:lpstr>Migration Planning Cont.</vt:lpstr>
      <vt:lpstr>Migration Strategy</vt:lpstr>
      <vt:lpstr>Components &amp; Services</vt:lpstr>
      <vt:lpstr>Components &amp; Services Cont.</vt:lpstr>
      <vt:lpstr>Detailed Migration Steps</vt:lpstr>
      <vt:lpstr>Detailed Migration Steps Cont.</vt:lpstr>
      <vt:lpstr>Benefits of the New Design</vt:lpstr>
      <vt:lpstr>Cross Cutting Concerns</vt:lpstr>
      <vt:lpstr>Cross Cutting Concerns Cont.</vt:lpstr>
      <vt:lpstr>Cross Cutting Concerns Cont.</vt:lpstr>
      <vt:lpstr>TCO Analysis</vt:lpstr>
      <vt:lpstr>Thank you</vt:lpstr>
      <vt:lpstr>Challenges &amp; Solutions/Cross Cutting Concerns</vt:lpstr>
      <vt:lpstr>Challenges &amp; Solutions/Cross Cutting Concerns Cont.</vt:lpstr>
      <vt:lpstr>Challenges &amp; Solutions/Cross Cutting Concerns Cont.</vt:lpstr>
      <vt:lpstr>Top Ten Cognizant PowerPoint tips</vt:lpstr>
      <vt:lpstr>How to transfer old slides into this template </vt:lpstr>
      <vt:lpstr>Our logo</vt:lpstr>
      <vt:lpstr>Presentation title will go here in Arial 36pt bold</vt:lpstr>
      <vt:lpstr>Extra long presentation titles will go here in Arial 36pt bold</vt:lpstr>
      <vt:lpstr>Agenda</vt:lpstr>
      <vt:lpstr>Agenda with bullets</vt:lpstr>
      <vt:lpstr>Divider title will go here on one or two lines in Arial 36pt bold</vt:lpstr>
      <vt:lpstr>Divider title will go here on one or two lines in Arial 36pt bold</vt:lpstr>
      <vt:lpstr>Divider title will go here on one or two lines in Arial 36pt bold</vt:lpstr>
      <vt:lpstr>Title, super head, sub head and footnote - dark </vt:lpstr>
      <vt:lpstr>Two column - light </vt:lpstr>
      <vt:lpstr>Three column - light </vt:lpstr>
      <vt:lpstr>Comparison horizontal - light </vt:lpstr>
      <vt:lpstr>Statement or quote will go here in Arial 36pt bold.</vt:lpstr>
      <vt:lpstr>Basic title and content - dark </vt:lpstr>
      <vt:lpstr>Title, super head, sub head and footnote - dark </vt:lpstr>
      <vt:lpstr>Two column - dark </vt:lpstr>
      <vt:lpstr>Three column - dark </vt:lpstr>
      <vt:lpstr>Comparison horizontal - dark </vt:lpstr>
      <vt:lpstr>Statement or quote will go here in Arial 36pt bold.</vt:lpstr>
      <vt:lpstr>Half-image </vt:lpstr>
      <vt:lpstr>Half-image </vt:lpstr>
      <vt:lpstr>PowerPoint Presentation</vt:lpstr>
      <vt:lpstr>PowerPoint Presentation</vt:lpstr>
      <vt:lpstr>Charts</vt:lpstr>
      <vt:lpstr>Charts</vt:lpstr>
      <vt:lpstr>Charts</vt:lpstr>
      <vt:lpstr>Charts</vt:lpstr>
      <vt:lpstr>Charts</vt:lpstr>
      <vt:lpstr>Charts</vt:lpstr>
      <vt:lpstr>Gradient lines and boxes</vt:lpstr>
      <vt:lpstr>Basic table</vt:lpstr>
      <vt:lpstr>Three column table</vt:lpstr>
      <vt:lpstr>Basic table</vt:lpstr>
      <vt:lpstr>Three column table</vt:lpstr>
      <vt:lpstr>Sample SWOT analysis</vt:lpstr>
      <vt:lpstr>Sample SWOT analysis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Uddin, Md. Kamran (Cognizant)</dc:creator>
  <cp:keywords/>
  <dc:description/>
  <cp:lastModifiedBy>Uddin, Md. Kamran (Cognizant)</cp:lastModifiedBy>
  <cp:revision>17</cp:revision>
  <dcterms:created xsi:type="dcterms:W3CDTF">2024-12-04T21:07:21Z</dcterms:created>
  <dcterms:modified xsi:type="dcterms:W3CDTF">2024-12-09T09:15:32Z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0x010100560C10A6240B1A4DB98310176FA9D86C</vt:lpwstr>
  </property>
</Properties>
</file>