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5" r:id="rId4"/>
  </p:sldMasterIdLst>
  <p:notesMasterIdLst>
    <p:notesMasterId r:id="rId15"/>
  </p:notesMasterIdLst>
  <p:handoutMasterIdLst>
    <p:handoutMasterId r:id="rId16"/>
  </p:handoutMasterIdLst>
  <p:sldIdLst>
    <p:sldId id="2119" r:id="rId5"/>
    <p:sldId id="2129" r:id="rId6"/>
    <p:sldId id="2128" r:id="rId7"/>
    <p:sldId id="2127" r:id="rId8"/>
    <p:sldId id="2126" r:id="rId9"/>
    <p:sldId id="2125" r:id="rId10"/>
    <p:sldId id="2124" r:id="rId11"/>
    <p:sldId id="2123" r:id="rId12"/>
    <p:sldId id="2122" r:id="rId13"/>
    <p:sldId id="2121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lbach, Chris (Cognizant)" initials="AC(" lastIdx="3" clrIdx="0">
    <p:extLst>
      <p:ext uri="{19B8F6BF-5375-455C-9EA6-DF929625EA0E}">
        <p15:presenceInfo xmlns:p15="http://schemas.microsoft.com/office/powerpoint/2012/main" userId="S-1-5-21-1178368992-402679808-390482200-2418934" providerId="AD"/>
      </p:ext>
    </p:extLst>
  </p:cmAuthor>
  <p:cmAuthor id="2" name="Holsinger, Sophie (Contractor)" initials="HS(" lastIdx="2" clrIdx="1">
    <p:extLst>
      <p:ext uri="{19B8F6BF-5375-455C-9EA6-DF929625EA0E}">
        <p15:presenceInfo xmlns:p15="http://schemas.microsoft.com/office/powerpoint/2012/main" userId="S::745207@cognizant.com::be76981d-d1d7-4226-a9d6-fb7fa2b10209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635"/>
    <a:srgbClr val="00863D"/>
    <a:srgbClr val="8E6C00"/>
    <a:srgbClr val="C09200"/>
    <a:srgbClr val="FEE8E8"/>
    <a:srgbClr val="FCCCCC"/>
    <a:srgbClr val="FDDBDB"/>
    <a:srgbClr val="F13737"/>
    <a:srgbClr val="008E8B"/>
    <a:srgbClr val="AFF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79" autoAdjust="0"/>
    <p:restoredTop sz="96879" autoAdjust="0"/>
  </p:normalViewPr>
  <p:slideViewPr>
    <p:cSldViewPr snapToGrid="0">
      <p:cViewPr varScale="1">
        <p:scale>
          <a:sx n="97" d="100"/>
          <a:sy n="97" d="100"/>
        </p:scale>
        <p:origin x="330" y="72"/>
      </p:cViewPr>
      <p:guideLst/>
    </p:cSldViewPr>
  </p:slideViewPr>
  <p:outlineViewPr>
    <p:cViewPr>
      <p:scale>
        <a:sx n="33" d="100"/>
        <a:sy n="33" d="100"/>
      </p:scale>
      <p:origin x="0" y="-11296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121" d="100"/>
          <a:sy n="121" d="100"/>
        </p:scale>
        <p:origin x="3904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 /><Relationship Id="rId13" Type="http://schemas.openxmlformats.org/officeDocument/2006/relationships/slide" Target="slides/slide9.xml" /><Relationship Id="rId18" Type="http://schemas.openxmlformats.org/officeDocument/2006/relationships/presProps" Target="presProps.xml" /><Relationship Id="rId3" Type="http://schemas.openxmlformats.org/officeDocument/2006/relationships/customXml" Target="../customXml/item3.xml" /><Relationship Id="rId21" Type="http://schemas.openxmlformats.org/officeDocument/2006/relationships/tableStyles" Target="tableStyles.xml" /><Relationship Id="rId7" Type="http://schemas.openxmlformats.org/officeDocument/2006/relationships/slide" Target="slides/slide3.xml" /><Relationship Id="rId12" Type="http://schemas.openxmlformats.org/officeDocument/2006/relationships/slide" Target="slides/slide8.xml" /><Relationship Id="rId17" Type="http://schemas.openxmlformats.org/officeDocument/2006/relationships/commentAuthors" Target="commentAuthors.xml" /><Relationship Id="rId2" Type="http://schemas.openxmlformats.org/officeDocument/2006/relationships/customXml" Target="../customXml/item2.xml" /><Relationship Id="rId16" Type="http://schemas.openxmlformats.org/officeDocument/2006/relationships/handoutMaster" Target="handoutMasters/handoutMaster1.xml" /><Relationship Id="rId20" Type="http://schemas.openxmlformats.org/officeDocument/2006/relationships/theme" Target="theme/theme1.xml" /><Relationship Id="rId1" Type="http://schemas.openxmlformats.org/officeDocument/2006/relationships/customXml" Target="../customXml/item1.xml" /><Relationship Id="rId6" Type="http://schemas.openxmlformats.org/officeDocument/2006/relationships/slide" Target="slides/slide2.xml" /><Relationship Id="rId11" Type="http://schemas.openxmlformats.org/officeDocument/2006/relationships/slide" Target="slides/slide7.xml" /><Relationship Id="rId5" Type="http://schemas.openxmlformats.org/officeDocument/2006/relationships/slide" Target="slides/slide1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6.xml" /><Relationship Id="rId19" Type="http://schemas.openxmlformats.org/officeDocument/2006/relationships/viewProps" Target="viewProps.xml" /><Relationship Id="rId4" Type="http://schemas.openxmlformats.org/officeDocument/2006/relationships/slideMaster" Target="slideMasters/slideMaster1.xml" /><Relationship Id="rId9" Type="http://schemas.openxmlformats.org/officeDocument/2006/relationships/slide" Target="slides/slide5.xml" /><Relationship Id="rId14" Type="http://schemas.openxmlformats.org/officeDocument/2006/relationships/slide" Target="slides/slide10.xml" /><Relationship Id="rId22" Type="http://schemas.microsoft.com/office/2016/11/relationships/changesInfo" Target="changesInfos/changesInfo1.xml" 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, Shihab (Cognizant)" userId="ea2c2129-55df-4fcb-8ead-d2c2259ea2a4" providerId="ADAL" clId="{C8AEC1E5-584C-4955-9135-042BCC770262}"/>
    <pc:docChg chg="custSel modSld">
      <pc:chgData name="M, Shihab (Cognizant)" userId="ea2c2129-55df-4fcb-8ead-d2c2259ea2a4" providerId="ADAL" clId="{C8AEC1E5-584C-4955-9135-042BCC770262}" dt="2021-07-01T08:01:31.412" v="8" actId="14100"/>
      <pc:docMkLst>
        <pc:docMk/>
      </pc:docMkLst>
      <pc:sldChg chg="addSp delSp modSp mod">
        <pc:chgData name="M, Shihab (Cognizant)" userId="ea2c2129-55df-4fcb-8ead-d2c2259ea2a4" providerId="ADAL" clId="{C8AEC1E5-584C-4955-9135-042BCC770262}" dt="2021-07-01T08:01:31.412" v="8" actId="14100"/>
        <pc:sldMkLst>
          <pc:docMk/>
          <pc:sldMk cId="2293575724" sldId="2128"/>
        </pc:sldMkLst>
        <pc:picChg chg="del">
          <ac:chgData name="M, Shihab (Cognizant)" userId="ea2c2129-55df-4fcb-8ead-d2c2259ea2a4" providerId="ADAL" clId="{C8AEC1E5-584C-4955-9135-042BCC770262}" dt="2021-07-01T08:00:48.758" v="0" actId="478"/>
          <ac:picMkLst>
            <pc:docMk/>
            <pc:sldMk cId="2293575724" sldId="2128"/>
            <ac:picMk id="3" creationId="{60231281-D924-46A0-83AF-396550AF86DD}"/>
          </ac:picMkLst>
        </pc:picChg>
        <pc:picChg chg="add mod">
          <ac:chgData name="M, Shihab (Cognizant)" userId="ea2c2129-55df-4fcb-8ead-d2c2259ea2a4" providerId="ADAL" clId="{C8AEC1E5-584C-4955-9135-042BCC770262}" dt="2021-07-01T08:01:31.412" v="8" actId="14100"/>
          <ac:picMkLst>
            <pc:docMk/>
            <pc:sldMk cId="2293575724" sldId="2128"/>
            <ac:picMk id="4" creationId="{969D3067-2F61-4B81-9B93-1C033C57B3BA}"/>
          </ac:picMkLst>
        </pc:picChg>
      </pc:sldChg>
    </pc:docChg>
  </pc:docChgLst>
  <pc:docChgLst>
    <pc:chgData name="Abins Subair" userId="0573eebc-c996-49ab-b642-ef71e5f2b7dd" providerId="ADAL" clId="{F2FF3E2B-139E-4240-9C22-D7290C7C8F44}"/>
    <pc:docChg chg="modSld">
      <pc:chgData name="Abins Subair" userId="0573eebc-c996-49ab-b642-ef71e5f2b7dd" providerId="ADAL" clId="{F2FF3E2B-139E-4240-9C22-D7290C7C8F44}" dt="2022-07-19T10:36:06.879" v="0" actId="1076"/>
      <pc:docMkLst>
        <pc:docMk/>
      </pc:docMkLst>
      <pc:sldChg chg="modSp">
        <pc:chgData name="Abins Subair" userId="0573eebc-c996-49ab-b642-ef71e5f2b7dd" providerId="ADAL" clId="{F2FF3E2B-139E-4240-9C22-D7290C7C8F44}" dt="2022-07-19T10:36:06.879" v="0" actId="1076"/>
        <pc:sldMkLst>
          <pc:docMk/>
          <pc:sldMk cId="95942634" sldId="2126"/>
        </pc:sldMkLst>
        <pc:picChg chg="mod">
          <ac:chgData name="Abins Subair" userId="0573eebc-c996-49ab-b642-ef71e5f2b7dd" providerId="ADAL" clId="{F2FF3E2B-139E-4240-9C22-D7290C7C8F44}" dt="2022-07-19T10:36:06.879" v="0" actId="1076"/>
          <ac:picMkLst>
            <pc:docMk/>
            <pc:sldMk cId="95942634" sldId="2126"/>
            <ac:picMk id="4" creationId="{92FB4479-C1D1-4112-8253-B9CFF00BF2A9}"/>
          </ac:picMkLst>
        </pc:picChg>
      </pc:sldChg>
    </pc:docChg>
  </pc:docChgLst>
  <pc:docChgLst>
    <pc:chgData name="M, Shihab (Cognizant)" userId="ea2c2129-55df-4fcb-8ead-d2c2259ea2a4" providerId="ADAL" clId="{6FFACBC4-CBC2-4E28-8135-7C62E64AEA25}"/>
    <pc:docChg chg="undo custSel addSld delSld modSld">
      <pc:chgData name="M, Shihab (Cognizant)" userId="ea2c2129-55df-4fcb-8ead-d2c2259ea2a4" providerId="ADAL" clId="{6FFACBC4-CBC2-4E28-8135-7C62E64AEA25}" dt="2021-07-01T07:52:58.061" v="143" actId="14100"/>
      <pc:docMkLst>
        <pc:docMk/>
      </pc:docMkLst>
      <pc:sldChg chg="addSp delSp modSp mod">
        <pc:chgData name="M, Shihab (Cognizant)" userId="ea2c2129-55df-4fcb-8ead-d2c2259ea2a4" providerId="ADAL" clId="{6FFACBC4-CBC2-4E28-8135-7C62E64AEA25}" dt="2021-07-01T07:33:44.145" v="109" actId="14100"/>
        <pc:sldMkLst>
          <pc:docMk/>
          <pc:sldMk cId="4232895664" sldId="2122"/>
        </pc:sldMkLst>
        <pc:spChg chg="del">
          <ac:chgData name="M, Shihab (Cognizant)" userId="ea2c2129-55df-4fcb-8ead-d2c2259ea2a4" providerId="ADAL" clId="{6FFACBC4-CBC2-4E28-8135-7C62E64AEA25}" dt="2021-07-01T07:22:28.930" v="91" actId="478"/>
          <ac:spMkLst>
            <pc:docMk/>
            <pc:sldMk cId="4232895664" sldId="2122"/>
            <ac:spMk id="2" creationId="{00000000-0000-0000-0000-000000000000}"/>
          </ac:spMkLst>
        </pc:spChg>
        <pc:picChg chg="add del mod">
          <ac:chgData name="M, Shihab (Cognizant)" userId="ea2c2129-55df-4fcb-8ead-d2c2259ea2a4" providerId="ADAL" clId="{6FFACBC4-CBC2-4E28-8135-7C62E64AEA25}" dt="2021-07-01T07:33:27.607" v="104" actId="478"/>
          <ac:picMkLst>
            <pc:docMk/>
            <pc:sldMk cId="4232895664" sldId="2122"/>
            <ac:picMk id="4" creationId="{37D90BAB-7F3C-4B24-B3F7-0012EA7A8128}"/>
          </ac:picMkLst>
        </pc:picChg>
        <pc:picChg chg="add mod">
          <ac:chgData name="M, Shihab (Cognizant)" userId="ea2c2129-55df-4fcb-8ead-d2c2259ea2a4" providerId="ADAL" clId="{6FFACBC4-CBC2-4E28-8135-7C62E64AEA25}" dt="2021-07-01T07:33:44.145" v="109" actId="14100"/>
          <ac:picMkLst>
            <pc:docMk/>
            <pc:sldMk cId="4232895664" sldId="2122"/>
            <ac:picMk id="6" creationId="{962BEB22-7ECB-4E3D-AEC5-1816045E35EF}"/>
          </ac:picMkLst>
        </pc:picChg>
        <pc:picChg chg="del">
          <ac:chgData name="M, Shihab (Cognizant)" userId="ea2c2129-55df-4fcb-8ead-d2c2259ea2a4" providerId="ADAL" clId="{6FFACBC4-CBC2-4E28-8135-7C62E64AEA25}" dt="2021-07-01T07:22:26.249" v="90" actId="478"/>
          <ac:picMkLst>
            <pc:docMk/>
            <pc:sldMk cId="4232895664" sldId="2122"/>
            <ac:picMk id="11" creationId="{00000000-0000-0000-0000-000000000000}"/>
          </ac:picMkLst>
        </pc:picChg>
      </pc:sldChg>
      <pc:sldChg chg="addSp delSp modSp mod">
        <pc:chgData name="M, Shihab (Cognizant)" userId="ea2c2129-55df-4fcb-8ead-d2c2259ea2a4" providerId="ADAL" clId="{6FFACBC4-CBC2-4E28-8135-7C62E64AEA25}" dt="2021-07-01T07:34:08.847" v="116" actId="14100"/>
        <pc:sldMkLst>
          <pc:docMk/>
          <pc:sldMk cId="4232720841" sldId="2123"/>
        </pc:sldMkLst>
        <pc:spChg chg="del">
          <ac:chgData name="M, Shihab (Cognizant)" userId="ea2c2129-55df-4fcb-8ead-d2c2259ea2a4" providerId="ADAL" clId="{6FFACBC4-CBC2-4E28-8135-7C62E64AEA25}" dt="2021-07-01T07:21:56.434" v="80" actId="478"/>
          <ac:spMkLst>
            <pc:docMk/>
            <pc:sldMk cId="4232720841" sldId="2123"/>
            <ac:spMk id="2" creationId="{00000000-0000-0000-0000-000000000000}"/>
          </ac:spMkLst>
        </pc:spChg>
        <pc:picChg chg="add del mod">
          <ac:chgData name="M, Shihab (Cognizant)" userId="ea2c2129-55df-4fcb-8ead-d2c2259ea2a4" providerId="ADAL" clId="{6FFACBC4-CBC2-4E28-8135-7C62E64AEA25}" dt="2021-07-01T07:33:51.327" v="110" actId="478"/>
          <ac:picMkLst>
            <pc:docMk/>
            <pc:sldMk cId="4232720841" sldId="2123"/>
            <ac:picMk id="4" creationId="{EF2C55E2-A950-49D2-96DE-C0F34D2723C2}"/>
          </ac:picMkLst>
        </pc:picChg>
        <pc:picChg chg="add mod">
          <ac:chgData name="M, Shihab (Cognizant)" userId="ea2c2129-55df-4fcb-8ead-d2c2259ea2a4" providerId="ADAL" clId="{6FFACBC4-CBC2-4E28-8135-7C62E64AEA25}" dt="2021-07-01T07:34:08.847" v="116" actId="14100"/>
          <ac:picMkLst>
            <pc:docMk/>
            <pc:sldMk cId="4232720841" sldId="2123"/>
            <ac:picMk id="6" creationId="{33DDF0DD-02DD-45D6-A72D-E2E0E5C6189E}"/>
          </ac:picMkLst>
        </pc:picChg>
        <pc:picChg chg="del">
          <ac:chgData name="M, Shihab (Cognizant)" userId="ea2c2129-55df-4fcb-8ead-d2c2259ea2a4" providerId="ADAL" clId="{6FFACBC4-CBC2-4E28-8135-7C62E64AEA25}" dt="2021-07-01T07:21:53.756" v="79" actId="478"/>
          <ac:picMkLst>
            <pc:docMk/>
            <pc:sldMk cId="4232720841" sldId="2123"/>
            <ac:picMk id="10" creationId="{00000000-0000-0000-0000-000000000000}"/>
          </ac:picMkLst>
        </pc:picChg>
      </pc:sldChg>
      <pc:sldChg chg="addSp delSp modSp mod">
        <pc:chgData name="M, Shihab (Cognizant)" userId="ea2c2129-55df-4fcb-8ead-d2c2259ea2a4" providerId="ADAL" clId="{6FFACBC4-CBC2-4E28-8135-7C62E64AEA25}" dt="2021-07-01T07:34:30.075" v="124" actId="14100"/>
        <pc:sldMkLst>
          <pc:docMk/>
          <pc:sldMk cId="49503004" sldId="2124"/>
        </pc:sldMkLst>
        <pc:spChg chg="del">
          <ac:chgData name="M, Shihab (Cognizant)" userId="ea2c2129-55df-4fcb-8ead-d2c2259ea2a4" providerId="ADAL" clId="{6FFACBC4-CBC2-4E28-8135-7C62E64AEA25}" dt="2021-07-01T07:21:23.238" v="71" actId="478"/>
          <ac:spMkLst>
            <pc:docMk/>
            <pc:sldMk cId="49503004" sldId="2124"/>
            <ac:spMk id="2" creationId="{00000000-0000-0000-0000-000000000000}"/>
          </ac:spMkLst>
        </pc:spChg>
        <pc:picChg chg="add del mod">
          <ac:chgData name="M, Shihab (Cognizant)" userId="ea2c2129-55df-4fcb-8ead-d2c2259ea2a4" providerId="ADAL" clId="{6FFACBC4-CBC2-4E28-8135-7C62E64AEA25}" dt="2021-07-01T07:34:13.983" v="117" actId="478"/>
          <ac:picMkLst>
            <pc:docMk/>
            <pc:sldMk cId="49503004" sldId="2124"/>
            <ac:picMk id="4" creationId="{38A4B768-A53D-4313-A991-ED2C5925AE5C}"/>
          </ac:picMkLst>
        </pc:picChg>
        <pc:picChg chg="add mod">
          <ac:chgData name="M, Shihab (Cognizant)" userId="ea2c2129-55df-4fcb-8ead-d2c2259ea2a4" providerId="ADAL" clId="{6FFACBC4-CBC2-4E28-8135-7C62E64AEA25}" dt="2021-07-01T07:34:30.075" v="124" actId="14100"/>
          <ac:picMkLst>
            <pc:docMk/>
            <pc:sldMk cId="49503004" sldId="2124"/>
            <ac:picMk id="6" creationId="{B5920D99-84B8-4473-B471-AC0E3FA18718}"/>
          </ac:picMkLst>
        </pc:picChg>
        <pc:picChg chg="del">
          <ac:chgData name="M, Shihab (Cognizant)" userId="ea2c2129-55df-4fcb-8ead-d2c2259ea2a4" providerId="ADAL" clId="{6FFACBC4-CBC2-4E28-8135-7C62E64AEA25}" dt="2021-07-01T07:21:18.767" v="70" actId="478"/>
          <ac:picMkLst>
            <pc:docMk/>
            <pc:sldMk cId="49503004" sldId="2124"/>
            <ac:picMk id="9" creationId="{00000000-0000-0000-0000-000000000000}"/>
          </ac:picMkLst>
        </pc:picChg>
      </pc:sldChg>
      <pc:sldChg chg="addSp delSp modSp mod">
        <pc:chgData name="M, Shihab (Cognizant)" userId="ea2c2129-55df-4fcb-8ead-d2c2259ea2a4" providerId="ADAL" clId="{6FFACBC4-CBC2-4E28-8135-7C62E64AEA25}" dt="2021-07-01T07:36:22.507" v="134" actId="14100"/>
        <pc:sldMkLst>
          <pc:docMk/>
          <pc:sldMk cId="941613652" sldId="2125"/>
        </pc:sldMkLst>
        <pc:spChg chg="add del">
          <ac:chgData name="M, Shihab (Cognizant)" userId="ea2c2129-55df-4fcb-8ead-d2c2259ea2a4" providerId="ADAL" clId="{6FFACBC4-CBC2-4E28-8135-7C62E64AEA25}" dt="2021-07-01T07:20:45.577" v="59" actId="478"/>
          <ac:spMkLst>
            <pc:docMk/>
            <pc:sldMk cId="941613652" sldId="2125"/>
            <ac:spMk id="2" creationId="{00000000-0000-0000-0000-000000000000}"/>
          </ac:spMkLst>
        </pc:spChg>
        <pc:picChg chg="add del mod">
          <ac:chgData name="M, Shihab (Cognizant)" userId="ea2c2129-55df-4fcb-8ead-d2c2259ea2a4" providerId="ADAL" clId="{6FFACBC4-CBC2-4E28-8135-7C62E64AEA25}" dt="2021-07-01T07:35:21.935" v="127" actId="478"/>
          <ac:picMkLst>
            <pc:docMk/>
            <pc:sldMk cId="941613652" sldId="2125"/>
            <ac:picMk id="4" creationId="{C368ED68-3901-454A-BF41-7C28ED6F8B83}"/>
          </ac:picMkLst>
        </pc:picChg>
        <pc:picChg chg="add mod">
          <ac:chgData name="M, Shihab (Cognizant)" userId="ea2c2129-55df-4fcb-8ead-d2c2259ea2a4" providerId="ADAL" clId="{6FFACBC4-CBC2-4E28-8135-7C62E64AEA25}" dt="2021-07-01T07:36:22.507" v="134" actId="14100"/>
          <ac:picMkLst>
            <pc:docMk/>
            <pc:sldMk cId="941613652" sldId="2125"/>
            <ac:picMk id="6" creationId="{CC81F82A-E2AF-4BC5-ADE5-FC281E4D800E}"/>
          </ac:picMkLst>
        </pc:picChg>
        <pc:picChg chg="add del">
          <ac:chgData name="M, Shihab (Cognizant)" userId="ea2c2129-55df-4fcb-8ead-d2c2259ea2a4" providerId="ADAL" clId="{6FFACBC4-CBC2-4E28-8135-7C62E64AEA25}" dt="2021-07-01T07:20:42.870" v="58" actId="478"/>
          <ac:picMkLst>
            <pc:docMk/>
            <pc:sldMk cId="941613652" sldId="2125"/>
            <ac:picMk id="8" creationId="{00000000-0000-0000-0000-000000000000}"/>
          </ac:picMkLst>
        </pc:picChg>
      </pc:sldChg>
      <pc:sldChg chg="addSp delSp modSp mod">
        <pc:chgData name="M, Shihab (Cognizant)" userId="ea2c2129-55df-4fcb-8ead-d2c2259ea2a4" providerId="ADAL" clId="{6FFACBC4-CBC2-4E28-8135-7C62E64AEA25}" dt="2021-07-01T07:23:18.427" v="101" actId="14100"/>
        <pc:sldMkLst>
          <pc:docMk/>
          <pc:sldMk cId="95942634" sldId="2126"/>
        </pc:sldMkLst>
        <pc:spChg chg="add del">
          <ac:chgData name="M, Shihab (Cognizant)" userId="ea2c2129-55df-4fcb-8ead-d2c2259ea2a4" providerId="ADAL" clId="{6FFACBC4-CBC2-4E28-8135-7C62E64AEA25}" dt="2021-07-01T07:19:51.751" v="46" actId="478"/>
          <ac:spMkLst>
            <pc:docMk/>
            <pc:sldMk cId="95942634" sldId="2126"/>
            <ac:spMk id="2" creationId="{00000000-0000-0000-0000-000000000000}"/>
          </ac:spMkLst>
        </pc:spChg>
        <pc:picChg chg="add mod">
          <ac:chgData name="M, Shihab (Cognizant)" userId="ea2c2129-55df-4fcb-8ead-d2c2259ea2a4" providerId="ADAL" clId="{6FFACBC4-CBC2-4E28-8135-7C62E64AEA25}" dt="2021-07-01T07:23:18.427" v="101" actId="14100"/>
          <ac:picMkLst>
            <pc:docMk/>
            <pc:sldMk cId="95942634" sldId="2126"/>
            <ac:picMk id="4" creationId="{92FB4479-C1D1-4112-8253-B9CFF00BF2A9}"/>
          </ac:picMkLst>
        </pc:picChg>
        <pc:picChg chg="add del">
          <ac:chgData name="M, Shihab (Cognizant)" userId="ea2c2129-55df-4fcb-8ead-d2c2259ea2a4" providerId="ADAL" clId="{6FFACBC4-CBC2-4E28-8135-7C62E64AEA25}" dt="2021-07-01T07:19:48.183" v="45" actId="478"/>
          <ac:picMkLst>
            <pc:docMk/>
            <pc:sldMk cId="95942634" sldId="2126"/>
            <ac:picMk id="7" creationId="{00000000-0000-0000-0000-000000000000}"/>
          </ac:picMkLst>
        </pc:picChg>
      </pc:sldChg>
      <pc:sldChg chg="addSp delSp modSp mod">
        <pc:chgData name="M, Shihab (Cognizant)" userId="ea2c2129-55df-4fcb-8ead-d2c2259ea2a4" providerId="ADAL" clId="{6FFACBC4-CBC2-4E28-8135-7C62E64AEA25}" dt="2021-07-01T07:19:31.286" v="40" actId="14100"/>
        <pc:sldMkLst>
          <pc:docMk/>
          <pc:sldMk cId="3389836737" sldId="2127"/>
        </pc:sldMkLst>
        <pc:spChg chg="del">
          <ac:chgData name="M, Shihab (Cognizant)" userId="ea2c2129-55df-4fcb-8ead-d2c2259ea2a4" providerId="ADAL" clId="{6FFACBC4-CBC2-4E28-8135-7C62E64AEA25}" dt="2021-07-01T07:19:14.017" v="35" actId="478"/>
          <ac:spMkLst>
            <pc:docMk/>
            <pc:sldMk cId="3389836737" sldId="2127"/>
            <ac:spMk id="2" creationId="{00000000-0000-0000-0000-000000000000}"/>
          </ac:spMkLst>
        </pc:spChg>
        <pc:picChg chg="del">
          <ac:chgData name="M, Shihab (Cognizant)" userId="ea2c2129-55df-4fcb-8ead-d2c2259ea2a4" providerId="ADAL" clId="{6FFACBC4-CBC2-4E28-8135-7C62E64AEA25}" dt="2021-07-01T07:19:10.514" v="34" actId="478"/>
          <ac:picMkLst>
            <pc:docMk/>
            <pc:sldMk cId="3389836737" sldId="2127"/>
            <ac:picMk id="3" creationId="{00000000-0000-0000-0000-000000000000}"/>
          </ac:picMkLst>
        </pc:picChg>
        <pc:picChg chg="del">
          <ac:chgData name="M, Shihab (Cognizant)" userId="ea2c2129-55df-4fcb-8ead-d2c2259ea2a4" providerId="ADAL" clId="{6FFACBC4-CBC2-4E28-8135-7C62E64AEA25}" dt="2021-07-01T07:19:08.889" v="33" actId="478"/>
          <ac:picMkLst>
            <pc:docMk/>
            <pc:sldMk cId="3389836737" sldId="2127"/>
            <ac:picMk id="4" creationId="{00000000-0000-0000-0000-000000000000}"/>
          </ac:picMkLst>
        </pc:picChg>
        <pc:picChg chg="del">
          <ac:chgData name="M, Shihab (Cognizant)" userId="ea2c2129-55df-4fcb-8ead-d2c2259ea2a4" providerId="ADAL" clId="{6FFACBC4-CBC2-4E28-8135-7C62E64AEA25}" dt="2021-07-01T07:19:07.156" v="32" actId="478"/>
          <ac:picMkLst>
            <pc:docMk/>
            <pc:sldMk cId="3389836737" sldId="2127"/>
            <ac:picMk id="5" creationId="{00000000-0000-0000-0000-000000000000}"/>
          </ac:picMkLst>
        </pc:picChg>
        <pc:picChg chg="del">
          <ac:chgData name="M, Shihab (Cognizant)" userId="ea2c2129-55df-4fcb-8ead-d2c2259ea2a4" providerId="ADAL" clId="{6FFACBC4-CBC2-4E28-8135-7C62E64AEA25}" dt="2021-07-01T07:19:05.102" v="31" actId="478"/>
          <ac:picMkLst>
            <pc:docMk/>
            <pc:sldMk cId="3389836737" sldId="2127"/>
            <ac:picMk id="6" creationId="{00000000-0000-0000-0000-000000000000}"/>
          </ac:picMkLst>
        </pc:picChg>
        <pc:picChg chg="add mod">
          <ac:chgData name="M, Shihab (Cognizant)" userId="ea2c2129-55df-4fcb-8ead-d2c2259ea2a4" providerId="ADAL" clId="{6FFACBC4-CBC2-4E28-8135-7C62E64AEA25}" dt="2021-07-01T07:19:31.286" v="40" actId="14100"/>
          <ac:picMkLst>
            <pc:docMk/>
            <pc:sldMk cId="3389836737" sldId="2127"/>
            <ac:picMk id="8" creationId="{EB4B4028-AF88-4258-A5DD-81F1F65E60A2}"/>
          </ac:picMkLst>
        </pc:picChg>
      </pc:sldChg>
      <pc:sldChg chg="addSp delSp modSp add del mod">
        <pc:chgData name="M, Shihab (Cognizant)" userId="ea2c2129-55df-4fcb-8ead-d2c2259ea2a4" providerId="ADAL" clId="{6FFACBC4-CBC2-4E28-8135-7C62E64AEA25}" dt="2021-07-01T07:52:58.061" v="143" actId="14100"/>
        <pc:sldMkLst>
          <pc:docMk/>
          <pc:sldMk cId="2293575724" sldId="2128"/>
        </pc:sldMkLst>
        <pc:spChg chg="del">
          <ac:chgData name="M, Shihab (Cognizant)" userId="ea2c2129-55df-4fcb-8ead-d2c2259ea2a4" providerId="ADAL" clId="{6FFACBC4-CBC2-4E28-8135-7C62E64AEA25}" dt="2021-07-01T07:18:33.899" v="21" actId="478"/>
          <ac:spMkLst>
            <pc:docMk/>
            <pc:sldMk cId="2293575724" sldId="2128"/>
            <ac:spMk id="2" creationId="{00000000-0000-0000-0000-000000000000}"/>
          </ac:spMkLst>
        </pc:spChg>
        <pc:picChg chg="del mod">
          <ac:chgData name="M, Shihab (Cognizant)" userId="ea2c2129-55df-4fcb-8ead-d2c2259ea2a4" providerId="ADAL" clId="{6FFACBC4-CBC2-4E28-8135-7C62E64AEA25}" dt="2021-07-01T07:18:30.497" v="20" actId="478"/>
          <ac:picMkLst>
            <pc:docMk/>
            <pc:sldMk cId="2293575724" sldId="2128"/>
            <ac:picMk id="3" creationId="{00000000-0000-0000-0000-000000000000}"/>
          </ac:picMkLst>
        </pc:picChg>
        <pc:picChg chg="add mod">
          <ac:chgData name="M, Shihab (Cognizant)" userId="ea2c2129-55df-4fcb-8ead-d2c2259ea2a4" providerId="ADAL" clId="{6FFACBC4-CBC2-4E28-8135-7C62E64AEA25}" dt="2021-07-01T07:52:58.061" v="143" actId="14100"/>
          <ac:picMkLst>
            <pc:docMk/>
            <pc:sldMk cId="2293575724" sldId="2128"/>
            <ac:picMk id="3" creationId="{60231281-D924-46A0-83AF-396550AF86DD}"/>
          </ac:picMkLst>
        </pc:picChg>
        <pc:picChg chg="del mod">
          <ac:chgData name="M, Shihab (Cognizant)" userId="ea2c2129-55df-4fcb-8ead-d2c2259ea2a4" providerId="ADAL" clId="{6FFACBC4-CBC2-4E28-8135-7C62E64AEA25}" dt="2021-07-01T07:18:27.450" v="18" actId="478"/>
          <ac:picMkLst>
            <pc:docMk/>
            <pc:sldMk cId="2293575724" sldId="2128"/>
            <ac:picMk id="4" creationId="{00000000-0000-0000-0000-000000000000}"/>
          </ac:picMkLst>
        </pc:picChg>
        <pc:picChg chg="add del mod">
          <ac:chgData name="M, Shihab (Cognizant)" userId="ea2c2129-55df-4fcb-8ead-d2c2259ea2a4" providerId="ADAL" clId="{6FFACBC4-CBC2-4E28-8135-7C62E64AEA25}" dt="2021-07-01T07:18:25.232" v="16" actId="478"/>
          <ac:picMkLst>
            <pc:docMk/>
            <pc:sldMk cId="2293575724" sldId="2128"/>
            <ac:picMk id="5" creationId="{00000000-0000-0000-0000-000000000000}"/>
          </ac:picMkLst>
        </pc:picChg>
        <pc:picChg chg="add del mod">
          <ac:chgData name="M, Shihab (Cognizant)" userId="ea2c2129-55df-4fcb-8ead-d2c2259ea2a4" providerId="ADAL" clId="{6FFACBC4-CBC2-4E28-8135-7C62E64AEA25}" dt="2021-07-01T07:49:32.620" v="135" actId="478"/>
          <ac:picMkLst>
            <pc:docMk/>
            <pc:sldMk cId="2293575724" sldId="2128"/>
            <ac:picMk id="7" creationId="{136354B1-A1FF-4B54-9D6C-53B408D644CD}"/>
          </ac:picMkLst>
        </pc:picChg>
      </pc:sldChg>
      <pc:sldChg chg="addSp delSp modSp add del mod">
        <pc:chgData name="M, Shihab (Cognizant)" userId="ea2c2129-55df-4fcb-8ead-d2c2259ea2a4" providerId="ADAL" clId="{6FFACBC4-CBC2-4E28-8135-7C62E64AEA25}" dt="2021-07-01T07:18:07.755" v="10" actId="14100"/>
        <pc:sldMkLst>
          <pc:docMk/>
          <pc:sldMk cId="3090006731" sldId="2129"/>
        </pc:sldMkLst>
        <pc:picChg chg="del mod">
          <ac:chgData name="M, Shihab (Cognizant)" userId="ea2c2129-55df-4fcb-8ead-d2c2259ea2a4" providerId="ADAL" clId="{6FFACBC4-CBC2-4E28-8135-7C62E64AEA25}" dt="2021-07-01T07:17:32.262" v="4" actId="478"/>
          <ac:picMkLst>
            <pc:docMk/>
            <pc:sldMk cId="3090006731" sldId="2129"/>
            <ac:picMk id="3" creationId="{00000000-0000-0000-0000-000000000000}"/>
          </ac:picMkLst>
        </pc:picChg>
        <pc:picChg chg="add mod">
          <ac:chgData name="M, Shihab (Cognizant)" userId="ea2c2129-55df-4fcb-8ead-d2c2259ea2a4" providerId="ADAL" clId="{6FFACBC4-CBC2-4E28-8135-7C62E64AEA25}" dt="2021-07-01T07:18:07.755" v="10" actId="14100"/>
          <ac:picMkLst>
            <pc:docMk/>
            <pc:sldMk cId="3090006731" sldId="2129"/>
            <ac:picMk id="5" creationId="{60AC292C-62A7-444E-9A8C-06C62E732DCF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5504ED-601C-9F41-A2BB-A84CD9D575D8}" type="datetimeFigureOut">
              <a:rPr lang="en-US" smtClean="0">
                <a:latin typeface="Arial Regular"/>
              </a:rPr>
              <a:t>7/19/2022</a:t>
            </a:fld>
            <a:endParaRPr lang="en-US" dirty="0">
              <a:latin typeface="Arial Regular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Arial Regular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185347-B0FD-EF4B-941B-A92CF753AB4E}" type="slidenum">
              <a:rPr lang="en-US" smtClean="0">
                <a:latin typeface="Arial Regular"/>
              </a:rPr>
              <a:t>‹#›</a:t>
            </a:fld>
            <a:endParaRPr lang="en-US" dirty="0">
              <a:latin typeface="Arial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08168340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Arial Regular"/>
              </a:defRPr>
            </a:lvl1pPr>
          </a:lstStyle>
          <a:p>
            <a:fld id="{C4499A69-9E3B-7C4C-9E3F-523F007A72CB}" type="datetimeFigureOut">
              <a:rPr lang="en-US" smtClean="0"/>
              <a:pPr/>
              <a:t>7/19/2022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Arial Regular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Arial Regular"/>
              </a:defRPr>
            </a:lvl1pPr>
          </a:lstStyle>
          <a:p>
            <a:fld id="{B02D6E04-3A2F-4B48-A297-666578EDF1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91402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1pPr>
    <a:lvl2pPr marL="4572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2pPr>
    <a:lvl3pPr marL="9144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3pPr>
    <a:lvl4pPr marL="13716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4pPr>
    <a:lvl5pPr marL="1828800" algn="l" defTabSz="457200" rtl="0" eaLnBrk="1" latinLnBrk="0" hangingPunct="1">
      <a:defRPr sz="1200" b="0" i="0" kern="1200">
        <a:solidFill>
          <a:schemeClr val="tx1"/>
        </a:solidFill>
        <a:latin typeface="Arial Regular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 /><Relationship Id="rId2" Type="http://schemas.openxmlformats.org/officeDocument/2006/relationships/image" Target="../media/image2.jpe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15AA5-70F9-0B45-8147-A29FFDCDC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1"/>
            <a:ext cx="8417052" cy="621030"/>
          </a:xfrm>
        </p:spPr>
        <p:txBody>
          <a:bodyPr wrap="none"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8">
            <a:extLst>
              <a:ext uri="{FF2B5EF4-FFF2-40B4-BE49-F238E27FC236}">
                <a16:creationId xmlns:a16="http://schemas.microsoft.com/office/drawing/2014/main" id="{8C855543-B1C8-B946-B60D-4C04E3A855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740C1DF7-CAE5-ED40-B1C3-1FB1E0F74A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7462C10-2E2B-9246-8923-A71FA9D87C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048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F7DE6069-021D-AC40-B1ED-C63CD3B48D1C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733286" y="1162050"/>
            <a:ext cx="4030790" cy="3319272"/>
          </a:xfrm>
        </p:spPr>
        <p:txBody>
          <a:bodyPr/>
          <a:lstStyle>
            <a:lvl1pPr>
              <a:defRPr sz="1800"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chemeClr val="tx2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010582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animal, bed, computer, sitting&#10;&#10;Description automatically generated">
            <a:extLst>
              <a:ext uri="{FF2B5EF4-FFF2-40B4-BE49-F238E27FC236}">
                <a16:creationId xmlns:a16="http://schemas.microsoft.com/office/drawing/2014/main" id="{A1136187-A332-734A-993D-A693410B0D5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solidFill>
            <a:srgbClr val="0A0C40"/>
          </a:solidFill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0D9D5E-4D2E-CA4D-AD11-F48A3C1E8D6D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34300" y="4693634"/>
            <a:ext cx="1029775" cy="221011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AAAFF55D-6D18-1F44-A693-04D09308D0F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821799" y="1709543"/>
            <a:ext cx="6731000" cy="1218795"/>
          </a:xfrm>
        </p:spPr>
        <p:txBody>
          <a:bodyPr wrap="square" anchor="t" anchorCtr="0">
            <a:spAutoFit/>
          </a:bodyPr>
          <a:lstStyle>
            <a:lvl1pPr algn="l">
              <a:defRPr sz="4400" b="0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Divider Title Goes Here</a:t>
            </a:r>
            <a:br>
              <a:rPr lang="en-US" dirty="0"/>
            </a:br>
            <a:r>
              <a:rPr lang="en-US" dirty="0"/>
              <a:t>Divider 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3612989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hank You">
    <p:bg>
      <p:bgPr>
        <a:gradFill flip="none" rotWithShape="1">
          <a:gsLst>
            <a:gs pos="65000">
              <a:schemeClr val="accent1"/>
            </a:gs>
            <a:gs pos="0">
              <a:schemeClr val="accent3"/>
            </a:gs>
          </a:gsLst>
          <a:lin ang="135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1E91B630-BDD5-844D-9F57-E0F3DA8DE29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738551" y="4351664"/>
            <a:ext cx="2024449" cy="430734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6A3ADC0F-2A6D-1D4D-9FFF-853C5C76A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91633" y="2704549"/>
            <a:ext cx="8207508" cy="369332"/>
          </a:xfrm>
        </p:spPr>
        <p:txBody>
          <a:bodyPr wrap="square" anchor="ctr" anchorCtr="0">
            <a:spAutoFit/>
          </a:bodyPr>
          <a:lstStyle>
            <a:lvl1pPr algn="l">
              <a:defRPr sz="2400" b="0">
                <a:solidFill>
                  <a:schemeClr val="bg2"/>
                </a:solidFill>
              </a:defRPr>
            </a:lvl1pPr>
          </a:lstStyle>
          <a:p>
            <a:pPr lvl="0"/>
            <a:r>
              <a:rPr lang="en-US" dirty="0"/>
              <a:t>Name and Title</a:t>
            </a:r>
          </a:p>
        </p:txBody>
      </p:sp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DA314B20-F29A-994E-87AC-493EFA67ED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91633" y="3147679"/>
            <a:ext cx="8207508" cy="276999"/>
          </a:xfrm>
        </p:spPr>
        <p:txBody>
          <a:bodyPr wrap="square" anchor="ctr" anchorCtr="0">
            <a:spAutoFit/>
          </a:bodyPr>
          <a:lstStyle>
            <a:lvl1pPr algn="l">
              <a:defRPr sz="1800" b="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dirty="0"/>
              <a:t>Contact Information</a:t>
            </a: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1C36AF9-C75C-DE4A-84C5-590522758F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 bwMode="white">
          <a:xfrm>
            <a:off x="391633" y="1665888"/>
            <a:ext cx="4069701" cy="830997"/>
          </a:xfrm>
        </p:spPr>
        <p:txBody>
          <a:bodyPr wrap="square" anchor="t" anchorCtr="0">
            <a:spAutoFit/>
          </a:bodyPr>
          <a:lstStyle>
            <a:lvl1pPr algn="l">
              <a:defRPr sz="6000" b="0" i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Thank You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022DC92-B704-DC40-B83E-0F108277F590}"/>
              </a:ext>
            </a:extLst>
          </p:cNvPr>
          <p:cNvCxnSpPr>
            <a:cxnSpLocks/>
          </p:cNvCxnSpPr>
          <p:nvPr userDrawn="1"/>
        </p:nvCxnSpPr>
        <p:spPr>
          <a:xfrm>
            <a:off x="391633" y="2543316"/>
            <a:ext cx="6720840" cy="0"/>
          </a:xfrm>
          <a:prstGeom prst="line">
            <a:avLst/>
          </a:prstGeom>
          <a:ln>
            <a:solidFill>
              <a:srgbClr val="2D66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811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ch Backgroun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E43B87D-A0F4-A145-BCBE-88325C169FEF}"/>
              </a:ext>
            </a:extLst>
          </p:cNvPr>
          <p:cNvSpPr/>
          <p:nvPr userDrawn="1"/>
        </p:nvSpPr>
        <p:spPr>
          <a:xfrm>
            <a:off x="0" y="4057650"/>
            <a:ext cx="9144000" cy="10858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63CBB-0CE6-524D-A91E-F704F804A71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42" y="0"/>
            <a:ext cx="9143716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9647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486250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 /><Relationship Id="rId7" Type="http://schemas.openxmlformats.org/officeDocument/2006/relationships/image" Target="../media/image1.png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theme" Target="../theme/theme1.xml" /><Relationship Id="rId5" Type="http://schemas.openxmlformats.org/officeDocument/2006/relationships/slideLayout" Target="../slideLayouts/slideLayout5.xml" /><Relationship Id="rId4" Type="http://schemas.openxmlformats.org/officeDocument/2006/relationships/slideLayout" Target="../slideLayouts/slideLayout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9947BC-C135-4AF9-80CB-7EC49EFAF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48" y="274320"/>
            <a:ext cx="8378952" cy="62103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8C3981-E47F-4B94-A56D-1A8F4B3B38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4048" y="1093304"/>
            <a:ext cx="8378952" cy="3379305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B68013F-8083-4869-B1B8-42E270F30C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0386" y="4695411"/>
            <a:ext cx="4572000" cy="187241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0" indent="0">
              <a:defRPr sz="750"/>
            </a:lvl2pPr>
            <a:lvl3pPr marL="0" indent="0">
              <a:defRPr sz="750"/>
            </a:lvl3pPr>
            <a:lvl4pPr marL="0" indent="0">
              <a:defRPr sz="750"/>
            </a:lvl4pPr>
            <a:lvl5pPr marL="0" indent="0">
              <a:defRPr sz="750"/>
            </a:lvl5pPr>
            <a:lvl6pPr marL="0" indent="0">
              <a:defRPr sz="750"/>
            </a:lvl6pPr>
            <a:lvl7pPr marL="0" indent="0">
              <a:defRPr sz="750"/>
            </a:lvl7pPr>
            <a:lvl8pPr marL="0" indent="0">
              <a:defRPr sz="750"/>
            </a:lvl8pPr>
            <a:lvl9pPr marL="0" indent="0">
              <a:defRPr sz="750"/>
            </a:lvl9pPr>
          </a:lstStyle>
          <a:p>
            <a:r>
              <a:rPr lang="en-US" dirty="0"/>
              <a:t>© 2020 Cognizant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2EC2F54-FE71-419F-B3E9-62861D2AA5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385100" y="4759541"/>
            <a:ext cx="228600" cy="123111"/>
          </a:xfrm>
          <a:prstGeom prst="rect">
            <a:avLst/>
          </a:prstGeom>
        </p:spPr>
        <p:txBody>
          <a:bodyPr vert="horz" lIns="0" tIns="0" rIns="0" bIns="0" rtlCol="0" anchor="b" anchorCtr="0">
            <a:spAutoFit/>
          </a:bodyPr>
          <a:lstStyle>
            <a:lvl1pPr algn="l">
              <a:defRPr sz="800" b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EFEF571-C9B4-4D92-A7F7-315B894862A8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75C5FF7-2DC4-5442-BB0D-C1FF3C41C2F6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black">
          <a:xfrm>
            <a:off x="7723969" y="4742066"/>
            <a:ext cx="1039031" cy="222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6519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93" r:id="rId1"/>
    <p:sldLayoutId id="2147484126" r:id="rId2"/>
    <p:sldLayoutId id="2147484192" r:id="rId3"/>
    <p:sldLayoutId id="2147484128" r:id="rId4"/>
    <p:sldLayoutId id="2147484110" r:id="rId5"/>
  </p:sldLayoutIdLst>
  <p:hf hdr="0" dt="0"/>
  <p:txStyles>
    <p:titleStyle>
      <a:lvl1pPr algn="l" defTabSz="914378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914378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None/>
        <a:defRPr sz="18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71450" indent="-171450" algn="l" defTabSz="914378" rtl="0" eaLnBrk="1" latinLnBrk="0" hangingPunct="1">
        <a:lnSpc>
          <a:spcPct val="100000"/>
        </a:lnSpc>
        <a:spcBef>
          <a:spcPts val="600"/>
        </a:spcBef>
        <a:buClrTx/>
        <a:buSzPct val="125000"/>
        <a:buFont typeface="Arial" panose="020B0604020202020204" pitchFamily="34" charset="0"/>
        <a:buChar char="•"/>
        <a:tabLst/>
        <a:defRPr sz="14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00050" indent="-171450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12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73088" indent="-11588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•"/>
        <a:tabLst/>
        <a:defRPr sz="105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58838" indent="-173038" algn="l" defTabSz="914378" rtl="0" eaLnBrk="1" latinLnBrk="0" hangingPunct="1">
        <a:lnSpc>
          <a:spcPct val="100000"/>
        </a:lnSpc>
        <a:spcBef>
          <a:spcPts val="400"/>
        </a:spcBef>
        <a:buClrTx/>
        <a:buSzPct val="100000"/>
        <a:buFont typeface="Arial" panose="020B0604020202020204" pitchFamily="34" charset="0"/>
        <a:buChar char="–"/>
        <a:tabLst/>
        <a:defRPr sz="900" kern="1200">
          <a:solidFill>
            <a:schemeClr val="tx2">
              <a:lumMod val="75000"/>
              <a:lumOff val="25000"/>
            </a:schemeClr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142972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6pPr>
      <a:lvl7pPr marL="1371566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Arial" panose="020B0604020202020204" pitchFamily="34" charset="0"/>
        <a:buChar char="–"/>
        <a:defRPr sz="1600" kern="1200">
          <a:solidFill>
            <a:schemeClr val="tx2"/>
          </a:solidFill>
          <a:latin typeface="+mn-lt"/>
          <a:ea typeface="+mn-ea"/>
          <a:cs typeface="+mn-cs"/>
        </a:defRPr>
      </a:lvl7pPr>
      <a:lvl8pPr marL="1600160" indent="-228594" algn="l" defTabSz="914378" rtl="0" eaLnBrk="1" latinLnBrk="0" hangingPunct="1">
        <a:lnSpc>
          <a:spcPct val="100000"/>
        </a:lnSpc>
        <a:spcBef>
          <a:spcPts val="400"/>
        </a:spcBef>
        <a:buClr>
          <a:schemeClr val="accent2"/>
        </a:buClr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8pPr>
      <a:lvl9pPr marL="1600160" indent="-228594" algn="l" defTabSz="914378" rtl="0" eaLnBrk="1" latinLnBrk="0" hangingPunct="1">
        <a:lnSpc>
          <a:spcPct val="100000"/>
        </a:lnSpc>
        <a:spcBef>
          <a:spcPts val="400"/>
        </a:spcBef>
        <a:buClrTx/>
        <a:buSzPct val="9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8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2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40" userDrawn="1">
          <p15:clr>
            <a:srgbClr val="F26B43"/>
          </p15:clr>
        </p15:guide>
        <p15:guide id="3" pos="5520" userDrawn="1">
          <p15:clr>
            <a:srgbClr val="F26B43"/>
          </p15:clr>
        </p15:guide>
        <p15:guide id="4" orient="horz" pos="2988" userDrawn="1">
          <p15:clr>
            <a:srgbClr val="F26B43"/>
          </p15:clr>
        </p15:guide>
        <p15:guide id="5" orient="horz" pos="56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 /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 /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2986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83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57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60AC292C-62A7-444E-9A8C-06C62E732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0006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969D3067-2F61-4B81-9B93-1C033C57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424" y="0"/>
            <a:ext cx="914642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3575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picture containing text, person, screenshot&#10;&#10;Description automatically generated">
            <a:extLst>
              <a:ext uri="{FF2B5EF4-FFF2-40B4-BE49-F238E27FC236}">
                <a16:creationId xmlns:a16="http://schemas.microsoft.com/office/drawing/2014/main" id="{EB4B4028-AF88-4258-A5DD-81F1F65E60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677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836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92FB4479-C1D1-4112-8253-B9CFF00BF2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-119407"/>
            <a:ext cx="9177251" cy="5162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426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CC81F82A-E2AF-4BC5-ADE5-FC281E4D80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" y="39328"/>
            <a:ext cx="91391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613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B5920D99-84B8-4473-B471-AC0E3FA18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4" y="0"/>
            <a:ext cx="9142555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5030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, application, website&#10;&#10;Description automatically generated">
            <a:extLst>
              <a:ext uri="{FF2B5EF4-FFF2-40B4-BE49-F238E27FC236}">
                <a16:creationId xmlns:a16="http://schemas.microsoft.com/office/drawing/2014/main" id="{33DDF0DD-02DD-45D6-A72D-E2E0E5C618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3" y="0"/>
            <a:ext cx="9139167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720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Graphical user interface&#10;&#10;Description automatically generated">
            <a:extLst>
              <a:ext uri="{FF2B5EF4-FFF2-40B4-BE49-F238E27FC236}">
                <a16:creationId xmlns:a16="http://schemas.microsoft.com/office/drawing/2014/main" id="{962BEB22-7ECB-4E3D-AEC5-1816045E35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58" y="0"/>
            <a:ext cx="9134242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2895664"/>
      </p:ext>
    </p:extLst>
  </p:cSld>
  <p:clrMapOvr>
    <a:masterClrMapping/>
  </p:clrMapOvr>
</p:sld>
</file>

<file path=ppt/theme/theme1.xml><?xml version="1.0" encoding="utf-8"?>
<a:theme xmlns:a="http://schemas.openxmlformats.org/drawingml/2006/main" name="Cognizantnewbrand">
  <a:themeElements>
    <a:clrScheme name="Cognizant Colors 2020">
      <a:dk1>
        <a:srgbClr val="0033A0"/>
      </a:dk1>
      <a:lt1>
        <a:srgbClr val="FFFFFF"/>
      </a:lt1>
      <a:dk2>
        <a:srgbClr val="000000"/>
      </a:dk2>
      <a:lt2>
        <a:srgbClr val="FFFFFF"/>
      </a:lt2>
      <a:accent1>
        <a:srgbClr val="000063"/>
      </a:accent1>
      <a:accent2>
        <a:srgbClr val="0033A0"/>
      </a:accent2>
      <a:accent3>
        <a:srgbClr val="2C67FF"/>
      </a:accent3>
      <a:accent4>
        <a:srgbClr val="328DFF"/>
      </a:accent4>
      <a:accent5>
        <a:srgbClr val="404040"/>
      </a:accent5>
      <a:accent6>
        <a:srgbClr val="D9D9D9"/>
      </a:accent6>
      <a:hlink>
        <a:srgbClr val="0033B4"/>
      </a:hlink>
      <a:folHlink>
        <a:srgbClr val="7BA0FF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4">
            <a:lumMod val="40000"/>
            <a:lumOff val="60000"/>
          </a:schemeClr>
        </a:solidFill>
      </a:spPr>
      <a:bodyPr wrap="square" lIns="0" tIns="0" rIns="0" bIns="0" rtlCol="0">
        <a:noAutofit/>
      </a:bodyPr>
      <a:lstStyle>
        <a:defPPr algn="ctr">
          <a:defRPr sz="1600" dirty="0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ognizantnewbrand" id="{34464321-73E4-410E-B743-CF8D3DC5F44C}" vid="{66CDC2FA-A042-42D3-A5C3-2B3348401B6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 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 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 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A72EEA328929949B8EE9B87C42F2262" ma:contentTypeVersion="48" ma:contentTypeDescription="Create a new document." ma:contentTypeScope="" ma:versionID="62e2b8c27d6790aeb00849c535862de6">
  <xsd:schema xmlns:xsd="http://www.w3.org/2001/XMLSchema" xmlns:xs="http://www.w3.org/2001/XMLSchema" xmlns:p="http://schemas.microsoft.com/office/2006/metadata/properties" xmlns:ns2="5b600fcd-180b-45fe-b7a7-8a18c016e5ae" xmlns:ns3="f558d95f-84fb-48d4-bf6f-b4299b446435" xmlns:ns4="3c35e321-f73a-4dae-ae38-a0459de24735" targetNamespace="http://schemas.microsoft.com/office/2006/metadata/properties" ma:root="true" ma:fieldsID="b56c94c3234eaa22dac8f1aec47c60ed" ns2:_="" ns3:_="" ns4:_="">
    <xsd:import namespace="5b600fcd-180b-45fe-b7a7-8a18c016e5ae"/>
    <xsd:import namespace="f558d95f-84fb-48d4-bf6f-b4299b446435"/>
    <xsd:import namespace="3c35e321-f73a-4dae-ae38-a0459de24735"/>
    <xsd:element name="properties">
      <xsd:complexType>
        <xsd:sequence>
          <xsd:element name="documentManagement">
            <xsd:complexType>
              <xsd:all>
                <xsd:element ref="ns2:ActivityCode" minOccurs="0"/>
                <xsd:element ref="ns2:ActivityName" minOccurs="0"/>
                <xsd:element ref="ns2:AdditionalReference" minOccurs="0"/>
                <xsd:element ref="ns2:Approver" minOccurs="0"/>
                <xsd:element ref="ns2:CategoryAvailable" minOccurs="0"/>
                <xsd:element ref="ns2:ContentDescription" minOccurs="0"/>
                <xsd:element ref="ns2:ContributedBy" minOccurs="0"/>
                <xsd:element ref="ns2:CopyRights" minOccurs="0"/>
                <xsd:element ref="ns2:Coverages" minOccurs="0"/>
                <xsd:element ref="ns2:CreatedBy" minOccurs="0"/>
                <xsd:element ref="ns2:DocumentType" minOccurs="0"/>
                <xsd:element ref="ns2:Level1" minOccurs="0"/>
                <xsd:element ref="ns2:Level2" minOccurs="0"/>
                <xsd:element ref="ns2:Level3" minOccurs="0"/>
                <xsd:element ref="ns2:LinkGenerated" minOccurs="0"/>
                <xsd:element ref="ns2:Price" minOccurs="0"/>
                <xsd:element ref="ns2:PublishedBy" minOccurs="0"/>
                <xsd:element ref="ns2:PublishingDate" minOccurs="0"/>
                <xsd:element ref="ns2:ReasonsForRejection" minOccurs="0"/>
                <xsd:element ref="ns2:RefineBy" minOccurs="0"/>
                <xsd:element ref="ns2:RequestNumber" minOccurs="0"/>
                <xsd:element ref="ns2:SearchKeywords" minOccurs="0"/>
                <xsd:element ref="ns2:Sources" minOccurs="0"/>
                <xsd:element ref="ns2:Subjects" minOccurs="0"/>
                <xsd:element ref="ns2:SubTopic" minOccurs="0"/>
                <xsd:element ref="ns2:Topic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2:ContributedTrimmed" minOccurs="0"/>
                <xsd:element ref="ns2:CLActivityCode" minOccurs="0"/>
                <xsd:element ref="ns2:RefineResultsByType" minOccurs="0"/>
                <xsd:element ref="ns2:SharedWithUsers" minOccurs="0"/>
                <xsd:element ref="ns2:SharedWithDetails" minOccurs="0"/>
                <xsd:element ref="ns3:MediaServiceAutoKeyPoints" minOccurs="0"/>
                <xsd:element ref="ns3:MediaServiceKeyPoints" minOccurs="0"/>
                <xsd:element ref="ns3:Active" minOccurs="0"/>
                <xsd:element ref="ns3:MediaLengthInSeconds" minOccurs="0"/>
                <xsd:element ref="ns3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b600fcd-180b-45fe-b7a7-8a18c016e5ae" elementFormDefault="qualified">
    <xsd:import namespace="http://schemas.microsoft.com/office/2006/documentManagement/types"/>
    <xsd:import namespace="http://schemas.microsoft.com/office/infopath/2007/PartnerControls"/>
    <xsd:element name="ActivityCode" ma:index="8" nillable="true" ma:displayName="ActivityCode" ma:indexed="true" ma:internalName="ActivityCode">
      <xsd:simpleType>
        <xsd:restriction base="dms:Text">
          <xsd:maxLength value="255"/>
        </xsd:restriction>
      </xsd:simpleType>
    </xsd:element>
    <xsd:element name="ActivityName" ma:index="9" nillable="true" ma:displayName="ActivityName" ma:indexed="true" ma:internalName="ActivityName">
      <xsd:simpleType>
        <xsd:restriction base="dms:Text">
          <xsd:maxLength value="255"/>
        </xsd:restriction>
      </xsd:simpleType>
    </xsd:element>
    <xsd:element name="AdditionalReference" ma:index="10" nillable="true" ma:displayName="AdditionalReference" ma:internalName="AdditionalReference">
      <xsd:simpleType>
        <xsd:restriction base="dms:Note">
          <xsd:maxLength value="255"/>
        </xsd:restriction>
      </xsd:simpleType>
    </xsd:element>
    <xsd:element name="Approver" ma:index="11" nillable="true" ma:displayName="Approver" ma:internalName="Approver">
      <xsd:simpleType>
        <xsd:restriction base="dms:Text">
          <xsd:maxLength value="255"/>
        </xsd:restriction>
      </xsd:simpleType>
    </xsd:element>
    <xsd:element name="CategoryAvailable" ma:index="12" nillable="true" ma:displayName="CategoryAvailable" ma:indexed="true" ma:internalName="CategoryAvailable">
      <xsd:simpleType>
        <xsd:restriction base="dms:Text">
          <xsd:maxLength value="255"/>
        </xsd:restriction>
      </xsd:simpleType>
    </xsd:element>
    <xsd:element name="ContentDescription" ma:index="13" nillable="true" ma:displayName="ContentDescription" ma:internalName="ContentDescription">
      <xsd:simpleType>
        <xsd:restriction base="dms:Note"/>
      </xsd:simpleType>
    </xsd:element>
    <xsd:element name="ContributedBy" ma:index="14" nillable="true" ma:displayName="ContributedBy" ma:indexed="true" ma:internalName="ContributedBy">
      <xsd:simpleType>
        <xsd:restriction base="dms:Text">
          <xsd:maxLength value="255"/>
        </xsd:restriction>
      </xsd:simpleType>
    </xsd:element>
    <xsd:element name="CopyRights" ma:index="15" nillable="true" ma:displayName="CopyRights" ma:internalName="CopyRights">
      <xsd:simpleType>
        <xsd:restriction base="dms:Text">
          <xsd:maxLength value="255"/>
        </xsd:restriction>
      </xsd:simpleType>
    </xsd:element>
    <xsd:element name="Coverages" ma:index="16" nillable="true" ma:displayName="Coverages" ma:internalName="Coverages">
      <xsd:simpleType>
        <xsd:restriction base="dms:Text">
          <xsd:maxLength value="255"/>
        </xsd:restriction>
      </xsd:simpleType>
    </xsd:element>
    <xsd:element name="CreatedBy" ma:index="17" nillable="true" ma:displayName="CreatedBy" ma:internalName="CreatedBy">
      <xsd:simpleType>
        <xsd:restriction base="dms:Text">
          <xsd:maxLength value="255"/>
        </xsd:restriction>
      </xsd:simpleType>
    </xsd:element>
    <xsd:element name="DocumentType" ma:index="18" nillable="true" ma:displayName="DocumentType" ma:indexed="true" ma:internalName="DocumentType">
      <xsd:simpleType>
        <xsd:restriction base="dms:Text">
          <xsd:maxLength value="255"/>
        </xsd:restriction>
      </xsd:simpleType>
    </xsd:element>
    <xsd:element name="Level1" ma:index="19" nillable="true" ma:displayName="Level1" ma:internalName="Level1">
      <xsd:simpleType>
        <xsd:restriction base="dms:Text">
          <xsd:maxLength value="255"/>
        </xsd:restriction>
      </xsd:simpleType>
    </xsd:element>
    <xsd:element name="Level2" ma:index="20" nillable="true" ma:displayName="Level2" ma:internalName="Level2">
      <xsd:simpleType>
        <xsd:restriction base="dms:Text">
          <xsd:maxLength value="255"/>
        </xsd:restriction>
      </xsd:simpleType>
    </xsd:element>
    <xsd:element name="Level3" ma:index="21" nillable="true" ma:displayName="Level3" ma:internalName="Level3">
      <xsd:simpleType>
        <xsd:restriction base="dms:Text">
          <xsd:maxLength value="255"/>
        </xsd:restriction>
      </xsd:simpleType>
    </xsd:element>
    <xsd:element name="LinkGenerated" ma:index="22" nillable="true" ma:displayName="LinkGenerated" ma:indexed="true" ma:internalName="LinkGenerated">
      <xsd:simpleType>
        <xsd:restriction base="dms:Text">
          <xsd:maxLength value="255"/>
        </xsd:restriction>
      </xsd:simpleType>
    </xsd:element>
    <xsd:element name="Price" ma:index="23" nillable="true" ma:displayName="Price" ma:internalName="Price">
      <xsd:simpleType>
        <xsd:restriction base="dms:Text">
          <xsd:maxLength value="255"/>
        </xsd:restriction>
      </xsd:simpleType>
    </xsd:element>
    <xsd:element name="PublishedBy" ma:index="24" nillable="true" ma:displayName="PublishedBy" ma:internalName="PublishedBy">
      <xsd:simpleType>
        <xsd:restriction base="dms:Text">
          <xsd:maxLength value="255"/>
        </xsd:restriction>
      </xsd:simpleType>
    </xsd:element>
    <xsd:element name="PublishingDate" ma:index="25" nillable="true" ma:displayName="PublishingDate" ma:format="DateOnly" ma:indexed="true" ma:internalName="PublishingDate">
      <xsd:simpleType>
        <xsd:restriction base="dms:DateTime"/>
      </xsd:simpleType>
    </xsd:element>
    <xsd:element name="ReasonsForRejection" ma:index="26" nillable="true" ma:displayName="ReasonsForRejection" ma:internalName="ReasonsForRejection">
      <xsd:simpleType>
        <xsd:restriction base="dms:Note">
          <xsd:maxLength value="255"/>
        </xsd:restriction>
      </xsd:simpleType>
    </xsd:element>
    <xsd:element name="RefineBy" ma:index="27" nillable="true" ma:displayName="RefineBy" ma:internalName="RefineBy">
      <xsd:simpleType>
        <xsd:restriction base="dms:Text">
          <xsd:maxLength value="255"/>
        </xsd:restriction>
      </xsd:simpleType>
    </xsd:element>
    <xsd:element name="RequestNumber" ma:index="28" nillable="true" ma:displayName="RequestNumber" ma:indexed="true" ma:internalName="RequestNumber">
      <xsd:simpleType>
        <xsd:restriction base="dms:Number"/>
      </xsd:simpleType>
    </xsd:element>
    <xsd:element name="SearchKeywords" ma:index="29" nillable="true" ma:displayName="SearchKeywords" ma:indexed="true" ma:internalName="SearchKeywords">
      <xsd:simpleType>
        <xsd:restriction base="dms:Text">
          <xsd:maxLength value="255"/>
        </xsd:restriction>
      </xsd:simpleType>
    </xsd:element>
    <xsd:element name="Sources" ma:index="30" nillable="true" ma:displayName="Sources" ma:indexed="true" ma:internalName="Sources">
      <xsd:simpleType>
        <xsd:restriction base="dms:Text">
          <xsd:maxLength value="255"/>
        </xsd:restriction>
      </xsd:simpleType>
    </xsd:element>
    <xsd:element name="Subjects" ma:index="31" nillable="true" ma:displayName="Subjects" ma:indexed="true" ma:internalName="Subjects">
      <xsd:simpleType>
        <xsd:restriction base="dms:Text">
          <xsd:maxLength value="255"/>
        </xsd:restriction>
      </xsd:simpleType>
    </xsd:element>
    <xsd:element name="SubTopic" ma:index="32" nillable="true" ma:displayName="SubTopic" ma:indexed="true" ma:internalName="SubTopic">
      <xsd:simpleType>
        <xsd:restriction base="dms:Text">
          <xsd:maxLength value="255"/>
        </xsd:restriction>
      </xsd:simpleType>
    </xsd:element>
    <xsd:element name="Topic" ma:index="33" nillable="true" ma:displayName="Topic" ma:indexed="true" ma:internalName="Topic">
      <xsd:simpleType>
        <xsd:restriction base="dms:Text">
          <xsd:maxLength value="255"/>
        </xsd:restriction>
      </xsd:simpleType>
    </xsd:element>
    <xsd:element name="ContributedTrimmed" ma:index="41" nillable="true" ma:displayName="ContributedTrimmed" ma:internalName="ContributedTrimmed">
      <xsd:simpleType>
        <xsd:restriction base="dms:Text">
          <xsd:maxLength value="255"/>
        </xsd:restriction>
      </xsd:simpleType>
    </xsd:element>
    <xsd:element name="CLActivityCode" ma:index="42" nillable="true" ma:displayName="CLActivityCode" ma:indexed="true" ma:internalName="CLActivityCode">
      <xsd:simpleType>
        <xsd:restriction base="dms:Text">
          <xsd:maxLength value="255"/>
        </xsd:restriction>
      </xsd:simpleType>
    </xsd:element>
    <xsd:element name="RefineResultsByType" ma:index="43" nillable="true" ma:displayName="RefineResultsByType" ma:internalName="RefineResultsByType">
      <xsd:simpleType>
        <xsd:restriction base="dms:Text">
          <xsd:maxLength value="255"/>
        </xsd:restriction>
      </xsd:simpleType>
    </xsd:element>
    <xsd:element name="SharedWithUsers" ma:index="4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4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558d95f-84fb-48d4-bf6f-b4299b44643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34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35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36" nillable="true" ma:displayName="Tags" ma:internalName="MediaServiceAutoTags" ma:readOnly="true">
      <xsd:simpleType>
        <xsd:restriction base="dms:Text"/>
      </xsd:simpleType>
    </xsd:element>
    <xsd:element name="MediaServiceOCR" ma:index="3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3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3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4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4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4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Active" ma:index="48" nillable="true" ma:displayName="Active" ma:indexed="true" ma:internalName="Active">
      <xsd:simpleType>
        <xsd:restriction base="dms:Text">
          <xsd:maxLength value="255"/>
        </xsd:restriction>
      </xsd:simpleType>
    </xsd:element>
    <xsd:element name="MediaLengthInSeconds" ma:index="4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51" nillable="true" ma:taxonomy="true" ma:internalName="lcf76f155ced4ddcb4097134ff3c332f" ma:taxonomyFieldName="MediaServiceImageTags" ma:displayName="Image Tags" ma:readOnly="false" ma:fieldId="{5cf76f15-5ced-4ddc-b409-7134ff3c332f}" ma:taxonomyMulti="true" ma:sspId="63b7d1d5-7262-4eb7-85df-493a730aa64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c35e321-f73a-4dae-ae38-a0459de24735" elementFormDefault="qualified">
    <xsd:import namespace="http://schemas.microsoft.com/office/2006/documentManagement/types"/>
    <xsd:import namespace="http://schemas.microsoft.com/office/infopath/2007/PartnerControls"/>
    <xsd:element name="TaxCatchAll" ma:index="52" nillable="true" ma:displayName="Taxonomy Catch All Column" ma:hidden="true" ma:list="{27c7a326-500a-4e22-b6c6-c8d15db88582}" ma:internalName="TaxCatchAll" ma:showField="CatchAllData" ma:web="5b600fcd-180b-45fe-b7a7-8a18c016e5ae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ontentDescription xmlns="5b600fcd-180b-45fe-b7a7-8a18c016e5ae">Key Responsibilities for FSE community - Onboarding</ContentDescription>
    <RefineBy xmlns="5b600fcd-180b-45fe-b7a7-8a18c016e5ae" xsi:nil="true"/>
    <Active xmlns="f558d95f-84fb-48d4-bf6f-b4299b446435" xsi:nil="true"/>
    <ContributedTrimmed xmlns="5b600fcd-180b-45fe-b7a7-8a18c016e5ae">Rengaraj, Krishnaveni </ContributedTrimmed>
    <Level1 xmlns="5b600fcd-180b-45fe-b7a7-8a18c016e5ae" xsi:nil="true"/>
    <Sources xmlns="5b600fcd-180b-45fe-b7a7-8a18c016e5ae" xsi:nil="true"/>
    <LinkGenerated xmlns="5b600fcd-180b-45fe-b7a7-8a18c016e5ae">https://cognizantonline.sharepoint.com/sites/Academy-cms/LS/MLCV-2022-2754/MLCV-2022-2754-FSE-Key-Responsibilities.pptx</LinkGenerated>
    <PublishingDate xmlns="5b600fcd-180b-45fe-b7a7-8a18c016e5ae">2022-03-22T18:30:00+00:00</PublishingDate>
    <ActivityName xmlns="5b600fcd-180b-45fe-b7a7-8a18c016e5ae">FSE-Key-Responsibilities</ActivityName>
    <DocumentType xmlns="5b600fcd-180b-45fe-b7a7-8a18c016e5ae" xsi:nil="true"/>
    <Price xmlns="5b600fcd-180b-45fe-b7a7-8a18c016e5ae" xsi:nil="true"/>
    <Subjects xmlns="5b600fcd-180b-45fe-b7a7-8a18c016e5ae">Business &amp; Management</Subjects>
    <CLActivityCode xmlns="5b600fcd-180b-45fe-b7a7-8a18c016e5ae" xsi:nil="true"/>
    <PublishedBy xmlns="5b600fcd-180b-45fe-b7a7-8a18c016e5ae" xsi:nil="true"/>
    <RefineResultsByType xmlns="5b600fcd-180b-45fe-b7a7-8a18c016e5ae">Formal Learning Content</RefineResultsByType>
    <ActivityCode xmlns="5b600fcd-180b-45fe-b7a7-8a18c016e5ae">MLCV-2022-2754</ActivityCode>
    <Coverages xmlns="5b600fcd-180b-45fe-b7a7-8a18c016e5ae" xsi:nil="true"/>
    <CreatedBy xmlns="5b600fcd-180b-45fe-b7a7-8a18c016e5ae">Rengaraj, Krishnaveni (Cognizant)</CreatedBy>
    <CopyRights xmlns="5b600fcd-180b-45fe-b7a7-8a18c016e5ae" xsi:nil="true"/>
    <Level2 xmlns="5b600fcd-180b-45fe-b7a7-8a18c016e5ae" xsi:nil="true"/>
    <ContributedBy xmlns="5b600fcd-180b-45fe-b7a7-8a18c016e5ae">Many</ContributedBy>
    <ReasonsForRejection xmlns="5b600fcd-180b-45fe-b7a7-8a18c016e5ae" xsi:nil="true"/>
    <RequestNumber xmlns="5b600fcd-180b-45fe-b7a7-8a18c016e5ae">2754</RequestNumber>
    <Level3 xmlns="5b600fcd-180b-45fe-b7a7-8a18c016e5ae" xsi:nil="true"/>
    <CategoryAvailable xmlns="5b600fcd-180b-45fe-b7a7-8a18c016e5ae">Reference Documents(.pdf,Excel,Word,PPT,Zip)</CategoryAvailable>
    <SearchKeywords xmlns="5b600fcd-180b-45fe-b7a7-8a18c016e5ae">FSE onboarding</SearchKeywords>
    <Approver xmlns="5b600fcd-180b-45fe-b7a7-8a18c016e5ae" xsi:nil="true"/>
    <SubTopic xmlns="5b600fcd-180b-45fe-b7a7-8a18c016e5ae">Business Development</SubTopic>
    <Topic xmlns="5b600fcd-180b-45fe-b7a7-8a18c016e5ae" xsi:nil="true"/>
    <AdditionalReference xmlns="5b600fcd-180b-45fe-b7a7-8a18c016e5ae" xsi:nil="true"/>
    <lcf76f155ced4ddcb4097134ff3c332f xmlns="f558d95f-84fb-48d4-bf6f-b4299b446435">
      <Terms xmlns="http://schemas.microsoft.com/office/infopath/2007/PartnerControls"/>
    </lcf76f155ced4ddcb4097134ff3c332f>
    <TaxCatchAll xmlns="3c35e321-f73a-4dae-ae38-a0459de24735" xsi:nil="true"/>
  </documentManagement>
</p:properties>
</file>

<file path=customXml/itemProps1.xml><?xml version="1.0" encoding="utf-8"?>
<ds:datastoreItem xmlns:ds="http://schemas.openxmlformats.org/officeDocument/2006/customXml" ds:itemID="{1CB683CF-7DFD-4974-9672-9F63D2D5A38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9BFADAC-4FF9-4BE7-8BC4-4F6953473BD7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5b600fcd-180b-45fe-b7a7-8a18c016e5ae"/>
    <ds:schemaRef ds:uri="f558d95f-84fb-48d4-bf6f-b4299b446435"/>
    <ds:schemaRef ds:uri="3c35e321-f73a-4dae-ae38-a0459de24735"/>
  </ds:schemaRefs>
</ds:datastoreItem>
</file>

<file path=customXml/itemProps3.xml><?xml version="1.0" encoding="utf-8"?>
<ds:datastoreItem xmlns:ds="http://schemas.openxmlformats.org/officeDocument/2006/customXml" ds:itemID="{DA421221-6257-44B8-A0C2-D26A1BFC5168}">
  <ds:schemaRefs>
    <ds:schemaRef ds:uri="http://schemas.microsoft.com/office/2006/metadata/properties"/>
    <ds:schemaRef ds:uri="http://www.w3.org/2000/xmlns/"/>
    <ds:schemaRef ds:uri="5b600fcd-180b-45fe-b7a7-8a18c016e5ae"/>
    <ds:schemaRef ds:uri="http://www.w3.org/2001/XMLSchema-instance"/>
    <ds:schemaRef ds:uri="f558d95f-84fb-48d4-bf6f-b4299b446435"/>
    <ds:schemaRef ds:uri="http://schemas.microsoft.com/office/infopath/2007/PartnerControls"/>
    <ds:schemaRef ds:uri="3c35e321-f73a-4dae-ae38-a0459de2473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54412</TotalTime>
  <Words>0</Words>
  <Application>Microsoft Office PowerPoint</Application>
  <PresentationFormat>On-screen Show (16:9)</PresentationFormat>
  <Paragraphs>0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Cognizantnewbrand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>Cognizant Technology Solutions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MLCV-2022-2754</dc:title>
  <dc:subject/>
  <dc:creator>Deb, Sandeep(Cognizant)</dc:creator>
  <cp:keywords/>
  <dc:description/>
  <cp:lastModifiedBy>Subair, Abins (Cognizant)</cp:lastModifiedBy>
  <cp:revision>2448</cp:revision>
  <cp:lastPrinted>2020-02-12T20:07:34Z</cp:lastPrinted>
  <dcterms:created xsi:type="dcterms:W3CDTF">2018-08-01T04:55:58Z</dcterms:created>
  <dcterms:modified xsi:type="dcterms:W3CDTF">2022-07-19T10:36:17Z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0x0101006A72EEA328929949B8EE9B87C42F2262</vt:lpwstr>
  </property>
  <property fmtid="{D5CDD505-2E9C-101B-9397-08002B2CF9AE}" pid="3" name="MediaServiceImageTags">
    <vt:lpwstr/>
  </property>
</Properties>
</file>