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134806516" r:id="rId5"/>
    <p:sldId id="2147471366" r:id="rId6"/>
    <p:sldId id="2147471367" r:id="rId7"/>
    <p:sldId id="2147471368" r:id="rId8"/>
    <p:sldId id="2147471369" r:id="rId9"/>
    <p:sldId id="2147471370" r:id="rId10"/>
    <p:sldId id="21474713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2D6BE6-A494-46A8-95DF-1FC717BC152D}">
          <p14:sldIdLst>
            <p14:sldId id="2134806516"/>
            <p14:sldId id="2147471366"/>
            <p14:sldId id="2147471367"/>
            <p14:sldId id="2147471368"/>
            <p14:sldId id="2147471369"/>
            <p14:sldId id="2147471370"/>
            <p14:sldId id="2147471371"/>
          </p14:sldIdLst>
        </p14:section>
        <p14:section name="Appendix" id="{D2A3B0A8-DCDC-4D30-8244-3136D7870C2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78C4"/>
    <a:srgbClr val="06C7CC"/>
    <a:srgbClr val="91B9E5"/>
    <a:srgbClr val="89F9FC"/>
    <a:srgbClr val="2DB820"/>
    <a:srgbClr val="EAC71D"/>
    <a:srgbClr val="B81E2D"/>
    <a:srgbClr val="424242"/>
    <a:srgbClr val="ECECEC"/>
    <a:srgbClr val="00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591AA9-BDDF-B3DD-24B9-30A4CD39E08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239839"/>
            <a:ext cx="0" cy="4462890"/>
          </a:xfrm>
          <a:prstGeom prst="line">
            <a:avLst/>
          </a:prstGeom>
          <a:ln w="1587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312C03-18DD-F8FE-5529-F55DFF7FA5D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239839"/>
            <a:ext cx="0" cy="446289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A4C4D7-0D97-28B3-1823-E1B36D25BAA1}"/>
              </a:ext>
            </a:extLst>
          </p:cNvPr>
          <p:cNvCxnSpPr>
            <a:cxnSpLocks/>
          </p:cNvCxnSpPr>
          <p:nvPr userDrawn="1"/>
        </p:nvCxnSpPr>
        <p:spPr>
          <a:xfrm>
            <a:off x="4067175" y="1239839"/>
            <a:ext cx="0" cy="4462890"/>
          </a:xfrm>
          <a:prstGeom prst="line">
            <a:avLst/>
          </a:prstGeom>
          <a:ln w="1587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35D4E1-0644-CFC9-40C1-4D81E73ECD74}"/>
              </a:ext>
            </a:extLst>
          </p:cNvPr>
          <p:cNvCxnSpPr>
            <a:cxnSpLocks/>
          </p:cNvCxnSpPr>
          <p:nvPr userDrawn="1"/>
        </p:nvCxnSpPr>
        <p:spPr>
          <a:xfrm>
            <a:off x="7924800" y="1239839"/>
            <a:ext cx="0" cy="4462890"/>
          </a:xfrm>
          <a:prstGeom prst="line">
            <a:avLst/>
          </a:prstGeom>
          <a:ln w="1587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945465-73BF-BD69-DD17-6868ADD1B5A6}"/>
              </a:ext>
            </a:extLst>
          </p:cNvPr>
          <p:cNvCxnSpPr>
            <a:cxnSpLocks/>
          </p:cNvCxnSpPr>
          <p:nvPr userDrawn="1"/>
        </p:nvCxnSpPr>
        <p:spPr>
          <a:xfrm>
            <a:off x="4067175" y="1239839"/>
            <a:ext cx="0" cy="446289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554EE-2DBD-EF1D-A6FB-A1C1B858236C}"/>
              </a:ext>
            </a:extLst>
          </p:cNvPr>
          <p:cNvCxnSpPr>
            <a:cxnSpLocks/>
          </p:cNvCxnSpPr>
          <p:nvPr userDrawn="1"/>
        </p:nvCxnSpPr>
        <p:spPr>
          <a:xfrm>
            <a:off x="7924800" y="1239839"/>
            <a:ext cx="0" cy="446289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2024 Cognizant | Private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2024 Cognizant | Private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firstname.lastname@cognizant.com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docs.github.com/en/copilot/using-github-copilot/getting-started-with-github-copilot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github.com/features/copilot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Fi3AJZZregI&amp;list=PLj6YeMhvp2S5_hvBl2SE-7YCHYlLQ0bPt" TargetMode="External"/><Relationship Id="rId5" Type="http://schemas.openxmlformats.org/officeDocument/2006/relationships/hyperlink" Target="https://learn.microsoft.com/en-us/training/modules/introduction-to-github-copilot/" TargetMode="External"/><Relationship Id="rId4" Type="http://schemas.openxmlformats.org/officeDocument/2006/relationships/hyperlink" Target="https://learn.microsoft.com/en-us/shows/introduction-to-github-copilot/what-is-github-copilot-1-of-6" TargetMode="Externa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5EC59C0-9CBA-8F4F-A32F-8F05A2B79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GitHub Copilot Onboard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9899AD9-F05F-4448-84EC-C44E5A315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Quickstart</a:t>
            </a:r>
            <a:r>
              <a:rPr lang="en-US"/>
              <a:t>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25B54-6779-CD4A-A56B-DDD9A922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57CFC46-4918-294E-BE34-E346CD875261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/>
              <a:t>JANUARY 2024</a:t>
            </a:r>
          </a:p>
        </p:txBody>
      </p:sp>
    </p:spTree>
    <p:extLst>
      <p:ext uri="{BB962C8B-B14F-4D97-AF65-F5344CB8AC3E}">
        <p14:creationId xmlns:p14="http://schemas.microsoft.com/office/powerpoint/2010/main" val="249961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7160F7-DA3C-2B17-E7BB-ED46CD3A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A277-5783-D3C9-F173-F69539D5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0D3B11-5F83-884B-3A40-A59C9073BA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Setup GitHub Account</a:t>
            </a:r>
          </a:p>
          <a:p>
            <a:r>
              <a:rPr lang="en-US"/>
              <a:t>Install VS Code</a:t>
            </a:r>
          </a:p>
          <a:p>
            <a:r>
              <a:rPr lang="en-US"/>
              <a:t>Install GitHub Copilot and GitHub Copilot Chat Extensions</a:t>
            </a:r>
          </a:p>
          <a:p>
            <a:r>
              <a:rPr lang="en-US"/>
              <a:t>Connect to GitHub</a:t>
            </a:r>
          </a:p>
          <a:p>
            <a:r>
              <a:rPr lang="en-US"/>
              <a:t>Get Started With GitHub Copilot</a:t>
            </a:r>
          </a:p>
        </p:txBody>
      </p:sp>
    </p:spTree>
    <p:extLst>
      <p:ext uri="{BB962C8B-B14F-4D97-AF65-F5344CB8AC3E}">
        <p14:creationId xmlns:p14="http://schemas.microsoft.com/office/powerpoint/2010/main" val="403092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560776-BFEC-64FC-2B34-C3F09E7D82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5AFE5-E0E2-4BAB-85DA-6BC633252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27AC-FBB9-5BB8-F40D-C790B5B2F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3CC3C5-B35C-D449-082C-5ACD221DFF5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Setup using Personal or @cognizant.com email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683A2A-ABF5-DE75-000D-0AF8DD19045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/>
                <a:ea typeface="MS Mincho"/>
                <a:cs typeface="Times New Roman"/>
              </a:rPr>
              <a:t>Launch Github.com (</a:t>
            </a:r>
            <a:r>
              <a:rPr lang="en-US" sz="1800" u="sng">
                <a:solidFill>
                  <a:schemeClr val="accent5"/>
                </a:solidFill>
                <a:effectLst/>
                <a:latin typeface="Arial"/>
                <a:ea typeface="MS Mincho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>
                <a:effectLst/>
                <a:latin typeface="Arial"/>
                <a:ea typeface="MS Mincho"/>
                <a:cs typeface="Times New Roman"/>
              </a:rPr>
              <a:t>) in your browser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/>
                <a:ea typeface="MS Mincho"/>
                <a:cs typeface="Times New Roman"/>
              </a:rPr>
              <a:t>Click Sign Up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/>
                <a:ea typeface="MS Mincho"/>
                <a:cs typeface="Times New Roman"/>
              </a:rPr>
              <a:t>Provide your email and create a password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/>
                <a:ea typeface="MS Mincho"/>
                <a:cs typeface="Times New Roman"/>
              </a:rPr>
              <a:t>Choose a username (this is your “handle” and can change if you like)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/>
                <a:ea typeface="MS Mincho"/>
                <a:cs typeface="Times New Roman"/>
              </a:rPr>
              <a:t>Verify your account by completing the captcha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/>
                <a:ea typeface="MS Mincho"/>
                <a:cs typeface="Times New Roman"/>
              </a:rPr>
              <a:t>Click Create Account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/>
                <a:ea typeface="MS Mincho"/>
                <a:cs typeface="Times New Roman"/>
              </a:rPr>
              <a:t>You’ll receive a verification code to your email, enter this and continue with answering the onboard survey</a:t>
            </a:r>
          </a:p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E56B1E-41D4-574F-C663-A0E5EB219F0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If using Personal email / Additional Steps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5337C7-0690-FA55-CA0E-1C202A1C029C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Click the Avatar Icon chosen for you in the upper right-hand corner and select </a:t>
            </a:r>
            <a:r>
              <a:rPr lang="en-US" sz="18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SETTINGS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On the Settings page, look for a section called </a:t>
            </a:r>
            <a:r>
              <a:rPr lang="en-US" sz="18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ACCESS</a:t>
            </a: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on the left-hand side of the page.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Click </a:t>
            </a:r>
            <a:r>
              <a:rPr lang="en-US" sz="18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EMAILS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Add your Cognizant email (e.g. </a:t>
            </a:r>
            <a:r>
              <a:rPr lang="en-US" sz="1800" u="sng">
                <a:solidFill>
                  <a:schemeClr val="accent5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firstname.lastname@cognizant.com</a:t>
            </a: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) this is what will allow IT to connect your account with the Cognizant GitHub Enterprise, and onboard you to Copilot.</a:t>
            </a:r>
          </a:p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944674-8331-0D23-414A-1CCEF535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347741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A7C0AB-1DF6-08B8-ADBE-6EDCA79A09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86A55-E61D-74B4-3DC2-915792398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02902-D9A3-9129-EF2D-8F0F21478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74F98-E225-3B71-0A24-3EF9B75CCE3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Request from ServiceNow (Cognizant Standard)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02809-DF58-1C14-8D45-1B46D000B57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Launch browser and navigate to </a:t>
            </a:r>
            <a:r>
              <a:rPr lang="en-US" sz="1800" b="1">
                <a:solidFill>
                  <a:schemeClr val="accent5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https://ctsccprod.service-now.com/ss?id=ss_home_page_servicenow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Click Requests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Choose Request Software Asset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Fill in appropriate details for all Fields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Softwa</a:t>
            </a:r>
            <a:r>
              <a:rPr lang="en-US" sz="180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 Model type ‘Microsoft Visual Studio Code’ it will filter on available versions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Choos</a:t>
            </a:r>
            <a:r>
              <a:rPr lang="en-US" sz="180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 version 1.85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Complete the request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Wait for approval and </a:t>
            </a:r>
            <a:br>
              <a:rPr lang="en-US" sz="180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assignment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83C700-F654-0483-2B80-8AF9A022EFF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Download from Microsoft.com (Blueprint Device)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CFE33E-A209-CEA0-91C8-550D3237BA04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Launch browser and navigate to </a:t>
            </a:r>
            <a:r>
              <a:rPr lang="en-US" b="1">
                <a:solidFill>
                  <a:schemeClr val="accent5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https://code.visualstudio.com/Download</a:t>
            </a:r>
            <a:endParaRPr lang="en-US" sz="1600" b="1">
              <a:solidFill>
                <a:schemeClr val="accent5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 the installer for your particular OS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Move the file out of DOWNLOADS into any other folder or onto your desktop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Run the installer and complete the installation</a:t>
            </a:r>
          </a:p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A9CEBE-FDF5-FBC4-46C9-FA64CF33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VS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F259EA-1AC0-1311-BCE3-05270106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69" y="4363540"/>
            <a:ext cx="2429389" cy="188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6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78B906A-A066-5B9E-19CB-97051FAA46C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5325035" cy="41910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Launch browser Visual Studio Code</a:t>
            </a:r>
            <a:endParaRPr lang="en-US" sz="1600" b="1">
              <a:solidFill>
                <a:schemeClr val="accent5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Click VIEW -&gt; Extensions (keyboard </a:t>
            </a:r>
            <a:r>
              <a:rPr lang="en-US" sz="160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Ctrl+Shift+X</a:t>
            </a: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the Search box type ‘GitHub Copilot’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Click Install next to each Extension you wish to Install</a:t>
            </a:r>
          </a:p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6A3ABA-0F28-79E8-C107-C9B4C74C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GitHub Copilot and GitHub Copilot Chat Extensions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4CC316-3540-4F7B-E8FF-61D9BB7A1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21387-4FF5-ED70-2584-A8A3F013A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579563F-7C6E-B715-87EB-CB774F793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02" y="1305688"/>
            <a:ext cx="5978278" cy="389384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7DB04F7-6071-0A16-4F47-C2C78CA77F6F}"/>
              </a:ext>
            </a:extLst>
          </p:cNvPr>
          <p:cNvSpPr/>
          <p:nvPr/>
        </p:nvSpPr>
        <p:spPr>
          <a:xfrm>
            <a:off x="6237520" y="1634836"/>
            <a:ext cx="2438400" cy="1708728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599302-4814-A6E9-B300-9B07F66C8CA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199" y="1524003"/>
            <a:ext cx="5325035" cy="41910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 the lower left-hand side of the VS Code Screen click the Accounts Icon referenced in the screenshot -&gt;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Click ‘Sign in with GitHub to use GitHub Copilot’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Complete the GitHub Authentication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the Accounts Icon to ensure that your GitHub Account is connected</a:t>
            </a:r>
            <a:endParaRPr lang="en-US" sz="16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6BC0A6-27C0-AF19-BCA5-DCF2D266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to 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41EE1-C628-34B6-29A2-CC25619BB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4EDBF-574A-7021-2672-A88328FF1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FA6D1-2625-0828-A080-B168D057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68" y="1524003"/>
            <a:ext cx="2822939" cy="212463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41C14A6-C24A-76B1-77B3-5B75D1229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68" y="4149347"/>
            <a:ext cx="2822938" cy="22898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5739E6-6072-2EBF-2E0F-D6F7EECF2AF5}"/>
              </a:ext>
            </a:extLst>
          </p:cNvPr>
          <p:cNvSpPr txBox="1"/>
          <p:nvPr/>
        </p:nvSpPr>
        <p:spPr>
          <a:xfrm>
            <a:off x="6409768" y="1183341"/>
            <a:ext cx="1685365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Before Sign-in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C9499-C576-293F-4BBB-0A42BED49C67}"/>
              </a:ext>
            </a:extLst>
          </p:cNvPr>
          <p:cNvSpPr txBox="1"/>
          <p:nvPr/>
        </p:nvSpPr>
        <p:spPr>
          <a:xfrm>
            <a:off x="6409767" y="3745102"/>
            <a:ext cx="1685365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After Sign-in</a:t>
            </a:r>
          </a:p>
        </p:txBody>
      </p:sp>
    </p:spTree>
    <p:extLst>
      <p:ext uri="{BB962C8B-B14F-4D97-AF65-F5344CB8AC3E}">
        <p14:creationId xmlns:p14="http://schemas.microsoft.com/office/powerpoint/2010/main" val="343010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D3F221-9FFB-6F43-F4C2-BE04660746A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5298141" cy="4191000"/>
          </a:xfrm>
        </p:spPr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a new text file in VS Code (keyboard CTRL+N)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Press CTRL + I to launc</a:t>
            </a:r>
            <a:r>
              <a:rPr lang="en-US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 the GitHub Copilot inline chat box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Prov</a:t>
            </a:r>
            <a:r>
              <a:rPr lang="en-US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ide Copilot a prompt, you can use one similar to the prompt shown in the third screenshot.  Be creative and be surprised at the power of Copilot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600"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the follow</a:t>
            </a:r>
            <a:r>
              <a:rPr lang="en-US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ing links to learn more!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>
                <a:hlinkClick r:id="rId2"/>
              </a:rPr>
              <a:t>GitHub Copilot · Your AI pair programmer</a:t>
            </a:r>
            <a:endParaRPr lang="en-US"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>
                <a:hlinkClick r:id="rId3"/>
              </a:rPr>
              <a:t>Getting started with GitHub Copilot - GitHub Docs</a:t>
            </a:r>
            <a:endParaRPr lang="en-US"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>
                <a:hlinkClick r:id="rId4"/>
              </a:rPr>
              <a:t>What is GitHub Copilot? (Part 1 of 6) | Microsoft Learn</a:t>
            </a:r>
            <a:endParaRPr lang="en-US"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>
                <a:hlinkClick r:id="rId5"/>
              </a:rPr>
              <a:t>Introduction to GitHub Copilot - Training | Microsoft Learn</a:t>
            </a:r>
            <a:endParaRPr lang="en-US"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>
                <a:hlinkClick r:id="rId6"/>
              </a:rPr>
              <a:t>Get Started with the Future of Coding: GitHub Copilot (youtube.com)</a:t>
            </a:r>
            <a:endParaRPr lang="en-US" sz="16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endParaRPr lang="en-US" sz="1600"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B21682-F2FC-A213-130C-6BF08A10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Started with GitHub Copilot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04D2F-E2A9-239D-9820-C7F59D890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D0438-1AC1-8334-5FF4-5B7040400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D131F-EF1B-EF0A-7D13-6659C2561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459" y="277908"/>
            <a:ext cx="5375339" cy="1764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FB037E-75C1-FFDA-2C3D-04F03E4E20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9459" y="1998083"/>
            <a:ext cx="5397050" cy="1829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1900C-C876-B8D5-21DF-9D2F869C0E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9459" y="3749450"/>
            <a:ext cx="5375339" cy="28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5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Colors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308E"/>
      </a:accent2>
      <a:accent3>
        <a:srgbClr val="2F78C4"/>
      </a:accent3>
      <a:accent4>
        <a:srgbClr val="92BBE6"/>
      </a:accent4>
      <a:accent5>
        <a:srgbClr val="06C7CC"/>
      </a:accent5>
      <a:accent6>
        <a:srgbClr val="000048"/>
      </a:accent6>
      <a:hlink>
        <a:srgbClr val="91B9E5"/>
      </a:hlink>
      <a:folHlink>
        <a:srgbClr val="2F78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076B355-86C6-4C79-9CE3-811533F8F8D2}" vid="{A701EC07-C315-4EA3-8E26-1EE079CE46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c1a6ed-c745-4ebb-8d8a-b33a3a289794" xsi:nil="true"/>
    <lcf76f155ced4ddcb4097134ff3c332f xmlns="351f6958-9606-4456-a78b-316ac1b9bd86">
      <Terms xmlns="http://schemas.microsoft.com/office/infopath/2007/PartnerControls"/>
    </lcf76f155ced4ddcb4097134ff3c332f>
    <SharedWithUsers xmlns="04c1a6ed-c745-4ebb-8d8a-b33a3a289794">
      <UserInfo>
        <DisplayName>Yalpi, Nandika (Cognizant)</DisplayName>
        <AccountId>2887</AccountId>
        <AccountType/>
      </UserInfo>
      <UserInfo>
        <DisplayName>Katti, Vinayak (Cognizant)</DisplayName>
        <AccountId>2888</AccountId>
        <AccountType/>
      </UserInfo>
      <UserInfo>
        <DisplayName>Mandalapu, Srinivasa Rao (Cognizant)</DisplayName>
        <AccountId>3326</AccountId>
        <AccountType/>
      </UserInfo>
      <UserInfo>
        <DisplayName>Nade, Sachin (Cognizant)</DisplayName>
        <AccountId>3980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8BD76B65AD824D9CC9BF6EB4251889" ma:contentTypeVersion="12" ma:contentTypeDescription="Create a new document." ma:contentTypeScope="" ma:versionID="fd17d7aa021f27cb74ac66cbacf9f3c3">
  <xsd:schema xmlns:xsd="http://www.w3.org/2001/XMLSchema" xmlns:xs="http://www.w3.org/2001/XMLSchema" xmlns:p="http://schemas.microsoft.com/office/2006/metadata/properties" xmlns:ns2="351f6958-9606-4456-a78b-316ac1b9bd86" xmlns:ns3="04c1a6ed-c745-4ebb-8d8a-b33a3a289794" targetNamespace="http://schemas.microsoft.com/office/2006/metadata/properties" ma:root="true" ma:fieldsID="1cb993a3d2e82212c42ec7e5588638f8" ns2:_="" ns3:_="">
    <xsd:import namespace="351f6958-9606-4456-a78b-316ac1b9bd86"/>
    <xsd:import namespace="04c1a6ed-c745-4ebb-8d8a-b33a3a2897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1f6958-9606-4456-a78b-316ac1b9bd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1a6ed-c745-4ebb-8d8a-b33a3a289794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038bbe04-b031-44fe-a1d2-c5a4d9da7042}" ma:internalName="TaxCatchAll" ma:showField="CatchAllData" ma:web="04c1a6ed-c745-4ebb-8d8a-b33a3a2897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57ACF-D978-4264-82D8-83FD3CF28F9D}">
  <ds:schemaRefs>
    <ds:schemaRef ds:uri="04c1a6ed-c745-4ebb-8d8a-b33a3a289794"/>
    <ds:schemaRef ds:uri="351f6958-9606-4456-a78b-316ac1b9bd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DDDF80-E6CD-4AAE-8B38-51D5590BDB9C}">
  <ds:schemaRefs>
    <ds:schemaRef ds:uri="04c1a6ed-c745-4ebb-8d8a-b33a3a289794"/>
    <ds:schemaRef ds:uri="351f6958-9606-4456-a78b-316ac1b9bd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CEA3BC-743A-4BDF-B863-6AE7F49CD4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Cog_PPT_potx_Template_2024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GitHub Copilot Onboard</vt:lpstr>
      <vt:lpstr>Contents</vt:lpstr>
      <vt:lpstr>Create GitHub Account</vt:lpstr>
      <vt:lpstr>Install VS Code</vt:lpstr>
      <vt:lpstr>Install GitHub Copilot and GitHub Copilot Chat Extensions</vt:lpstr>
      <vt:lpstr>Connect to GitHub</vt:lpstr>
      <vt:lpstr>Get Started with GitHub Copilot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Copilot Onboard</dc:title>
  <dc:subject/>
  <dc:creator>Wildes, John (Cognizant)</dc:creator>
  <cp:keywords/>
  <dc:description/>
  <cp:revision>6</cp:revision>
  <dcterms:created xsi:type="dcterms:W3CDTF">2024-01-26T11:23:17Z</dcterms:created>
  <dcterms:modified xsi:type="dcterms:W3CDTF">2024-02-08T14:54:26Z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0x0101009D8BD76B65AD824D9CC9BF6EB4251889</vt:lpwstr>
  </property>
  <property fmtid="{D5CDD505-2E9C-101B-9397-08002B2CF9AE}" pid="3" name="MediaServiceImageTags">
    <vt:lpwstr/>
  </property>
</Properties>
</file>