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4"/>
  </p:sldMasterIdLst>
  <p:notesMasterIdLst>
    <p:notesMasterId r:id="rId20"/>
  </p:notesMasterIdLst>
  <p:sldIdLst>
    <p:sldId id="2147472140" r:id="rId5"/>
    <p:sldId id="2147472139" r:id="rId6"/>
    <p:sldId id="2147472141" r:id="rId7"/>
    <p:sldId id="2147472146" r:id="rId8"/>
    <p:sldId id="2147472145" r:id="rId9"/>
    <p:sldId id="2147472143" r:id="rId10"/>
    <p:sldId id="2147472149" r:id="rId11"/>
    <p:sldId id="2147472148" r:id="rId12"/>
    <p:sldId id="2147472151" r:id="rId13"/>
    <p:sldId id="2147472142" r:id="rId14"/>
    <p:sldId id="2147472150" r:id="rId15"/>
    <p:sldId id="2147472144" r:id="rId16"/>
    <p:sldId id="2147472147" r:id="rId17"/>
    <p:sldId id="2147472152" r:id="rId18"/>
    <p:sldId id="214747213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DC3BC3-D15F-4885-A527-32272FDFF480}" v="4" dt="2024-07-01T17:57:27.2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97" autoAdjust="0"/>
    <p:restoredTop sz="94660"/>
  </p:normalViewPr>
  <p:slideViewPr>
    <p:cSldViewPr snapToGrid="0">
      <p:cViewPr varScale="1">
        <p:scale>
          <a:sx n="59" d="100"/>
          <a:sy n="59" d="100"/>
        </p:scale>
        <p:origin x="78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rur Rengarajan, Jaipremnath (Cognizant)" userId="e6f1e423-dd3b-45d5-95ac-a95e9b8a1e17" providerId="ADAL" clId="{57DC3BC3-D15F-4885-A527-32272FDFF480}"/>
    <pc:docChg chg="undo custSel addSld modSld sldOrd">
      <pc:chgData name="Karur Rengarajan, Jaipremnath (Cognizant)" userId="e6f1e423-dd3b-45d5-95ac-a95e9b8a1e17" providerId="ADAL" clId="{57DC3BC3-D15F-4885-A527-32272FDFF480}" dt="2024-07-02T08:55:19.457" v="1176" actId="20577"/>
      <pc:docMkLst>
        <pc:docMk/>
      </pc:docMkLst>
      <pc:sldChg chg="modSp mod">
        <pc:chgData name="Karur Rengarajan, Jaipremnath (Cognizant)" userId="e6f1e423-dd3b-45d5-95ac-a95e9b8a1e17" providerId="ADAL" clId="{57DC3BC3-D15F-4885-A527-32272FDFF480}" dt="2024-07-01T17:45:14.809" v="153" actId="20577"/>
        <pc:sldMkLst>
          <pc:docMk/>
          <pc:sldMk cId="2327325238" sldId="2147472139"/>
        </pc:sldMkLst>
        <pc:spChg chg="mod">
          <ac:chgData name="Karur Rengarajan, Jaipremnath (Cognizant)" userId="e6f1e423-dd3b-45d5-95ac-a95e9b8a1e17" providerId="ADAL" clId="{57DC3BC3-D15F-4885-A527-32272FDFF480}" dt="2024-07-01T17:45:14.809" v="153" actId="20577"/>
          <ac:spMkLst>
            <pc:docMk/>
            <pc:sldMk cId="2327325238" sldId="2147472139"/>
            <ac:spMk id="7" creationId="{D3A3D9B1-AEE3-54AB-8B5C-68ABCF8DED4A}"/>
          </ac:spMkLst>
        </pc:spChg>
      </pc:sldChg>
      <pc:sldChg chg="modSp mod">
        <pc:chgData name="Karur Rengarajan, Jaipremnath (Cognizant)" userId="e6f1e423-dd3b-45d5-95ac-a95e9b8a1e17" providerId="ADAL" clId="{57DC3BC3-D15F-4885-A527-32272FDFF480}" dt="2024-07-01T18:16:46.074" v="1023" actId="20577"/>
        <pc:sldMkLst>
          <pc:docMk/>
          <pc:sldMk cId="3620770304" sldId="2147472140"/>
        </pc:sldMkLst>
        <pc:spChg chg="mod">
          <ac:chgData name="Karur Rengarajan, Jaipremnath (Cognizant)" userId="e6f1e423-dd3b-45d5-95ac-a95e9b8a1e17" providerId="ADAL" clId="{57DC3BC3-D15F-4885-A527-32272FDFF480}" dt="2024-07-01T18:16:46.074" v="1023" actId="20577"/>
          <ac:spMkLst>
            <pc:docMk/>
            <pc:sldMk cId="3620770304" sldId="2147472140"/>
            <ac:spMk id="3" creationId="{119D684D-28D4-D432-F11C-5CE200E3F6C2}"/>
          </ac:spMkLst>
        </pc:spChg>
        <pc:spChg chg="mod">
          <ac:chgData name="Karur Rengarajan, Jaipremnath (Cognizant)" userId="e6f1e423-dd3b-45d5-95ac-a95e9b8a1e17" providerId="ADAL" clId="{57DC3BC3-D15F-4885-A527-32272FDFF480}" dt="2024-07-01T18:05:55.304" v="723" actId="20577"/>
          <ac:spMkLst>
            <pc:docMk/>
            <pc:sldMk cId="3620770304" sldId="2147472140"/>
            <ac:spMk id="7" creationId="{D3A3D9B1-AEE3-54AB-8B5C-68ABCF8DED4A}"/>
          </ac:spMkLst>
        </pc:spChg>
      </pc:sldChg>
      <pc:sldChg chg="modSp mod">
        <pc:chgData name="Karur Rengarajan, Jaipremnath (Cognizant)" userId="e6f1e423-dd3b-45d5-95ac-a95e9b8a1e17" providerId="ADAL" clId="{57DC3BC3-D15F-4885-A527-32272FDFF480}" dt="2024-07-01T17:55:08.465" v="417" actId="20577"/>
        <pc:sldMkLst>
          <pc:docMk/>
          <pc:sldMk cId="571692096" sldId="2147472141"/>
        </pc:sldMkLst>
        <pc:spChg chg="mod">
          <ac:chgData name="Karur Rengarajan, Jaipremnath (Cognizant)" userId="e6f1e423-dd3b-45d5-95ac-a95e9b8a1e17" providerId="ADAL" clId="{57DC3BC3-D15F-4885-A527-32272FDFF480}" dt="2024-07-01T17:47:51.297" v="249" actId="20577"/>
          <ac:spMkLst>
            <pc:docMk/>
            <pc:sldMk cId="571692096" sldId="2147472141"/>
            <ac:spMk id="6" creationId="{0FECDB2B-4791-997A-4239-77E1FA8A9855}"/>
          </ac:spMkLst>
        </pc:spChg>
        <pc:spChg chg="mod">
          <ac:chgData name="Karur Rengarajan, Jaipremnath (Cognizant)" userId="e6f1e423-dd3b-45d5-95ac-a95e9b8a1e17" providerId="ADAL" clId="{57DC3BC3-D15F-4885-A527-32272FDFF480}" dt="2024-07-01T17:55:08.465" v="417" actId="20577"/>
          <ac:spMkLst>
            <pc:docMk/>
            <pc:sldMk cId="571692096" sldId="2147472141"/>
            <ac:spMk id="7" creationId="{D3A3D9B1-AEE3-54AB-8B5C-68ABCF8DED4A}"/>
          </ac:spMkLst>
        </pc:spChg>
      </pc:sldChg>
      <pc:sldChg chg="modSp mod">
        <pc:chgData name="Karur Rengarajan, Jaipremnath (Cognizant)" userId="e6f1e423-dd3b-45d5-95ac-a95e9b8a1e17" providerId="ADAL" clId="{57DC3BC3-D15F-4885-A527-32272FDFF480}" dt="2024-07-01T18:19:20.190" v="1080" actId="20577"/>
        <pc:sldMkLst>
          <pc:docMk/>
          <pc:sldMk cId="697975778" sldId="2147472142"/>
        </pc:sldMkLst>
        <pc:spChg chg="mod">
          <ac:chgData name="Karur Rengarajan, Jaipremnath (Cognizant)" userId="e6f1e423-dd3b-45d5-95ac-a95e9b8a1e17" providerId="ADAL" clId="{57DC3BC3-D15F-4885-A527-32272FDFF480}" dt="2024-07-01T18:18:34.239" v="1056" actId="20577"/>
          <ac:spMkLst>
            <pc:docMk/>
            <pc:sldMk cId="697975778" sldId="2147472142"/>
            <ac:spMk id="6" creationId="{0FECDB2B-4791-997A-4239-77E1FA8A9855}"/>
          </ac:spMkLst>
        </pc:spChg>
        <pc:spChg chg="mod">
          <ac:chgData name="Karur Rengarajan, Jaipremnath (Cognizant)" userId="e6f1e423-dd3b-45d5-95ac-a95e9b8a1e17" providerId="ADAL" clId="{57DC3BC3-D15F-4885-A527-32272FDFF480}" dt="2024-07-01T18:19:20.190" v="1080" actId="20577"/>
          <ac:spMkLst>
            <pc:docMk/>
            <pc:sldMk cId="697975778" sldId="2147472142"/>
            <ac:spMk id="7" creationId="{D3A3D9B1-AEE3-54AB-8B5C-68ABCF8DED4A}"/>
          </ac:spMkLst>
        </pc:spChg>
        <pc:graphicFrameChg chg="mod">
          <ac:chgData name="Karur Rengarajan, Jaipremnath (Cognizant)" userId="e6f1e423-dd3b-45d5-95ac-a95e9b8a1e17" providerId="ADAL" clId="{57DC3BC3-D15F-4885-A527-32272FDFF480}" dt="2024-07-01T18:10:31.802" v="916" actId="1076"/>
          <ac:graphicFrameMkLst>
            <pc:docMk/>
            <pc:sldMk cId="697975778" sldId="2147472142"/>
            <ac:graphicFrameMk id="2" creationId="{C358209E-029A-E28F-DDDA-3E5721FB9762}"/>
          </ac:graphicFrameMkLst>
        </pc:graphicFrameChg>
      </pc:sldChg>
      <pc:sldChg chg="modSp mod ord">
        <pc:chgData name="Karur Rengarajan, Jaipremnath (Cognizant)" userId="e6f1e423-dd3b-45d5-95ac-a95e9b8a1e17" providerId="ADAL" clId="{57DC3BC3-D15F-4885-A527-32272FDFF480}" dt="2024-07-01T18:17:03.768" v="1032" actId="20577"/>
        <pc:sldMkLst>
          <pc:docMk/>
          <pc:sldMk cId="513836922" sldId="2147472143"/>
        </pc:sldMkLst>
        <pc:spChg chg="mod">
          <ac:chgData name="Karur Rengarajan, Jaipremnath (Cognizant)" userId="e6f1e423-dd3b-45d5-95ac-a95e9b8a1e17" providerId="ADAL" clId="{57DC3BC3-D15F-4885-A527-32272FDFF480}" dt="2024-07-01T18:17:03.768" v="1032" actId="20577"/>
          <ac:spMkLst>
            <pc:docMk/>
            <pc:sldMk cId="513836922" sldId="2147472143"/>
            <ac:spMk id="6" creationId="{0FECDB2B-4791-997A-4239-77E1FA8A9855}"/>
          </ac:spMkLst>
        </pc:spChg>
        <pc:spChg chg="mod">
          <ac:chgData name="Karur Rengarajan, Jaipremnath (Cognizant)" userId="e6f1e423-dd3b-45d5-95ac-a95e9b8a1e17" providerId="ADAL" clId="{57DC3BC3-D15F-4885-A527-32272FDFF480}" dt="2024-07-01T18:13:34.051" v="1000" actId="20577"/>
          <ac:spMkLst>
            <pc:docMk/>
            <pc:sldMk cId="513836922" sldId="2147472143"/>
            <ac:spMk id="7" creationId="{D3A3D9B1-AEE3-54AB-8B5C-68ABCF8DED4A}"/>
          </ac:spMkLst>
        </pc:spChg>
      </pc:sldChg>
      <pc:sldChg chg="modSp mod ord">
        <pc:chgData name="Karur Rengarajan, Jaipremnath (Cognizant)" userId="e6f1e423-dd3b-45d5-95ac-a95e9b8a1e17" providerId="ADAL" clId="{57DC3BC3-D15F-4885-A527-32272FDFF480}" dt="2024-07-01T18:20:07.663" v="1104" actId="20577"/>
        <pc:sldMkLst>
          <pc:docMk/>
          <pc:sldMk cId="2284463267" sldId="2147472144"/>
        </pc:sldMkLst>
        <pc:spChg chg="mod">
          <ac:chgData name="Karur Rengarajan, Jaipremnath (Cognizant)" userId="e6f1e423-dd3b-45d5-95ac-a95e9b8a1e17" providerId="ADAL" clId="{57DC3BC3-D15F-4885-A527-32272FDFF480}" dt="2024-07-01T18:20:07.663" v="1104" actId="20577"/>
          <ac:spMkLst>
            <pc:docMk/>
            <pc:sldMk cId="2284463267" sldId="2147472144"/>
            <ac:spMk id="6" creationId="{0FECDB2B-4791-997A-4239-77E1FA8A9855}"/>
          </ac:spMkLst>
        </pc:spChg>
        <pc:spChg chg="mod">
          <ac:chgData name="Karur Rengarajan, Jaipremnath (Cognizant)" userId="e6f1e423-dd3b-45d5-95ac-a95e9b8a1e17" providerId="ADAL" clId="{57DC3BC3-D15F-4885-A527-32272FDFF480}" dt="2024-07-01T18:19:24.707" v="1083" actId="20577"/>
          <ac:spMkLst>
            <pc:docMk/>
            <pc:sldMk cId="2284463267" sldId="2147472144"/>
            <ac:spMk id="7" creationId="{D3A3D9B1-AEE3-54AB-8B5C-68ABCF8DED4A}"/>
          </ac:spMkLst>
        </pc:spChg>
      </pc:sldChg>
      <pc:sldChg chg="modSp add mod">
        <pc:chgData name="Karur Rengarajan, Jaipremnath (Cognizant)" userId="e6f1e423-dd3b-45d5-95ac-a95e9b8a1e17" providerId="ADAL" clId="{57DC3BC3-D15F-4885-A527-32272FDFF480}" dt="2024-07-02T08:54:25.624" v="1173" actId="20577"/>
        <pc:sldMkLst>
          <pc:docMk/>
          <pc:sldMk cId="4040114245" sldId="2147472145"/>
        </pc:sldMkLst>
        <pc:spChg chg="mod">
          <ac:chgData name="Karur Rengarajan, Jaipremnath (Cognizant)" userId="e6f1e423-dd3b-45d5-95ac-a95e9b8a1e17" providerId="ADAL" clId="{57DC3BC3-D15F-4885-A527-32272FDFF480}" dt="2024-07-02T08:53:35.223" v="1129" actId="20577"/>
          <ac:spMkLst>
            <pc:docMk/>
            <pc:sldMk cId="4040114245" sldId="2147472145"/>
            <ac:spMk id="6" creationId="{0FECDB2B-4791-997A-4239-77E1FA8A9855}"/>
          </ac:spMkLst>
        </pc:spChg>
        <pc:spChg chg="mod">
          <ac:chgData name="Karur Rengarajan, Jaipremnath (Cognizant)" userId="e6f1e423-dd3b-45d5-95ac-a95e9b8a1e17" providerId="ADAL" clId="{57DC3BC3-D15F-4885-A527-32272FDFF480}" dt="2024-07-02T08:54:25.624" v="1173" actId="20577"/>
          <ac:spMkLst>
            <pc:docMk/>
            <pc:sldMk cId="4040114245" sldId="2147472145"/>
            <ac:spMk id="7" creationId="{D3A3D9B1-AEE3-54AB-8B5C-68ABCF8DED4A}"/>
          </ac:spMkLst>
        </pc:spChg>
      </pc:sldChg>
      <pc:sldChg chg="modSp add mod ord">
        <pc:chgData name="Karur Rengarajan, Jaipremnath (Cognizant)" userId="e6f1e423-dd3b-45d5-95ac-a95e9b8a1e17" providerId="ADAL" clId="{57DC3BC3-D15F-4885-A527-32272FDFF480}" dt="2024-07-01T17:55:12.955" v="418" actId="20577"/>
        <pc:sldMkLst>
          <pc:docMk/>
          <pc:sldMk cId="1938732894" sldId="2147472146"/>
        </pc:sldMkLst>
        <pc:spChg chg="mod">
          <ac:chgData name="Karur Rengarajan, Jaipremnath (Cognizant)" userId="e6f1e423-dd3b-45d5-95ac-a95e9b8a1e17" providerId="ADAL" clId="{57DC3BC3-D15F-4885-A527-32272FDFF480}" dt="2024-07-01T17:49:00.278" v="276" actId="20577"/>
          <ac:spMkLst>
            <pc:docMk/>
            <pc:sldMk cId="1938732894" sldId="2147472146"/>
            <ac:spMk id="6" creationId="{0FECDB2B-4791-997A-4239-77E1FA8A9855}"/>
          </ac:spMkLst>
        </pc:spChg>
        <pc:spChg chg="mod">
          <ac:chgData name="Karur Rengarajan, Jaipremnath (Cognizant)" userId="e6f1e423-dd3b-45d5-95ac-a95e9b8a1e17" providerId="ADAL" clId="{57DC3BC3-D15F-4885-A527-32272FDFF480}" dt="2024-07-01T17:55:12.955" v="418" actId="20577"/>
          <ac:spMkLst>
            <pc:docMk/>
            <pc:sldMk cId="1938732894" sldId="2147472146"/>
            <ac:spMk id="7" creationId="{D3A3D9B1-AEE3-54AB-8B5C-68ABCF8DED4A}"/>
          </ac:spMkLst>
        </pc:spChg>
      </pc:sldChg>
      <pc:sldChg chg="modSp add mod ord">
        <pc:chgData name="Karur Rengarajan, Jaipremnath (Cognizant)" userId="e6f1e423-dd3b-45d5-95ac-a95e9b8a1e17" providerId="ADAL" clId="{57DC3BC3-D15F-4885-A527-32272FDFF480}" dt="2024-07-01T18:20:16.602" v="1117" actId="20577"/>
        <pc:sldMkLst>
          <pc:docMk/>
          <pc:sldMk cId="3674973996" sldId="2147472147"/>
        </pc:sldMkLst>
        <pc:spChg chg="mod">
          <ac:chgData name="Karur Rengarajan, Jaipremnath (Cognizant)" userId="e6f1e423-dd3b-45d5-95ac-a95e9b8a1e17" providerId="ADAL" clId="{57DC3BC3-D15F-4885-A527-32272FDFF480}" dt="2024-07-01T18:20:16.602" v="1117" actId="20577"/>
          <ac:spMkLst>
            <pc:docMk/>
            <pc:sldMk cId="3674973996" sldId="2147472147"/>
            <ac:spMk id="6" creationId="{0FECDB2B-4791-997A-4239-77E1FA8A9855}"/>
          </ac:spMkLst>
        </pc:spChg>
        <pc:spChg chg="mod">
          <ac:chgData name="Karur Rengarajan, Jaipremnath (Cognizant)" userId="e6f1e423-dd3b-45d5-95ac-a95e9b8a1e17" providerId="ADAL" clId="{57DC3BC3-D15F-4885-A527-32272FDFF480}" dt="2024-07-01T18:19:02.989" v="1077" actId="20577"/>
          <ac:spMkLst>
            <pc:docMk/>
            <pc:sldMk cId="3674973996" sldId="2147472147"/>
            <ac:spMk id="7" creationId="{D3A3D9B1-AEE3-54AB-8B5C-68ABCF8DED4A}"/>
          </ac:spMkLst>
        </pc:spChg>
      </pc:sldChg>
      <pc:sldChg chg="modSp add mod">
        <pc:chgData name="Karur Rengarajan, Jaipremnath (Cognizant)" userId="e6f1e423-dd3b-45d5-95ac-a95e9b8a1e17" providerId="ADAL" clId="{57DC3BC3-D15F-4885-A527-32272FDFF480}" dt="2024-07-02T08:55:19.457" v="1176" actId="20577"/>
        <pc:sldMkLst>
          <pc:docMk/>
          <pc:sldMk cId="1466516288" sldId="2147472148"/>
        </pc:sldMkLst>
        <pc:spChg chg="mod">
          <ac:chgData name="Karur Rengarajan, Jaipremnath (Cognizant)" userId="e6f1e423-dd3b-45d5-95ac-a95e9b8a1e17" providerId="ADAL" clId="{57DC3BC3-D15F-4885-A527-32272FDFF480}" dt="2024-07-01T18:03:03.705" v="693" actId="20577"/>
          <ac:spMkLst>
            <pc:docMk/>
            <pc:sldMk cId="1466516288" sldId="2147472148"/>
            <ac:spMk id="6" creationId="{0FECDB2B-4791-997A-4239-77E1FA8A9855}"/>
          </ac:spMkLst>
        </pc:spChg>
        <pc:spChg chg="mod">
          <ac:chgData name="Karur Rengarajan, Jaipremnath (Cognizant)" userId="e6f1e423-dd3b-45d5-95ac-a95e9b8a1e17" providerId="ADAL" clId="{57DC3BC3-D15F-4885-A527-32272FDFF480}" dt="2024-07-02T08:55:19.457" v="1176" actId="20577"/>
          <ac:spMkLst>
            <pc:docMk/>
            <pc:sldMk cId="1466516288" sldId="2147472148"/>
            <ac:spMk id="7" creationId="{D3A3D9B1-AEE3-54AB-8B5C-68ABCF8DED4A}"/>
          </ac:spMkLst>
        </pc:spChg>
      </pc:sldChg>
    </pc:docChg>
  </pc:docChgLst>
  <pc:docChgLst>
    <pc:chgData name="Karur Rengarajan, Jaipremnath (Cognizant)" userId="e6f1e423-dd3b-45d5-95ac-a95e9b8a1e17" providerId="ADAL" clId="{19A41E3A-73D1-41A0-AB48-4FC160CF5AA3}"/>
    <pc:docChg chg="undo custSel modSld">
      <pc:chgData name="Karur Rengarajan, Jaipremnath (Cognizant)" userId="e6f1e423-dd3b-45d5-95ac-a95e9b8a1e17" providerId="ADAL" clId="{19A41E3A-73D1-41A0-AB48-4FC160CF5AA3}" dt="2024-04-18T01:34:31.463" v="862" actId="20577"/>
      <pc:docMkLst>
        <pc:docMk/>
      </pc:docMkLst>
      <pc:sldChg chg="addSp delSp modSp mod">
        <pc:chgData name="Karur Rengarajan, Jaipremnath (Cognizant)" userId="e6f1e423-dd3b-45d5-95ac-a95e9b8a1e17" providerId="ADAL" clId="{19A41E3A-73D1-41A0-AB48-4FC160CF5AA3}" dt="2024-04-18T01:31:27.630" v="809" actId="1076"/>
        <pc:sldMkLst>
          <pc:docMk/>
          <pc:sldMk cId="3824433298" sldId="2147472138"/>
        </pc:sldMkLst>
        <pc:spChg chg="add del">
          <ac:chgData name="Karur Rengarajan, Jaipremnath (Cognizant)" userId="e6f1e423-dd3b-45d5-95ac-a95e9b8a1e17" providerId="ADAL" clId="{19A41E3A-73D1-41A0-AB48-4FC160CF5AA3}" dt="2024-04-18T01:31:23.855" v="808" actId="478"/>
          <ac:spMkLst>
            <pc:docMk/>
            <pc:sldMk cId="3824433298" sldId="2147472138"/>
            <ac:spMk id="3" creationId="{5FA4BBA7-DA30-83F2-0FDB-AF6E89DD6052}"/>
          </ac:spMkLst>
        </pc:spChg>
        <pc:spChg chg="add del mod">
          <ac:chgData name="Karur Rengarajan, Jaipremnath (Cognizant)" userId="e6f1e423-dd3b-45d5-95ac-a95e9b8a1e17" providerId="ADAL" clId="{19A41E3A-73D1-41A0-AB48-4FC160CF5AA3}" dt="2024-04-18T01:31:20.024" v="807" actId="478"/>
          <ac:spMkLst>
            <pc:docMk/>
            <pc:sldMk cId="3824433298" sldId="2147472138"/>
            <ac:spMk id="5" creationId="{CE838752-A758-8840-4822-CD8C15960F78}"/>
          </ac:spMkLst>
        </pc:spChg>
        <pc:spChg chg="mod">
          <ac:chgData name="Karur Rengarajan, Jaipremnath (Cognizant)" userId="e6f1e423-dd3b-45d5-95ac-a95e9b8a1e17" providerId="ADAL" clId="{19A41E3A-73D1-41A0-AB48-4FC160CF5AA3}" dt="2024-04-18T01:31:27.630" v="809" actId="1076"/>
          <ac:spMkLst>
            <pc:docMk/>
            <pc:sldMk cId="3824433298" sldId="2147472138"/>
            <ac:spMk id="10" creationId="{13D94CC7-B222-5B44-969E-ABE4C1FCD62A}"/>
          </ac:spMkLst>
        </pc:spChg>
      </pc:sldChg>
      <pc:sldChg chg="modSp mod">
        <pc:chgData name="Karur Rengarajan, Jaipremnath (Cognizant)" userId="e6f1e423-dd3b-45d5-95ac-a95e9b8a1e17" providerId="ADAL" clId="{19A41E3A-73D1-41A0-AB48-4FC160CF5AA3}" dt="2024-04-17T13:24:50.204" v="162" actId="20577"/>
        <pc:sldMkLst>
          <pc:docMk/>
          <pc:sldMk cId="2327325238" sldId="2147472139"/>
        </pc:sldMkLst>
        <pc:spChg chg="mod">
          <ac:chgData name="Karur Rengarajan, Jaipremnath (Cognizant)" userId="e6f1e423-dd3b-45d5-95ac-a95e9b8a1e17" providerId="ADAL" clId="{19A41E3A-73D1-41A0-AB48-4FC160CF5AA3}" dt="2024-04-17T13:24:50.204" v="162" actId="20577"/>
          <ac:spMkLst>
            <pc:docMk/>
            <pc:sldMk cId="2327325238" sldId="2147472139"/>
            <ac:spMk id="7" creationId="{D3A3D9B1-AEE3-54AB-8B5C-68ABCF8DED4A}"/>
          </ac:spMkLst>
        </pc:spChg>
      </pc:sldChg>
      <pc:sldChg chg="modSp mod">
        <pc:chgData name="Karur Rengarajan, Jaipremnath (Cognizant)" userId="e6f1e423-dd3b-45d5-95ac-a95e9b8a1e17" providerId="ADAL" clId="{19A41E3A-73D1-41A0-AB48-4FC160CF5AA3}" dt="2024-04-18T01:31:56.130" v="811" actId="20577"/>
        <pc:sldMkLst>
          <pc:docMk/>
          <pc:sldMk cId="571692096" sldId="2147472141"/>
        </pc:sldMkLst>
        <pc:spChg chg="mod">
          <ac:chgData name="Karur Rengarajan, Jaipremnath (Cognizant)" userId="e6f1e423-dd3b-45d5-95ac-a95e9b8a1e17" providerId="ADAL" clId="{19A41E3A-73D1-41A0-AB48-4FC160CF5AA3}" dt="2024-04-18T01:31:56.130" v="811" actId="20577"/>
          <ac:spMkLst>
            <pc:docMk/>
            <pc:sldMk cId="571692096" sldId="2147472141"/>
            <ac:spMk id="7" creationId="{D3A3D9B1-AEE3-54AB-8B5C-68ABCF8DED4A}"/>
          </ac:spMkLst>
        </pc:spChg>
      </pc:sldChg>
      <pc:sldChg chg="modSp mod">
        <pc:chgData name="Karur Rengarajan, Jaipremnath (Cognizant)" userId="e6f1e423-dd3b-45d5-95ac-a95e9b8a1e17" providerId="ADAL" clId="{19A41E3A-73D1-41A0-AB48-4FC160CF5AA3}" dt="2024-04-18T01:34:31.463" v="862" actId="20577"/>
        <pc:sldMkLst>
          <pc:docMk/>
          <pc:sldMk cId="697975778" sldId="2147472142"/>
        </pc:sldMkLst>
        <pc:spChg chg="mod">
          <ac:chgData name="Karur Rengarajan, Jaipremnath (Cognizant)" userId="e6f1e423-dd3b-45d5-95ac-a95e9b8a1e17" providerId="ADAL" clId="{19A41E3A-73D1-41A0-AB48-4FC160CF5AA3}" dt="2024-04-18T01:33:40.787" v="850" actId="20577"/>
          <ac:spMkLst>
            <pc:docMk/>
            <pc:sldMk cId="697975778" sldId="2147472142"/>
            <ac:spMk id="7" creationId="{D3A3D9B1-AEE3-54AB-8B5C-68ABCF8DED4A}"/>
          </ac:spMkLst>
        </pc:spChg>
        <pc:graphicFrameChg chg="modGraphic">
          <ac:chgData name="Karur Rengarajan, Jaipremnath (Cognizant)" userId="e6f1e423-dd3b-45d5-95ac-a95e9b8a1e17" providerId="ADAL" clId="{19A41E3A-73D1-41A0-AB48-4FC160CF5AA3}" dt="2024-04-18T01:34:31.463" v="862" actId="20577"/>
          <ac:graphicFrameMkLst>
            <pc:docMk/>
            <pc:sldMk cId="697975778" sldId="2147472142"/>
            <ac:graphicFrameMk id="2" creationId="{C358209E-029A-E28F-DDDA-3E5721FB9762}"/>
          </ac:graphicFrameMkLst>
        </pc:graphicFrameChg>
      </pc:sldChg>
      <pc:sldChg chg="modSp mod">
        <pc:chgData name="Karur Rengarajan, Jaipremnath (Cognizant)" userId="e6f1e423-dd3b-45d5-95ac-a95e9b8a1e17" providerId="ADAL" clId="{19A41E3A-73D1-41A0-AB48-4FC160CF5AA3}" dt="2024-04-18T01:24:24.856" v="648" actId="20577"/>
        <pc:sldMkLst>
          <pc:docMk/>
          <pc:sldMk cId="513836922" sldId="2147472143"/>
        </pc:sldMkLst>
        <pc:spChg chg="mod">
          <ac:chgData name="Karur Rengarajan, Jaipremnath (Cognizant)" userId="e6f1e423-dd3b-45d5-95ac-a95e9b8a1e17" providerId="ADAL" clId="{19A41E3A-73D1-41A0-AB48-4FC160CF5AA3}" dt="2024-04-18T01:24:24.856" v="648" actId="20577"/>
          <ac:spMkLst>
            <pc:docMk/>
            <pc:sldMk cId="513836922" sldId="2147472143"/>
            <ac:spMk id="7" creationId="{D3A3D9B1-AEE3-54AB-8B5C-68ABCF8DED4A}"/>
          </ac:spMkLst>
        </pc:spChg>
      </pc:sldChg>
      <pc:sldChg chg="modSp mod">
        <pc:chgData name="Karur Rengarajan, Jaipremnath (Cognizant)" userId="e6f1e423-dd3b-45d5-95ac-a95e9b8a1e17" providerId="ADAL" clId="{19A41E3A-73D1-41A0-AB48-4FC160CF5AA3}" dt="2024-04-18T01:25:29.549" v="715" actId="20577"/>
        <pc:sldMkLst>
          <pc:docMk/>
          <pc:sldMk cId="2284463267" sldId="2147472144"/>
        </pc:sldMkLst>
        <pc:spChg chg="mod">
          <ac:chgData name="Karur Rengarajan, Jaipremnath (Cognizant)" userId="e6f1e423-dd3b-45d5-95ac-a95e9b8a1e17" providerId="ADAL" clId="{19A41E3A-73D1-41A0-AB48-4FC160CF5AA3}" dt="2024-04-18T01:25:29.549" v="715" actId="20577"/>
          <ac:spMkLst>
            <pc:docMk/>
            <pc:sldMk cId="2284463267" sldId="2147472144"/>
            <ac:spMk id="7" creationId="{D3A3D9B1-AEE3-54AB-8B5C-68ABCF8DED4A}"/>
          </ac:spMkLst>
        </pc:spChg>
      </pc:sldChg>
    </pc:docChg>
  </pc:docChgLst>
  <pc:docChgLst>
    <pc:chgData name="T R, Sridevi (Cognizant)" userId="f4a74eb7-489b-44a7-8149-f753a9ea8405" providerId="ADAL" clId="{65EF52ED-8612-4B45-A2A1-AEF122659B7C}"/>
    <pc:docChg chg="undo custSel addSld modSld">
      <pc:chgData name="T R, Sridevi (Cognizant)" userId="f4a74eb7-489b-44a7-8149-f753a9ea8405" providerId="ADAL" clId="{65EF52ED-8612-4B45-A2A1-AEF122659B7C}" dt="2024-04-17T07:42:24.763" v="22" actId="14734"/>
      <pc:docMkLst>
        <pc:docMk/>
      </pc:docMkLst>
      <pc:sldChg chg="addSp delSp modSp mod">
        <pc:chgData name="T R, Sridevi (Cognizant)" userId="f4a74eb7-489b-44a7-8149-f753a9ea8405" providerId="ADAL" clId="{65EF52ED-8612-4B45-A2A1-AEF122659B7C}" dt="2024-04-16T13:02:59.262" v="6" actId="22"/>
        <pc:sldMkLst>
          <pc:docMk/>
          <pc:sldMk cId="1676006235" sldId="256"/>
        </pc:sldMkLst>
        <pc:spChg chg="mod">
          <ac:chgData name="T R, Sridevi (Cognizant)" userId="f4a74eb7-489b-44a7-8149-f753a9ea8405" providerId="ADAL" clId="{65EF52ED-8612-4B45-A2A1-AEF122659B7C}" dt="2024-04-16T11:35:22.537" v="2" actId="14100"/>
          <ac:spMkLst>
            <pc:docMk/>
            <pc:sldMk cId="1676006235" sldId="256"/>
            <ac:spMk id="3" creationId="{119D684D-28D4-D432-F11C-5CE200E3F6C2}"/>
          </ac:spMkLst>
        </pc:spChg>
        <pc:spChg chg="add del">
          <ac:chgData name="T R, Sridevi (Cognizant)" userId="f4a74eb7-489b-44a7-8149-f753a9ea8405" providerId="ADAL" clId="{65EF52ED-8612-4B45-A2A1-AEF122659B7C}" dt="2024-04-16T13:02:50.961" v="4" actId="22"/>
          <ac:spMkLst>
            <pc:docMk/>
            <pc:sldMk cId="1676006235" sldId="256"/>
            <ac:spMk id="8" creationId="{1AA40E9A-55FC-8914-22D3-E5E7CF13B792}"/>
          </ac:spMkLst>
        </pc:spChg>
        <pc:spChg chg="add del">
          <ac:chgData name="T R, Sridevi (Cognizant)" userId="f4a74eb7-489b-44a7-8149-f753a9ea8405" providerId="ADAL" clId="{65EF52ED-8612-4B45-A2A1-AEF122659B7C}" dt="2024-04-16T13:02:59.262" v="6" actId="22"/>
          <ac:spMkLst>
            <pc:docMk/>
            <pc:sldMk cId="1676006235" sldId="256"/>
            <ac:spMk id="12" creationId="{2FCA052D-B45C-2EC8-9A06-CB197C569E32}"/>
          </ac:spMkLst>
        </pc:spChg>
      </pc:sldChg>
      <pc:sldChg chg="add">
        <pc:chgData name="T R, Sridevi (Cognizant)" userId="f4a74eb7-489b-44a7-8149-f753a9ea8405" providerId="ADAL" clId="{65EF52ED-8612-4B45-A2A1-AEF122659B7C}" dt="2024-04-16T13:03:06.259" v="7"/>
        <pc:sldMkLst>
          <pc:docMk/>
          <pc:sldMk cId="3824433298" sldId="2147472138"/>
        </pc:sldMkLst>
      </pc:sldChg>
      <pc:sldChg chg="modSp mod">
        <pc:chgData name="T R, Sridevi (Cognizant)" userId="f4a74eb7-489b-44a7-8149-f753a9ea8405" providerId="ADAL" clId="{65EF52ED-8612-4B45-A2A1-AEF122659B7C}" dt="2024-04-17T07:42:24.763" v="22" actId="14734"/>
        <pc:sldMkLst>
          <pc:docMk/>
          <pc:sldMk cId="697975778" sldId="2147472142"/>
        </pc:sldMkLst>
        <pc:graphicFrameChg chg="mod modGraphic">
          <ac:chgData name="T R, Sridevi (Cognizant)" userId="f4a74eb7-489b-44a7-8149-f753a9ea8405" providerId="ADAL" clId="{65EF52ED-8612-4B45-A2A1-AEF122659B7C}" dt="2024-04-17T07:42:24.763" v="22" actId="14734"/>
          <ac:graphicFrameMkLst>
            <pc:docMk/>
            <pc:sldMk cId="697975778" sldId="2147472142"/>
            <ac:graphicFrameMk id="2" creationId="{C358209E-029A-E28F-DDDA-3E5721FB9762}"/>
          </ac:graphicFrameMkLst>
        </pc:graphicFrameChg>
        <pc:picChg chg="mod ord">
          <ac:chgData name="T R, Sridevi (Cognizant)" userId="f4a74eb7-489b-44a7-8149-f753a9ea8405" providerId="ADAL" clId="{65EF52ED-8612-4B45-A2A1-AEF122659B7C}" dt="2024-04-17T07:41:29.018" v="13" actId="167"/>
          <ac:picMkLst>
            <pc:docMk/>
            <pc:sldMk cId="697975778" sldId="2147472142"/>
            <ac:picMk id="3" creationId="{7B329CFD-3750-A8D0-94AB-BFFB41293BF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1EC0532-5D38-4BA5-A0C8-DE1E9F2CDA24}" type="datetimeFigureOut">
              <a:rPr lang="en-IN" smtClean="0"/>
              <a:t>16-10-2024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686436-5256-41C9-9436-C76A29F258E1}" type="slidenum">
              <a:rPr lang="en-IN" smtClean="0"/>
              <a:t>‹#›</a:t>
            </a:fld>
            <a:endParaRPr lang="en-IN"/>
          </a:p>
        </p:txBody>
      </p:sp>
    </p:spTree>
    <p:extLst>
      <p:ext uri="{BB962C8B-B14F-4D97-AF65-F5344CB8AC3E}">
        <p14:creationId xmlns:p14="http://schemas.microsoft.com/office/powerpoint/2010/main" val="3203916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B663BC2-C113-4DF0-828D-49E1A236C7F8}" type="slidenum">
              <a:rPr lang="en-US" smtClean="0"/>
              <a:t>15</a:t>
            </a:fld>
            <a:endParaRPr lang="en-US" dirty="0"/>
          </a:p>
        </p:txBody>
      </p:sp>
    </p:spTree>
    <p:extLst>
      <p:ext uri="{BB962C8B-B14F-4D97-AF65-F5344CB8AC3E}">
        <p14:creationId xmlns:p14="http://schemas.microsoft.com/office/powerpoint/2010/main" val="13454435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10/16/2024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58509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10/16/2024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8545206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10/16/2024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68674048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losing">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00EC9DA8-4888-CD46-8867-018922635CC9}"/>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4902199" y="-16933"/>
            <a:ext cx="7307799" cy="6874933"/>
          </a:xfrm>
          <a:prstGeom prst="rect">
            <a:avLst/>
          </a:prstGeom>
        </p:spPr>
      </p:pic>
      <p:sp>
        <p:nvSpPr>
          <p:cNvPr id="2" name="Title 1">
            <a:extLst>
              <a:ext uri="{FF2B5EF4-FFF2-40B4-BE49-F238E27FC236}">
                <a16:creationId xmlns:a16="http://schemas.microsoft.com/office/drawing/2014/main" id="{D545B5F9-B0CC-474A-9C3C-A26A32768AF8}"/>
              </a:ext>
            </a:extLst>
          </p:cNvPr>
          <p:cNvSpPr>
            <a:spLocks noGrp="1"/>
          </p:cNvSpPr>
          <p:nvPr>
            <p:ph type="ctrTitle"/>
          </p:nvPr>
        </p:nvSpPr>
        <p:spPr>
          <a:xfrm>
            <a:off x="1042416" y="1903671"/>
            <a:ext cx="6053327" cy="1846659"/>
          </a:xfrm>
        </p:spPr>
        <p:txBody>
          <a:bodyPr wrap="square" anchor="ctr" anchorCtr="0">
            <a:spAutoFit/>
          </a:bodyPr>
          <a:lstStyle>
            <a:lvl1pPr algn="l">
              <a:defRPr sz="6000" b="1">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C109DE29-D9FA-4B0E-A7C0-43DB36D3CDC1}"/>
              </a:ext>
            </a:extLst>
          </p:cNvPr>
          <p:cNvSpPr>
            <a:spLocks noGrp="1"/>
          </p:cNvSpPr>
          <p:nvPr>
            <p:ph type="ftr" sz="quarter" idx="11"/>
          </p:nvPr>
        </p:nvSpPr>
        <p:spPr>
          <a:xfrm>
            <a:off x="1042416" y="6325193"/>
            <a:ext cx="1198179" cy="303572"/>
          </a:xfrm>
          <a:prstGeom prst="rect">
            <a:avLst/>
          </a:prstGeom>
        </p:spPr>
        <p:txBody>
          <a:bodyPr/>
          <a:lstStyle>
            <a:lvl1pPr>
              <a:defRPr>
                <a:solidFill>
                  <a:schemeClr val="tx1"/>
                </a:solidFill>
              </a:defRPr>
            </a:lvl1pPr>
          </a:lstStyle>
          <a:p>
            <a:r>
              <a:rPr lang="en-US" dirty="0"/>
              <a:t>© 2023 Cognizant</a:t>
            </a:r>
          </a:p>
        </p:txBody>
      </p:sp>
      <p:sp>
        <p:nvSpPr>
          <p:cNvPr id="6" name="Slide Number Placeholder 5">
            <a:extLst>
              <a:ext uri="{FF2B5EF4-FFF2-40B4-BE49-F238E27FC236}">
                <a16:creationId xmlns:a16="http://schemas.microsoft.com/office/drawing/2014/main" id="{7357FC31-4B65-4AE0-A928-66D0B6CC0E7D}"/>
              </a:ext>
            </a:extLst>
          </p:cNvPr>
          <p:cNvSpPr>
            <a:spLocks noGrp="1"/>
          </p:cNvSpPr>
          <p:nvPr>
            <p:ph type="sldNum" sz="quarter" idx="12"/>
          </p:nvPr>
        </p:nvSpPr>
        <p:spPr>
          <a:xfrm>
            <a:off x="457199" y="6325299"/>
            <a:ext cx="352097" cy="304100"/>
          </a:xfrm>
          <a:prstGeom prst="rect">
            <a:avLst/>
          </a:prstGeom>
        </p:spPr>
        <p:txBody>
          <a:bodyPr/>
          <a:lstStyle>
            <a:lvl1pPr>
              <a:defRPr>
                <a:solidFill>
                  <a:schemeClr val="tx1"/>
                </a:solidFill>
              </a:defRPr>
            </a:lvl1pPr>
          </a:lstStyle>
          <a:p>
            <a:fld id="{C53E075B-3175-45CF-B3C7-FEDF3F5961E3}" type="slidenum">
              <a:rPr lang="en-US" smtClean="0"/>
              <a:pPr/>
              <a:t>‹#›</a:t>
            </a:fld>
            <a:endParaRPr lang="en-US" dirty="0"/>
          </a:p>
        </p:txBody>
      </p:sp>
      <p:sp>
        <p:nvSpPr>
          <p:cNvPr id="14" name="Text Placeholder 12">
            <a:extLst>
              <a:ext uri="{FF2B5EF4-FFF2-40B4-BE49-F238E27FC236}">
                <a16:creationId xmlns:a16="http://schemas.microsoft.com/office/drawing/2014/main" id="{C7BDEB1A-BAD0-BF40-B60C-ADBD28409201}"/>
              </a:ext>
            </a:extLst>
          </p:cNvPr>
          <p:cNvSpPr>
            <a:spLocks noGrp="1"/>
          </p:cNvSpPr>
          <p:nvPr>
            <p:ph type="body" sz="quarter" idx="13"/>
          </p:nvPr>
        </p:nvSpPr>
        <p:spPr>
          <a:xfrm>
            <a:off x="1041400" y="3897548"/>
            <a:ext cx="6053322" cy="1295400"/>
          </a:xfrm>
          <a:prstGeom prst="rect">
            <a:avLst/>
          </a:prstGeom>
        </p:spPr>
        <p:txBody>
          <a:bodyPr/>
          <a:lstStyle/>
          <a:p>
            <a:pPr lvl="0"/>
            <a:r>
              <a:rPr lang="en-US"/>
              <a:t>Click to edit Master text styles</a:t>
            </a:r>
          </a:p>
        </p:txBody>
      </p:sp>
      <p:pic>
        <p:nvPicPr>
          <p:cNvPr id="11" name="Logo">
            <a:extLst>
              <a:ext uri="{FF2B5EF4-FFF2-40B4-BE49-F238E27FC236}">
                <a16:creationId xmlns:a16="http://schemas.microsoft.com/office/drawing/2014/main" id="{3255087C-F40D-2E4F-A55B-4F9057EEE578}"/>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472758" y="381864"/>
            <a:ext cx="2067983" cy="620394"/>
          </a:xfrm>
          <a:prstGeom prst="rect">
            <a:avLst/>
          </a:prstGeom>
        </p:spPr>
      </p:pic>
    </p:spTree>
    <p:extLst>
      <p:ext uri="{BB962C8B-B14F-4D97-AF65-F5344CB8AC3E}">
        <p14:creationId xmlns:p14="http://schemas.microsoft.com/office/powerpoint/2010/main" val="190162681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65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10/16/2024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92807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10/16/2024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216166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10/16/2024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8429700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10/16/2024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743277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10/16/2024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383040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10/16/2024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365366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10/16/2024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455527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10/16/2024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468363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10/16/2024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1979846095"/>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1" r:id="rId6"/>
    <p:sldLayoutId id="2147483727" r:id="rId7"/>
    <p:sldLayoutId id="2147483728" r:id="rId8"/>
    <p:sldLayoutId id="2147483729" r:id="rId9"/>
    <p:sldLayoutId id="2147483730" r:id="rId10"/>
    <p:sldLayoutId id="2147483732" r:id="rId11"/>
    <p:sldLayoutId id="2147483739" r:id="rId12"/>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Layout" Target="../slideLayouts/slideLayout1.xm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7.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5.jpeg"/></Relationships>
</file>

<file path=ppt/slides/_rels/slide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19D684D-28D4-D432-F11C-5CE200E3F6C2}"/>
              </a:ext>
            </a:extLst>
          </p:cNvPr>
          <p:cNvSpPr>
            <a:spLocks noGrp="1"/>
          </p:cNvSpPr>
          <p:nvPr>
            <p:ph type="subTitle" idx="1"/>
          </p:nvPr>
        </p:nvSpPr>
        <p:spPr>
          <a:xfrm>
            <a:off x="452438" y="4274700"/>
            <a:ext cx="5414255" cy="1198912"/>
          </a:xfrm>
        </p:spPr>
        <p:txBody>
          <a:bodyPr>
            <a:normAutofit/>
          </a:bodyPr>
          <a:lstStyle/>
          <a:p>
            <a:pPr algn="l"/>
            <a:r>
              <a:rPr lang="en-US" b="1" dirty="0">
                <a:solidFill>
                  <a:schemeClr val="tx1"/>
                </a:solidFill>
              </a:rPr>
              <a:t>Title: Future Forward</a:t>
            </a:r>
          </a:p>
          <a:p>
            <a:pPr algn="l"/>
            <a:r>
              <a:rPr lang="en-US" b="1" dirty="0">
                <a:solidFill>
                  <a:schemeClr val="tx1"/>
                </a:solidFill>
              </a:rPr>
              <a:t>Creator(s) : Md Kamran Uddin</a:t>
            </a:r>
          </a:p>
          <a:p>
            <a:pPr algn="l"/>
            <a:endParaRPr lang="en-IN" dirty="0">
              <a:solidFill>
                <a:schemeClr val="tx1"/>
              </a:solidFill>
            </a:endParaRPr>
          </a:p>
        </p:txBody>
      </p:sp>
      <p:pic>
        <p:nvPicPr>
          <p:cNvPr id="4" name="Picture 3" descr="Network connection abstract against a white background">
            <a:extLst>
              <a:ext uri="{FF2B5EF4-FFF2-40B4-BE49-F238E27FC236}">
                <a16:creationId xmlns:a16="http://schemas.microsoft.com/office/drawing/2014/main" id="{F1B4EC85-EAF5-36E1-B3FB-8ADD427FE7A2}"/>
              </a:ext>
            </a:extLst>
          </p:cNvPr>
          <p:cNvPicPr>
            <a:picLocks noChangeAspect="1"/>
          </p:cNvPicPr>
          <p:nvPr/>
        </p:nvPicPr>
        <p:blipFill rotWithShape="1">
          <a:blip r:embed="rId2"/>
          <a:srcRect r="41476" b="-1"/>
          <a:stretch/>
        </p:blipFill>
        <p:spPr>
          <a:xfrm>
            <a:off x="7714593" y="-3440"/>
            <a:ext cx="4490376" cy="6861439"/>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59781" y="105094"/>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452438" y="725489"/>
            <a:ext cx="5414962" cy="1986366"/>
          </a:xfrm>
        </p:spPr>
        <p:txBody>
          <a:bodyPr/>
          <a:lstStyle/>
          <a:p>
            <a:r>
              <a:rPr lang="en-US" sz="3600" dirty="0">
                <a:solidFill>
                  <a:schemeClr val="tx1"/>
                </a:solidFill>
              </a:rPr>
              <a:t>ADM Insurance Hackathon 2024</a:t>
            </a:r>
          </a:p>
        </p:txBody>
      </p:sp>
      <p:sp>
        <p:nvSpPr>
          <p:cNvPr id="7" name="TextBox 6">
            <a:extLst>
              <a:ext uri="{FF2B5EF4-FFF2-40B4-BE49-F238E27FC236}">
                <a16:creationId xmlns:a16="http://schemas.microsoft.com/office/drawing/2014/main" id="{D3A3D9B1-AEE3-54AB-8B5C-68ABCF8DED4A}"/>
              </a:ext>
            </a:extLst>
          </p:cNvPr>
          <p:cNvSpPr txBox="1"/>
          <p:nvPr/>
        </p:nvSpPr>
        <p:spPr>
          <a:xfrm>
            <a:off x="1479764" y="2850229"/>
            <a:ext cx="3505891" cy="523220"/>
          </a:xfrm>
          <a:prstGeom prst="rect">
            <a:avLst/>
          </a:prstGeom>
          <a:noFill/>
        </p:spPr>
        <p:txBody>
          <a:bodyPr wrap="square">
            <a:spAutoFit/>
          </a:bodyPr>
          <a:lstStyle/>
          <a:p>
            <a:pPr algn="l"/>
            <a:r>
              <a:rPr lang="en-US" sz="2800" b="1" dirty="0">
                <a:solidFill>
                  <a:schemeClr val="tx1"/>
                </a:solidFill>
                <a:latin typeface="Calibri" panose="020F0502020204030204" pitchFamily="34" charset="0"/>
                <a:ea typeface="Calibri" panose="020F0502020204030204" pitchFamily="34" charset="0"/>
                <a:cs typeface="Calibri" panose="020F0502020204030204" pitchFamily="34" charset="0"/>
              </a:rPr>
              <a:t>Idea Detailing - 88238</a:t>
            </a:r>
          </a:p>
        </p:txBody>
      </p:sp>
    </p:spTree>
    <p:extLst>
      <p:ext uri="{BB962C8B-B14F-4D97-AF65-F5344CB8AC3E}">
        <p14:creationId xmlns:p14="http://schemas.microsoft.com/office/powerpoint/2010/main" val="3620770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and holding pen and typing on computer">
            <a:extLst>
              <a:ext uri="{FF2B5EF4-FFF2-40B4-BE49-F238E27FC236}">
                <a16:creationId xmlns:a16="http://schemas.microsoft.com/office/drawing/2014/main" id="{7B329CFD-3750-A8D0-94AB-BFFB41293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2662" y="0"/>
            <a:ext cx="3888827"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59781" y="105094"/>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806116"/>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Validation of the Idea</a:t>
            </a:r>
          </a:p>
        </p:txBody>
      </p:sp>
      <p:sp>
        <p:nvSpPr>
          <p:cNvPr id="7" name="TextBox 6">
            <a:extLst>
              <a:ext uri="{FF2B5EF4-FFF2-40B4-BE49-F238E27FC236}">
                <a16:creationId xmlns:a16="http://schemas.microsoft.com/office/drawing/2014/main" id="{D3A3D9B1-AEE3-54AB-8B5C-68ABCF8DED4A}"/>
              </a:ext>
            </a:extLst>
          </p:cNvPr>
          <p:cNvSpPr txBox="1"/>
          <p:nvPr/>
        </p:nvSpPr>
        <p:spPr>
          <a:xfrm>
            <a:off x="136634" y="1867195"/>
            <a:ext cx="9480332" cy="4801314"/>
          </a:xfrm>
          <a:prstGeom prst="rect">
            <a:avLst/>
          </a:prstGeom>
          <a:noFill/>
        </p:spPr>
        <p:txBody>
          <a:bodyPr wrap="square">
            <a:spAutoFit/>
          </a:bodyPr>
          <a:lstStyle/>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Testing approach:</a:t>
            </a:r>
          </a:p>
          <a:p>
            <a:r>
              <a:rPr lang="en-US" dirty="0">
                <a:latin typeface="Calibri" panose="020F0502020204030204" pitchFamily="34" charset="0"/>
                <a:ea typeface="Calibri" panose="020F0502020204030204" pitchFamily="34" charset="0"/>
                <a:cs typeface="Calibri" panose="020F0502020204030204" pitchFamily="34" charset="0"/>
              </a:rPr>
              <a:t>There will 3 focus areas of testing approach-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Unit Testing and Integration Testing during the Development Phase followed by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Regression and Performance Testing and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Lastly, UAT Testing for the final application delivery</a:t>
            </a: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Data preparation for testing:</a:t>
            </a:r>
          </a:p>
          <a:p>
            <a:pPr marL="285750"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We will prepare different sets of data based on the different regions of a country </a:t>
            </a:r>
          </a:p>
          <a:p>
            <a:r>
              <a:rPr lang="en-US" dirty="0">
                <a:latin typeface="Calibri" panose="020F0502020204030204" pitchFamily="34" charset="0"/>
                <a:ea typeface="Calibri" panose="020F0502020204030204" pitchFamily="34" charset="0"/>
                <a:cs typeface="Calibri" panose="020F0502020204030204" pitchFamily="34" charset="0"/>
              </a:rPr>
              <a:t>where policy will be getting created along with adding risks and liabilities and the </a:t>
            </a:r>
          </a:p>
          <a:p>
            <a:r>
              <a:rPr lang="en-US" dirty="0">
                <a:latin typeface="Calibri" panose="020F0502020204030204" pitchFamily="34" charset="0"/>
                <a:ea typeface="Calibri" panose="020F0502020204030204" pitchFamily="34" charset="0"/>
                <a:cs typeface="Calibri" panose="020F0502020204030204" pitchFamily="34" charset="0"/>
              </a:rPr>
              <a:t>different levels of house and contents insured and valuable articles coverage.</a:t>
            </a:r>
          </a:p>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Measuring Data quality , security , performance criteria of the idea:</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We will have Business Users meeting after every Sprints for data quality and test </a:t>
            </a:r>
          </a:p>
          <a:p>
            <a:r>
              <a:rPr lang="en-US" dirty="0">
                <a:latin typeface="Calibri" panose="020F0502020204030204" pitchFamily="34" charset="0"/>
                <a:ea typeface="Calibri" panose="020F0502020204030204" pitchFamily="34" charset="0"/>
                <a:cs typeface="Calibri" panose="020F0502020204030204" pitchFamily="34" charset="0"/>
              </a:rPr>
              <a:t>cases review along with providing a demo of the application for showing the progress </a:t>
            </a:r>
          </a:p>
          <a:p>
            <a:r>
              <a:rPr lang="en-US" dirty="0">
                <a:latin typeface="Calibri" panose="020F0502020204030204" pitchFamily="34" charset="0"/>
                <a:ea typeface="Calibri" panose="020F0502020204030204" pitchFamily="34" charset="0"/>
                <a:cs typeface="Calibri" panose="020F0502020204030204" pitchFamily="34" charset="0"/>
              </a:rPr>
              <a:t>in a qualitative and quantitative manner. </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We will take notes of the feedback received for further improvements in the </a:t>
            </a:r>
          </a:p>
          <a:p>
            <a:r>
              <a:rPr lang="en-US" dirty="0">
                <a:latin typeface="Calibri" panose="020F0502020204030204" pitchFamily="34" charset="0"/>
                <a:ea typeface="Calibri" panose="020F0502020204030204" pitchFamily="34" charset="0"/>
                <a:cs typeface="Calibri" panose="020F0502020204030204" pitchFamily="34" charset="0"/>
              </a:rPr>
              <a:t>application development and testing phase.</a:t>
            </a:r>
          </a:p>
          <a:p>
            <a:pPr marL="285750"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We will have performance testing for each microservice implementation and </a:t>
            </a:r>
          </a:p>
          <a:p>
            <a:r>
              <a:rPr lang="en-US" dirty="0">
                <a:latin typeface="Calibri" panose="020F0502020204030204" pitchFamily="34" charset="0"/>
                <a:ea typeface="Calibri" panose="020F0502020204030204" pitchFamily="34" charset="0"/>
                <a:cs typeface="Calibri" panose="020F0502020204030204" pitchFamily="34" charset="0"/>
              </a:rPr>
              <a:t>include application-level encryption for enhanced security.</a:t>
            </a:r>
          </a:p>
        </p:txBody>
      </p:sp>
    </p:spTree>
    <p:extLst>
      <p:ext uri="{BB962C8B-B14F-4D97-AF65-F5344CB8AC3E}">
        <p14:creationId xmlns:p14="http://schemas.microsoft.com/office/powerpoint/2010/main" val="6979757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and holding pen and typing on computer">
            <a:extLst>
              <a:ext uri="{FF2B5EF4-FFF2-40B4-BE49-F238E27FC236}">
                <a16:creationId xmlns:a16="http://schemas.microsoft.com/office/drawing/2014/main" id="{7B329CFD-3750-A8D0-94AB-BFFB41293B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292662" y="0"/>
            <a:ext cx="3888827"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59781" y="105094"/>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806116"/>
            <a:ext cx="4960390" cy="654822"/>
          </a:xfrm>
        </p:spPr>
        <p:txBody>
          <a:bodyPr>
            <a:normAutofit fontScale="90000"/>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Validation of the Idea Cont.</a:t>
            </a:r>
          </a:p>
        </p:txBody>
      </p:sp>
      <p:sp>
        <p:nvSpPr>
          <p:cNvPr id="7" name="TextBox 6">
            <a:extLst>
              <a:ext uri="{FF2B5EF4-FFF2-40B4-BE49-F238E27FC236}">
                <a16:creationId xmlns:a16="http://schemas.microsoft.com/office/drawing/2014/main" id="{D3A3D9B1-AEE3-54AB-8B5C-68ABCF8DED4A}"/>
              </a:ext>
            </a:extLst>
          </p:cNvPr>
          <p:cNvSpPr txBox="1"/>
          <p:nvPr/>
        </p:nvSpPr>
        <p:spPr>
          <a:xfrm>
            <a:off x="136634" y="1867195"/>
            <a:ext cx="9480332" cy="3693319"/>
          </a:xfrm>
          <a:prstGeom prst="rect">
            <a:avLst/>
          </a:prstGeom>
          <a:noFill/>
        </p:spPr>
        <p:txBody>
          <a:bodyPr wrap="square">
            <a:spAutoFit/>
          </a:bodyPr>
          <a:lstStyle/>
          <a:p>
            <a:pPr marL="285750" indent="-285750" algn="l">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Software requirements for the idea:</a:t>
            </a: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p:txBody>
      </p:sp>
      <p:graphicFrame>
        <p:nvGraphicFramePr>
          <p:cNvPr id="2" name="Table 1">
            <a:extLst>
              <a:ext uri="{FF2B5EF4-FFF2-40B4-BE49-F238E27FC236}">
                <a16:creationId xmlns:a16="http://schemas.microsoft.com/office/drawing/2014/main" id="{C358209E-029A-E28F-DDDA-3E5721FB9762}"/>
              </a:ext>
            </a:extLst>
          </p:cNvPr>
          <p:cNvGraphicFramePr>
            <a:graphicFrameLocks noGrp="1"/>
          </p:cNvGraphicFramePr>
          <p:nvPr>
            <p:extLst>
              <p:ext uri="{D42A27DB-BD31-4B8C-83A1-F6EECF244321}">
                <p14:modId xmlns:p14="http://schemas.microsoft.com/office/powerpoint/2010/main" val="3483930158"/>
              </p:ext>
            </p:extLst>
          </p:nvPr>
        </p:nvGraphicFramePr>
        <p:xfrm>
          <a:off x="136634" y="2455112"/>
          <a:ext cx="7998376" cy="2116155"/>
        </p:xfrm>
        <a:graphic>
          <a:graphicData uri="http://schemas.openxmlformats.org/drawingml/2006/table">
            <a:tbl>
              <a:tblPr firstRow="1" bandRow="1">
                <a:tableStyleId>{5C22544A-7EE6-4342-B048-85BDC9FD1C3A}</a:tableStyleId>
              </a:tblPr>
              <a:tblGrid>
                <a:gridCol w="1746595">
                  <a:extLst>
                    <a:ext uri="{9D8B030D-6E8A-4147-A177-3AD203B41FA5}">
                      <a16:colId xmlns:a16="http://schemas.microsoft.com/office/drawing/2014/main" val="4267830569"/>
                    </a:ext>
                  </a:extLst>
                </a:gridCol>
                <a:gridCol w="2100942">
                  <a:extLst>
                    <a:ext uri="{9D8B030D-6E8A-4147-A177-3AD203B41FA5}">
                      <a16:colId xmlns:a16="http://schemas.microsoft.com/office/drawing/2014/main" val="3201181000"/>
                    </a:ext>
                  </a:extLst>
                </a:gridCol>
                <a:gridCol w="1741715">
                  <a:extLst>
                    <a:ext uri="{9D8B030D-6E8A-4147-A177-3AD203B41FA5}">
                      <a16:colId xmlns:a16="http://schemas.microsoft.com/office/drawing/2014/main" val="1921256062"/>
                    </a:ext>
                  </a:extLst>
                </a:gridCol>
                <a:gridCol w="1146752">
                  <a:extLst>
                    <a:ext uri="{9D8B030D-6E8A-4147-A177-3AD203B41FA5}">
                      <a16:colId xmlns:a16="http://schemas.microsoft.com/office/drawing/2014/main" val="2554894725"/>
                    </a:ext>
                  </a:extLst>
                </a:gridCol>
                <a:gridCol w="1262372">
                  <a:extLst>
                    <a:ext uri="{9D8B030D-6E8A-4147-A177-3AD203B41FA5}">
                      <a16:colId xmlns:a16="http://schemas.microsoft.com/office/drawing/2014/main" val="3358639052"/>
                    </a:ext>
                  </a:extLst>
                </a:gridCol>
              </a:tblGrid>
              <a:tr h="927435">
                <a:tc>
                  <a:txBody>
                    <a:bodyPr/>
                    <a:lstStyle/>
                    <a:p>
                      <a:r>
                        <a:rPr lang="en-US" dirty="0"/>
                        <a:t>Tools (if any)</a:t>
                      </a:r>
                      <a:endParaRPr lang="en-IN" dirty="0"/>
                    </a:p>
                  </a:txBody>
                  <a:tcPr/>
                </a:tc>
                <a:tc>
                  <a:txBody>
                    <a:bodyPr/>
                    <a:lstStyle/>
                    <a:p>
                      <a:r>
                        <a:rPr lang="en-US" dirty="0"/>
                        <a:t>Technologies Involved</a:t>
                      </a:r>
                      <a:endParaRPr lang="en-IN" dirty="0"/>
                    </a:p>
                  </a:txBody>
                  <a:tcPr/>
                </a:tc>
                <a:tc>
                  <a:txBody>
                    <a:bodyPr/>
                    <a:lstStyle/>
                    <a:p>
                      <a:r>
                        <a:rPr lang="en-US" dirty="0"/>
                        <a:t>Programming Languages</a:t>
                      </a:r>
                      <a:endParaRPr lang="en-IN" dirty="0"/>
                    </a:p>
                  </a:txBody>
                  <a:tcPr/>
                </a:tc>
                <a:tc>
                  <a:txBody>
                    <a:bodyPr/>
                    <a:lstStyle/>
                    <a:p>
                      <a:r>
                        <a:rPr lang="en-US" dirty="0"/>
                        <a:t>Others (if needed)</a:t>
                      </a:r>
                      <a:endParaRPr lang="en-IN" dirty="0"/>
                    </a:p>
                  </a:txBody>
                  <a:tcPr/>
                </a:tc>
                <a:tc>
                  <a:txBody>
                    <a:bodyPr/>
                    <a:lstStyle/>
                    <a:p>
                      <a:r>
                        <a:rPr lang="en-US" dirty="0"/>
                        <a:t>Comments</a:t>
                      </a:r>
                      <a:endParaRPr lang="en-IN" dirty="0"/>
                    </a:p>
                  </a:txBody>
                  <a:tcPr/>
                </a:tc>
                <a:extLst>
                  <a:ext uri="{0D108BD9-81ED-4DB2-BD59-A6C34878D82A}">
                    <a16:rowId xmlns:a16="http://schemas.microsoft.com/office/drawing/2014/main" val="3029692586"/>
                  </a:ext>
                </a:extLst>
              </a:tr>
              <a:tr h="927435">
                <a:tc>
                  <a:txBody>
                    <a:bodyPr/>
                    <a:lstStyle/>
                    <a:p>
                      <a:r>
                        <a:rPr lang="en-US" dirty="0" err="1"/>
                        <a:t>Intellij</a:t>
                      </a:r>
                      <a:r>
                        <a:rPr lang="en-US" dirty="0"/>
                        <a:t>/Eclipse, VS Code, Git, SQL Tool</a:t>
                      </a:r>
                      <a:endParaRPr lang="en-IN" dirty="0"/>
                    </a:p>
                  </a:txBody>
                  <a:tcPr/>
                </a:tc>
                <a:tc>
                  <a:txBody>
                    <a:bodyPr/>
                    <a:lstStyle/>
                    <a:p>
                      <a:r>
                        <a:rPr lang="en-US" dirty="0"/>
                        <a:t>Java, Spring Boot, Microservices, Angular/ReactJS/</a:t>
                      </a:r>
                      <a:r>
                        <a:rPr lang="en-US" dirty="0" err="1"/>
                        <a:t>VueJS</a:t>
                      </a:r>
                      <a:r>
                        <a:rPr lang="en-US" dirty="0"/>
                        <a:t>, Copilot</a:t>
                      </a:r>
                      <a:endParaRPr lang="en-IN" dirty="0"/>
                    </a:p>
                  </a:txBody>
                  <a:tcPr/>
                </a:tc>
                <a:tc>
                  <a:txBody>
                    <a:bodyPr/>
                    <a:lstStyle/>
                    <a:p>
                      <a:r>
                        <a:rPr lang="en-US" dirty="0"/>
                        <a:t>Java, JavaScript, SQL</a:t>
                      </a:r>
                      <a:endParaRPr lang="en-IN" dirty="0"/>
                    </a:p>
                  </a:txBody>
                  <a:tcPr/>
                </a:tc>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235168044"/>
                  </a:ext>
                </a:extLst>
              </a:tr>
            </a:tbl>
          </a:graphicData>
        </a:graphic>
      </p:graphicFrame>
    </p:spTree>
    <p:extLst>
      <p:ext uri="{BB962C8B-B14F-4D97-AF65-F5344CB8AC3E}">
        <p14:creationId xmlns:p14="http://schemas.microsoft.com/office/powerpoint/2010/main" val="1555414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and holding pen and typing on computer">
            <a:extLst>
              <a:ext uri="{FF2B5EF4-FFF2-40B4-BE49-F238E27FC236}">
                <a16:creationId xmlns:a16="http://schemas.microsoft.com/office/drawing/2014/main" id="{A38765D9-9CBC-E875-2544-DFF30579C3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59781" y="105094"/>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806116"/>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Outcome of the Idea</a:t>
            </a:r>
          </a:p>
        </p:txBody>
      </p:sp>
      <p:sp>
        <p:nvSpPr>
          <p:cNvPr id="7" name="TextBox 6">
            <a:extLst>
              <a:ext uri="{FF2B5EF4-FFF2-40B4-BE49-F238E27FC236}">
                <a16:creationId xmlns:a16="http://schemas.microsoft.com/office/drawing/2014/main" id="{D3A3D9B1-AEE3-54AB-8B5C-68ABCF8DED4A}"/>
              </a:ext>
            </a:extLst>
          </p:cNvPr>
          <p:cNvSpPr txBox="1"/>
          <p:nvPr/>
        </p:nvSpPr>
        <p:spPr>
          <a:xfrm>
            <a:off x="136634" y="1867193"/>
            <a:ext cx="7220607" cy="4801314"/>
          </a:xfrm>
          <a:prstGeom prst="rect">
            <a:avLst/>
          </a:prstGeom>
          <a:noFill/>
        </p:spPr>
        <p:txBody>
          <a:bodyPr wrap="square">
            <a:spAutoFit/>
          </a:bodyPr>
          <a:lstStyle/>
          <a:p>
            <a:pPr marL="285750" indent="-285750" algn="l">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The overall outcome that can be expected on implementing our idea is:</a:t>
            </a:r>
          </a:p>
          <a:p>
            <a:pPr marL="285750" indent="-285750" algn="l">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The outcome would be an enhanced application view with better navigations and a new microservices architecture with better performance, logging and debugging capabilities.</a:t>
            </a:r>
          </a:p>
          <a:p>
            <a:pPr marL="285750" indent="-285750" algn="l">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Benefits of the process are as follows:</a:t>
            </a:r>
          </a:p>
          <a:p>
            <a:pPr marL="285750" indent="-285750" algn="l">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The benefit to the Client will be an enhanced Business User Experience with new look and feel as well as the faster response time in the application and an overall Improved Performance. </a:t>
            </a:r>
          </a:p>
          <a:p>
            <a:pPr marL="285750" indent="-285750" algn="l">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Simultaneously, Cognizant will be benefitted in adding more Customer Value and Revenue generation through the new project development.</a:t>
            </a:r>
          </a:p>
          <a:p>
            <a:pPr marL="285750" indent="-285750" algn="l">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Measurable improvements (if any): The measurable improvements will be to convert the legacy application to the modern one based on new and efficient frameworks and we will first implement it on a granular level out of the totality of the system to understand the feasibility in the long run.</a:t>
            </a: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44632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nd holding pen and typing on computer">
            <a:extLst>
              <a:ext uri="{FF2B5EF4-FFF2-40B4-BE49-F238E27FC236}">
                <a16:creationId xmlns:a16="http://schemas.microsoft.com/office/drawing/2014/main" id="{E9ED69A9-DB46-0D45-78C1-9D184D256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59781" y="105094"/>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806116"/>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Use cases of the Idea</a:t>
            </a:r>
          </a:p>
        </p:txBody>
      </p:sp>
      <p:sp>
        <p:nvSpPr>
          <p:cNvPr id="7" name="TextBox 6">
            <a:extLst>
              <a:ext uri="{FF2B5EF4-FFF2-40B4-BE49-F238E27FC236}">
                <a16:creationId xmlns:a16="http://schemas.microsoft.com/office/drawing/2014/main" id="{D3A3D9B1-AEE3-54AB-8B5C-68ABCF8DED4A}"/>
              </a:ext>
            </a:extLst>
          </p:cNvPr>
          <p:cNvSpPr txBox="1"/>
          <p:nvPr/>
        </p:nvSpPr>
        <p:spPr>
          <a:xfrm>
            <a:off x="830809" y="1740228"/>
            <a:ext cx="5906321" cy="1200329"/>
          </a:xfrm>
          <a:prstGeom prst="rect">
            <a:avLst/>
          </a:prstGeom>
          <a:noFill/>
        </p:spPr>
        <p:txBody>
          <a:bodyPr wrap="square">
            <a:spAutoFit/>
          </a:bodyPr>
          <a:lstStyle/>
          <a:p>
            <a:pPr marL="742950" lvl="1"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The use case for the Idea is migration and modernization.</a:t>
            </a:r>
          </a:p>
          <a:p>
            <a:pPr marL="742950" lvl="1"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This will benefit us in the areas of scalability, flexibility and application upgrades.</a:t>
            </a:r>
          </a:p>
        </p:txBody>
      </p:sp>
    </p:spTree>
    <p:extLst>
      <p:ext uri="{BB962C8B-B14F-4D97-AF65-F5344CB8AC3E}">
        <p14:creationId xmlns:p14="http://schemas.microsoft.com/office/powerpoint/2010/main" val="36749739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nd holding pen and typing on computer">
            <a:extLst>
              <a:ext uri="{FF2B5EF4-FFF2-40B4-BE49-F238E27FC236}">
                <a16:creationId xmlns:a16="http://schemas.microsoft.com/office/drawing/2014/main" id="{E9ED69A9-DB46-0D45-78C1-9D184D256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59781" y="105094"/>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806116"/>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Copilot Usage</a:t>
            </a:r>
          </a:p>
        </p:txBody>
      </p:sp>
      <p:sp>
        <p:nvSpPr>
          <p:cNvPr id="7" name="TextBox 6">
            <a:extLst>
              <a:ext uri="{FF2B5EF4-FFF2-40B4-BE49-F238E27FC236}">
                <a16:creationId xmlns:a16="http://schemas.microsoft.com/office/drawing/2014/main" id="{D3A3D9B1-AEE3-54AB-8B5C-68ABCF8DED4A}"/>
              </a:ext>
            </a:extLst>
          </p:cNvPr>
          <p:cNvSpPr txBox="1"/>
          <p:nvPr/>
        </p:nvSpPr>
        <p:spPr>
          <a:xfrm>
            <a:off x="830809" y="1740228"/>
            <a:ext cx="5906321" cy="2031325"/>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Create entity classes with parameterized constructor, getters and setters using the fields provided for different entities as per the application design.</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Create and design database tables/data models. </a:t>
            </a: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Create test cases for controller and service classes.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dirty="0">
                <a:solidFill>
                  <a:srgbClr val="000000"/>
                </a:solidFill>
                <a:latin typeface="Calibri" panose="020F0502020204030204" pitchFamily="34" charset="0"/>
                <a:ea typeface="Calibri" panose="020F0502020204030204" pitchFamily="34" charset="0"/>
                <a:cs typeface="Calibri" panose="020F0502020204030204" pitchFamily="34" charset="0"/>
              </a:rPr>
              <a:t>Write documentation for the application as a whole and on service level methods as well.</a:t>
            </a:r>
            <a:endParaRPr kumimoji="0" lang="en-US" sz="18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357182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13D94CC7-B222-5B44-969E-ABE4C1FCD62A}"/>
              </a:ext>
            </a:extLst>
          </p:cNvPr>
          <p:cNvSpPr>
            <a:spLocks noGrp="1"/>
          </p:cNvSpPr>
          <p:nvPr>
            <p:ph type="ctrTitle"/>
          </p:nvPr>
        </p:nvSpPr>
        <p:spPr>
          <a:xfrm>
            <a:off x="1445576" y="2751892"/>
            <a:ext cx="6053327" cy="677108"/>
          </a:xfrm>
        </p:spPr>
        <p:txBody>
          <a:bodyPr/>
          <a:lstStyle/>
          <a:p>
            <a:r>
              <a:rPr lang="en-US" sz="4400" dirty="0"/>
              <a:t>Thank you</a:t>
            </a:r>
          </a:p>
        </p:txBody>
      </p:sp>
      <p:sp>
        <p:nvSpPr>
          <p:cNvPr id="17" name="Footer Placeholder 16">
            <a:extLst>
              <a:ext uri="{FF2B5EF4-FFF2-40B4-BE49-F238E27FC236}">
                <a16:creationId xmlns:a16="http://schemas.microsoft.com/office/drawing/2014/main" id="{D538CCB4-1560-6942-A5AB-C8F09B136643}"/>
              </a:ext>
            </a:extLst>
          </p:cNvPr>
          <p:cNvSpPr>
            <a:spLocks noGrp="1"/>
          </p:cNvSpPr>
          <p:nvPr>
            <p:ph type="ftr" sz="quarter" idx="11"/>
          </p:nvPr>
        </p:nvSpPr>
        <p:spPr/>
        <p:txBody>
          <a:bodyPr/>
          <a:lstStyle/>
          <a:p>
            <a:r>
              <a:rPr lang="en-US" dirty="0"/>
              <a:t>© 2024 Cognizant</a:t>
            </a:r>
          </a:p>
        </p:txBody>
      </p:sp>
      <p:sp>
        <p:nvSpPr>
          <p:cNvPr id="4" name="TextBox 3">
            <a:extLst>
              <a:ext uri="{FF2B5EF4-FFF2-40B4-BE49-F238E27FC236}">
                <a16:creationId xmlns:a16="http://schemas.microsoft.com/office/drawing/2014/main" id="{9BBE24C1-54AE-DD46-B667-D9FBFDF3B512}"/>
              </a:ext>
            </a:extLst>
          </p:cNvPr>
          <p:cNvSpPr txBox="1"/>
          <p:nvPr/>
        </p:nvSpPr>
        <p:spPr>
          <a:xfrm>
            <a:off x="2609193" y="4122683"/>
            <a:ext cx="0" cy="0"/>
          </a:xfrm>
          <a:prstGeom prst="rect">
            <a:avLst/>
          </a:prstGeom>
          <a:noFill/>
        </p:spPr>
        <p:txBody>
          <a:bodyPr wrap="none" lIns="0" tIns="0" rIns="0" bIns="0" rtlCol="0">
            <a:noAutofit/>
          </a:bodyPr>
          <a:lstStyle/>
          <a:p>
            <a:pPr algn="l"/>
            <a:endParaRPr lang="en-US" sz="1600" dirty="0">
              <a:solidFill>
                <a:schemeClr val="tx2"/>
              </a:solidFill>
            </a:endParaRPr>
          </a:p>
        </p:txBody>
      </p:sp>
      <p:sp>
        <p:nvSpPr>
          <p:cNvPr id="2" name="Slide Number Placeholder 1">
            <a:extLst>
              <a:ext uri="{FF2B5EF4-FFF2-40B4-BE49-F238E27FC236}">
                <a16:creationId xmlns:a16="http://schemas.microsoft.com/office/drawing/2014/main" id="{DEE6AEEB-142C-B2ED-D974-1231B5EE05C5}"/>
              </a:ext>
            </a:extLst>
          </p:cNvPr>
          <p:cNvSpPr>
            <a:spLocks noGrp="1"/>
          </p:cNvSpPr>
          <p:nvPr>
            <p:ph type="sldNum" sz="quarter" idx="12"/>
          </p:nvPr>
        </p:nvSpPr>
        <p:spPr/>
        <p:txBody>
          <a:bodyPr/>
          <a:lstStyle/>
          <a:p>
            <a:fld id="{C53E075B-3175-45CF-B3C7-FEDF3F5961E3}" type="slidenum">
              <a:rPr lang="en-US" smtClean="0"/>
              <a:pPr/>
              <a:t>15</a:t>
            </a:fld>
            <a:endParaRPr lang="en-US" dirty="0"/>
          </a:p>
        </p:txBody>
      </p:sp>
    </p:spTree>
    <p:extLst>
      <p:ext uri="{BB962C8B-B14F-4D97-AF65-F5344CB8AC3E}">
        <p14:creationId xmlns:p14="http://schemas.microsoft.com/office/powerpoint/2010/main" val="38244332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descr="Hand holding pen and typing on computer">
            <a:extLst>
              <a:ext uri="{FF2B5EF4-FFF2-40B4-BE49-F238E27FC236}">
                <a16:creationId xmlns:a16="http://schemas.microsoft.com/office/drawing/2014/main" id="{39FD1175-7E65-A1E7-1929-C03A97043A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740012" y="73572"/>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806116"/>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Summary of Idea</a:t>
            </a:r>
          </a:p>
        </p:txBody>
      </p:sp>
      <p:sp>
        <p:nvSpPr>
          <p:cNvPr id="7" name="TextBox 6">
            <a:extLst>
              <a:ext uri="{FF2B5EF4-FFF2-40B4-BE49-F238E27FC236}">
                <a16:creationId xmlns:a16="http://schemas.microsoft.com/office/drawing/2014/main" id="{D3A3D9B1-AEE3-54AB-8B5C-68ABCF8DED4A}"/>
              </a:ext>
            </a:extLst>
          </p:cNvPr>
          <p:cNvSpPr txBox="1"/>
          <p:nvPr/>
        </p:nvSpPr>
        <p:spPr>
          <a:xfrm>
            <a:off x="830809" y="1740228"/>
            <a:ext cx="5906321" cy="1754326"/>
          </a:xfrm>
          <a:prstGeom prst="rect">
            <a:avLst/>
          </a:prstGeom>
          <a:noFill/>
        </p:spPr>
        <p:txBody>
          <a:bodyPr wrap="square">
            <a:spAutoFit/>
          </a:bodyPr>
          <a:lstStyle/>
          <a:p>
            <a:pPr marL="285750" indent="-285750" algn="l">
              <a:buFont typeface="Wingdings" panose="05000000000000000000" pitchFamily="2" charset="2"/>
              <a:buChar char="q"/>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Gen AI Theme: Legacy Modernization</a:t>
            </a:r>
          </a:p>
          <a:p>
            <a:pPr marL="285750" indent="-285750" algn="l">
              <a:buFont typeface="Wingdings" panose="05000000000000000000" pitchFamily="2" charset="2"/>
              <a:buChar char="q"/>
            </a:pPr>
            <a:r>
              <a:rPr lang="en-US" dirty="0">
                <a:solidFill>
                  <a:schemeClr val="tx1"/>
                </a:solidFill>
                <a:latin typeface="Calibri" panose="020F0502020204030204" pitchFamily="34" charset="0"/>
                <a:ea typeface="Calibri" panose="020F0502020204030204" pitchFamily="34" charset="0"/>
                <a:cs typeface="Calibri" panose="020F0502020204030204" pitchFamily="34" charset="0"/>
              </a:rPr>
              <a:t>Summary of the Idea – There are legacy applications in the project which can be modernized to enhance the user experience as well as help the developers align the project with current technologies and make it feasible for the client to achieve better productivity.</a:t>
            </a:r>
          </a:p>
        </p:txBody>
      </p:sp>
    </p:spTree>
    <p:extLst>
      <p:ext uri="{BB962C8B-B14F-4D97-AF65-F5344CB8AC3E}">
        <p14:creationId xmlns:p14="http://schemas.microsoft.com/office/powerpoint/2010/main" val="2327325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nd holding pen and typing on computer">
            <a:extLst>
              <a:ext uri="{FF2B5EF4-FFF2-40B4-BE49-F238E27FC236}">
                <a16:creationId xmlns:a16="http://schemas.microsoft.com/office/drawing/2014/main" id="{E9ED69A9-DB46-0D45-78C1-9D184D256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59781" y="105094"/>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806116"/>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Idea Description</a:t>
            </a:r>
          </a:p>
        </p:txBody>
      </p:sp>
      <p:sp>
        <p:nvSpPr>
          <p:cNvPr id="7" name="TextBox 6">
            <a:extLst>
              <a:ext uri="{FF2B5EF4-FFF2-40B4-BE49-F238E27FC236}">
                <a16:creationId xmlns:a16="http://schemas.microsoft.com/office/drawing/2014/main" id="{D3A3D9B1-AEE3-54AB-8B5C-68ABCF8DED4A}"/>
              </a:ext>
            </a:extLst>
          </p:cNvPr>
          <p:cNvSpPr txBox="1"/>
          <p:nvPr/>
        </p:nvSpPr>
        <p:spPr>
          <a:xfrm>
            <a:off x="830809" y="1740228"/>
            <a:ext cx="5906321" cy="5047536"/>
          </a:xfrm>
          <a:prstGeom prst="rect">
            <a:avLst/>
          </a:prstGeom>
          <a:noFill/>
        </p:spPr>
        <p:txBody>
          <a:bodyPr wrap="square">
            <a:spAutoFit/>
          </a:bodyPr>
          <a:lstStyle/>
          <a:p>
            <a:pPr marL="285750" indent="-285750" algn="l">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The Idea Description is as follows:</a:t>
            </a:r>
            <a:endParaRPr lang="en-US" dirty="0">
              <a:solidFill>
                <a:schemeClr val="tx1"/>
              </a:solidFill>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There are legacy applications in the project which are using old technologies which leads to latency issues and debugging issues can be challenging sometimes. It also leads to slowness in the lower region environments sometimes and testing of enhancements can be tedious. </a:t>
            </a:r>
          </a:p>
          <a:p>
            <a:pPr marL="742950" lvl="1" indent="-285750">
              <a:buFont typeface="Wingdings" panose="05000000000000000000" pitchFamily="2" charset="2"/>
              <a:buChar char="Ø"/>
            </a:pPr>
            <a:r>
              <a:rPr lang="en-US" sz="1600" dirty="0">
                <a:latin typeface="Calibri" panose="020F0502020204030204" pitchFamily="34" charset="0"/>
                <a:ea typeface="Calibri" panose="020F0502020204030204" pitchFamily="34" charset="0"/>
                <a:cs typeface="Calibri" panose="020F0502020204030204" pitchFamily="34" charset="0"/>
              </a:rPr>
              <a:t>The idea is to modernize and re-develop the current application which is a legacy project build on SOAP webservices with the new technology stack involving Spring Boot and REST webservices. This will help to streamline it with all the modern projects existing in the client domain and help to integrate better with the other applications. The next step is to also integrate it with logging tools for better debugging and issues resolution whenever we get challenges from the end user for any application feature or during the production deployments or UAT testing. The modernization change will make the application more efficient and help in galvanizing it with certain other applications and rolling out new features with quicker timelines.</a:t>
            </a:r>
          </a:p>
        </p:txBody>
      </p:sp>
    </p:spTree>
    <p:extLst>
      <p:ext uri="{BB962C8B-B14F-4D97-AF65-F5344CB8AC3E}">
        <p14:creationId xmlns:p14="http://schemas.microsoft.com/office/powerpoint/2010/main" val="571692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nd holding pen and typing on computer">
            <a:extLst>
              <a:ext uri="{FF2B5EF4-FFF2-40B4-BE49-F238E27FC236}">
                <a16:creationId xmlns:a16="http://schemas.microsoft.com/office/drawing/2014/main" id="{E9ED69A9-DB46-0D45-78C1-9D184D256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59781" y="105094"/>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806116"/>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Scope</a:t>
            </a:r>
          </a:p>
        </p:txBody>
      </p:sp>
      <p:sp>
        <p:nvSpPr>
          <p:cNvPr id="7" name="TextBox 6">
            <a:extLst>
              <a:ext uri="{FF2B5EF4-FFF2-40B4-BE49-F238E27FC236}">
                <a16:creationId xmlns:a16="http://schemas.microsoft.com/office/drawing/2014/main" id="{D3A3D9B1-AEE3-54AB-8B5C-68ABCF8DED4A}"/>
              </a:ext>
            </a:extLst>
          </p:cNvPr>
          <p:cNvSpPr txBox="1"/>
          <p:nvPr/>
        </p:nvSpPr>
        <p:spPr>
          <a:xfrm>
            <a:off x="830809" y="1740228"/>
            <a:ext cx="5906321" cy="1200329"/>
          </a:xfrm>
          <a:prstGeom prst="rect">
            <a:avLst/>
          </a:prstGeom>
          <a:noFill/>
        </p:spPr>
        <p:txBody>
          <a:bodyPr wrap="square">
            <a:spAutoFit/>
          </a:bodyPr>
          <a:lstStyle/>
          <a:p>
            <a:pPr marL="742950" lvl="1"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The In Scope of the Idea is the migration of the SOAP web services to REST web services.</a:t>
            </a:r>
          </a:p>
          <a:p>
            <a:pPr marL="742950" lvl="1"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The Out of Scope of the Idea is the functionalities of the application which will remain as is.</a:t>
            </a:r>
          </a:p>
        </p:txBody>
      </p:sp>
    </p:spTree>
    <p:extLst>
      <p:ext uri="{BB962C8B-B14F-4D97-AF65-F5344CB8AC3E}">
        <p14:creationId xmlns:p14="http://schemas.microsoft.com/office/powerpoint/2010/main" val="1938732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Hand holding pen and typing on computer">
            <a:extLst>
              <a:ext uri="{FF2B5EF4-FFF2-40B4-BE49-F238E27FC236}">
                <a16:creationId xmlns:a16="http://schemas.microsoft.com/office/drawing/2014/main" id="{E9ED69A9-DB46-0D45-78C1-9D184D256B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9959781" y="105094"/>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806116"/>
            <a:ext cx="4739673" cy="654822"/>
          </a:xfrm>
        </p:spPr>
        <p:txBody>
          <a:bodyPr>
            <a:normAutofit/>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Breakdown</a:t>
            </a:r>
          </a:p>
        </p:txBody>
      </p:sp>
      <p:sp>
        <p:nvSpPr>
          <p:cNvPr id="7" name="TextBox 6">
            <a:extLst>
              <a:ext uri="{FF2B5EF4-FFF2-40B4-BE49-F238E27FC236}">
                <a16:creationId xmlns:a16="http://schemas.microsoft.com/office/drawing/2014/main" id="{D3A3D9B1-AEE3-54AB-8B5C-68ABCF8DED4A}"/>
              </a:ext>
            </a:extLst>
          </p:cNvPr>
          <p:cNvSpPr txBox="1"/>
          <p:nvPr/>
        </p:nvSpPr>
        <p:spPr>
          <a:xfrm>
            <a:off x="830809" y="1740228"/>
            <a:ext cx="5906321" cy="5078313"/>
          </a:xfrm>
          <a:prstGeom prst="rect">
            <a:avLst/>
          </a:prstGeom>
          <a:noFill/>
        </p:spPr>
        <p:txBody>
          <a:bodyPr wrap="square">
            <a:spAutoFit/>
          </a:bodyPr>
          <a:lstStyle/>
          <a:p>
            <a:pPr marL="742950" lvl="1" indent="-285750">
              <a:buFont typeface="Wingdings" panose="05000000000000000000" pitchFamily="2" charset="2"/>
              <a:buChar char="Ø"/>
            </a:pPr>
            <a:r>
              <a:rPr lang="en-US" dirty="0">
                <a:latin typeface="Calibri" panose="020F0502020204030204" pitchFamily="34" charset="0"/>
                <a:ea typeface="Calibri" panose="020F0502020204030204" pitchFamily="34" charset="0"/>
                <a:cs typeface="Calibri" panose="020F0502020204030204" pitchFamily="34" charset="0"/>
              </a:rPr>
              <a:t>Following is the breakdown of the Idea into granular tasks:</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first task would be to analyze the complete architecture of the application and prepare the flowchart of the application flow.</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second task would be to design the database architecture as per the new tech stack.</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third task would be to break the application into different microservices as per the application functionalities.</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fourth task would be to redesign the frontend of the application for better look and feel as well as giving enhanced performance while integrating with the new backend tech stack.</a:t>
            </a:r>
          </a:p>
          <a:p>
            <a:pPr marL="742950" lvl="1" indent="-285750">
              <a:buFont typeface="Arial" panose="020B0604020202020204" pitchFamily="34" charset="0"/>
              <a:buChar char="•"/>
            </a:pPr>
            <a:r>
              <a:rPr lang="en-US" dirty="0">
                <a:latin typeface="Calibri" panose="020F0502020204030204" pitchFamily="34" charset="0"/>
                <a:ea typeface="Calibri" panose="020F0502020204030204" pitchFamily="34" charset="0"/>
                <a:cs typeface="Calibri" panose="020F0502020204030204" pitchFamily="34" charset="0"/>
              </a:rPr>
              <a:t>The fifth task would be to write comprehensive and effective test cases and acceptance criterions for better application development and testing.</a:t>
            </a:r>
          </a:p>
          <a:p>
            <a:pPr lvl="1"/>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01142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59781" y="105094"/>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806116"/>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Design Approach</a:t>
            </a:r>
          </a:p>
        </p:txBody>
      </p:sp>
      <p:pic>
        <p:nvPicPr>
          <p:cNvPr id="3" name="Picture 2" descr="Hand holding pen and typing on computer">
            <a:extLst>
              <a:ext uri="{FF2B5EF4-FFF2-40B4-BE49-F238E27FC236}">
                <a16:creationId xmlns:a16="http://schemas.microsoft.com/office/drawing/2014/main" id="{F28F29F9-576D-29F1-462C-39CAD078DB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sp>
        <p:nvSpPr>
          <p:cNvPr id="7" name="TextBox 6">
            <a:extLst>
              <a:ext uri="{FF2B5EF4-FFF2-40B4-BE49-F238E27FC236}">
                <a16:creationId xmlns:a16="http://schemas.microsoft.com/office/drawing/2014/main" id="{D3A3D9B1-AEE3-54AB-8B5C-68ABCF8DED4A}"/>
              </a:ext>
            </a:extLst>
          </p:cNvPr>
          <p:cNvSpPr txBox="1"/>
          <p:nvPr/>
        </p:nvSpPr>
        <p:spPr>
          <a:xfrm>
            <a:off x="136634" y="1616357"/>
            <a:ext cx="7294180" cy="5324535"/>
          </a:xfrm>
          <a:prstGeom prst="rect">
            <a:avLst/>
          </a:prstGeom>
          <a:noFill/>
        </p:spPr>
        <p:txBody>
          <a:bodyPr wrap="square">
            <a:spAutoFit/>
          </a:bodyPr>
          <a:lstStyle/>
          <a:p>
            <a:pPr marL="285750" indent="-285750">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Below points gives a valuable scope for transforming the functional requirements into technical requirements:</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Client Creation and Search.</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Creating New Business Quotes by Underwriter (adding insurer details, location details, broker details, risk and coverages, interested parties, liabilities, loss history, appraisals, subjectivities and clauses).</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Work Manager Referral Process (quote evaluation logic, rules evaluation, edit rating details).</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Quote Issuance (issue quote based on evaluation, document generation encapsulating all filled details).</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Policy Issuance (quote bind if all validations completed, book and issue policy).</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Endorsements or Mid Term Adjustments (</a:t>
            </a:r>
            <a:r>
              <a:rPr lang="en-IN" sz="2000" dirty="0">
                <a:latin typeface="Calibri" panose="020F0502020204030204" pitchFamily="34" charset="0"/>
                <a:ea typeface="Calibri" panose="020F0502020204030204" pitchFamily="34" charset="0"/>
                <a:cs typeface="Calibri" panose="020F0502020204030204" pitchFamily="34" charset="0"/>
              </a:rPr>
              <a:t>like term change, renewal, broker change, correction, cancellation).</a:t>
            </a:r>
          </a:p>
          <a:p>
            <a:pPr marL="285750" indent="-28575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Reporting Screen for generating reports based on certain fields.</a:t>
            </a:r>
          </a:p>
          <a:p>
            <a:pPr marL="285750" indent="-285750">
              <a:buFont typeface="Arial" panose="020B0604020202020204" pitchFamily="34" charset="0"/>
              <a:buChar char="•"/>
            </a:pPr>
            <a:r>
              <a:rPr lang="en-IN" sz="2000" dirty="0">
                <a:latin typeface="Calibri" panose="020F0502020204030204" pitchFamily="34" charset="0"/>
                <a:ea typeface="Calibri" panose="020F0502020204030204" pitchFamily="34" charset="0"/>
                <a:cs typeface="Calibri" panose="020F0502020204030204" pitchFamily="34" charset="0"/>
              </a:rPr>
              <a:t>Admin Screen for certain levels of access.</a:t>
            </a:r>
            <a:endParaRPr lang="en-US" sz="20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138369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59781" y="105094"/>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806116"/>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Design Approach Cont.</a:t>
            </a:r>
          </a:p>
        </p:txBody>
      </p:sp>
      <p:pic>
        <p:nvPicPr>
          <p:cNvPr id="3" name="Picture 2" descr="Hand holding pen and typing on computer">
            <a:extLst>
              <a:ext uri="{FF2B5EF4-FFF2-40B4-BE49-F238E27FC236}">
                <a16:creationId xmlns:a16="http://schemas.microsoft.com/office/drawing/2014/main" id="{F28F29F9-576D-29F1-462C-39CAD078DB0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06948" y="0"/>
            <a:ext cx="4574541" cy="6858000"/>
          </a:xfrm>
          <a:prstGeom prst="rect">
            <a:avLst/>
          </a:prstGeom>
        </p:spPr>
      </p:pic>
      <p:sp>
        <p:nvSpPr>
          <p:cNvPr id="7" name="TextBox 6">
            <a:extLst>
              <a:ext uri="{FF2B5EF4-FFF2-40B4-BE49-F238E27FC236}">
                <a16:creationId xmlns:a16="http://schemas.microsoft.com/office/drawing/2014/main" id="{D3A3D9B1-AEE3-54AB-8B5C-68ABCF8DED4A}"/>
              </a:ext>
            </a:extLst>
          </p:cNvPr>
          <p:cNvSpPr txBox="1"/>
          <p:nvPr/>
        </p:nvSpPr>
        <p:spPr>
          <a:xfrm>
            <a:off x="136634" y="1867195"/>
            <a:ext cx="7294180" cy="4062651"/>
          </a:xfrm>
          <a:prstGeom prst="rect">
            <a:avLst/>
          </a:prstGeom>
          <a:noFill/>
        </p:spPr>
        <p:txBody>
          <a:bodyPr wrap="square">
            <a:spAutoFit/>
          </a:bodyPr>
          <a:lstStyle/>
          <a:p>
            <a:pPr marL="285750" indent="-285750">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Following points give a Detailed design approach for the idea:</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Presentation Layer (Dashboard, Reporting, Admin)</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Security (Authentication &amp; Authorization)</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Business Service Layer (Microservices for Policy, Work Manager, Admin, Renewal, Reporting, and Others)</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Persistence Layer(Business Domain Entity Model, Cache System)</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Database Layer</a:t>
            </a:r>
          </a:p>
          <a:p>
            <a:pPr marL="285750" indent="-285750">
              <a:buFont typeface="Wingdings" panose="05000000000000000000" pitchFamily="2" charset="2"/>
              <a:buChar char="q"/>
            </a:pPr>
            <a:r>
              <a:rPr lang="en-US" sz="2000" dirty="0">
                <a:latin typeface="Calibri" panose="020F0502020204030204" pitchFamily="34" charset="0"/>
                <a:ea typeface="Calibri" panose="020F0502020204030204" pitchFamily="34" charset="0"/>
                <a:cs typeface="Calibri" panose="020F0502020204030204" pitchFamily="34" charset="0"/>
              </a:rPr>
              <a:t>Below are some of the sample prompts that can be used:</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Analyze the current opened files for functionality understanding.</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Create entity class with parameterized constructor, getters and setters using the fields provided for different entities.</a:t>
            </a:r>
          </a:p>
          <a:p>
            <a:pPr marL="285750" indent="-285750">
              <a:buFont typeface="Arial" panose="020B0604020202020204" pitchFamily="34" charset="0"/>
              <a:buChar char="•"/>
            </a:pPr>
            <a:r>
              <a:rPr lang="en-US" sz="2000" dirty="0">
                <a:latin typeface="Calibri" panose="020F0502020204030204" pitchFamily="34" charset="0"/>
                <a:ea typeface="Calibri" panose="020F0502020204030204" pitchFamily="34" charset="0"/>
                <a:cs typeface="Calibri" panose="020F0502020204030204" pitchFamily="34" charset="0"/>
              </a:rPr>
              <a:t>Create test cases for service classes.</a:t>
            </a:r>
          </a:p>
          <a:p>
            <a:endParaRPr lang="en-US"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782343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59781" y="105094"/>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806116"/>
            <a:ext cx="4739673" cy="654822"/>
          </a:xfrm>
        </p:spPr>
        <p:txBody>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Implementation Flow</a:t>
            </a:r>
          </a:p>
        </p:txBody>
      </p:sp>
      <p:sp>
        <p:nvSpPr>
          <p:cNvPr id="7" name="TextBox 6">
            <a:extLst>
              <a:ext uri="{FF2B5EF4-FFF2-40B4-BE49-F238E27FC236}">
                <a16:creationId xmlns:a16="http://schemas.microsoft.com/office/drawing/2014/main" id="{D3A3D9B1-AEE3-54AB-8B5C-68ABCF8DED4A}"/>
              </a:ext>
            </a:extLst>
          </p:cNvPr>
          <p:cNvSpPr txBox="1"/>
          <p:nvPr/>
        </p:nvSpPr>
        <p:spPr>
          <a:xfrm>
            <a:off x="136634" y="1376086"/>
            <a:ext cx="12055366" cy="5355312"/>
          </a:xfrm>
          <a:prstGeom prst="rect">
            <a:avLst/>
          </a:prstGeom>
          <a:noFill/>
        </p:spPr>
        <p:txBody>
          <a:bodyPr wrap="square">
            <a:spAutoFit/>
          </a:bodyPr>
          <a:lstStyle/>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Implementation Flow Diagram represents the step-by-step approach on how the idea would be assembled and implemented from start to end. Please find below business process flow diagram for better understanding.</a:t>
            </a: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EDB4773B-0BB6-8C2D-52D0-2034F921A78C}"/>
              </a:ext>
            </a:extLst>
          </p:cNvPr>
          <p:cNvSpPr/>
          <p:nvPr/>
        </p:nvSpPr>
        <p:spPr>
          <a:xfrm>
            <a:off x="261316" y="2558127"/>
            <a:ext cx="1406220"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 Create Quote</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6A4C4A6F-3DB4-6EB6-59E0-F2A209CC435B}"/>
              </a:ext>
            </a:extLst>
          </p:cNvPr>
          <p:cNvSpPr/>
          <p:nvPr/>
        </p:nvSpPr>
        <p:spPr>
          <a:xfrm>
            <a:off x="1840187" y="2525464"/>
            <a:ext cx="1406220" cy="355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 Search for client</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12867A24-577F-3BC2-A18E-7D6FC15281D7}"/>
              </a:ext>
            </a:extLst>
          </p:cNvPr>
          <p:cNvSpPr/>
          <p:nvPr/>
        </p:nvSpPr>
        <p:spPr>
          <a:xfrm>
            <a:off x="3451012" y="2318634"/>
            <a:ext cx="1406220" cy="7620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(3) Display Search Result Based on Search Criteria</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0" name="Rectangle 29">
            <a:extLst>
              <a:ext uri="{FF2B5EF4-FFF2-40B4-BE49-F238E27FC236}">
                <a16:creationId xmlns:a16="http://schemas.microsoft.com/office/drawing/2014/main" id="{1FD0B022-51B3-6A7F-AF12-94B3BE9CFAFE}"/>
              </a:ext>
            </a:extLst>
          </p:cNvPr>
          <p:cNvSpPr/>
          <p:nvPr/>
        </p:nvSpPr>
        <p:spPr>
          <a:xfrm>
            <a:off x="7242669" y="2527205"/>
            <a:ext cx="1406220" cy="3557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(5) Create New Customer</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456EC7C7-C8B8-9523-BA38-627E5D0ABEC5}"/>
              </a:ext>
            </a:extLst>
          </p:cNvPr>
          <p:cNvSpPr/>
          <p:nvPr/>
        </p:nvSpPr>
        <p:spPr>
          <a:xfrm>
            <a:off x="8849179" y="2534268"/>
            <a:ext cx="1406220" cy="3666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(6) Create a New Quote</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60C86142-1F06-756D-4CE3-E2668D487453}"/>
              </a:ext>
            </a:extLst>
          </p:cNvPr>
          <p:cNvSpPr/>
          <p:nvPr/>
        </p:nvSpPr>
        <p:spPr>
          <a:xfrm>
            <a:off x="10444187" y="2521521"/>
            <a:ext cx="1406220" cy="372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(7) Add Insurer, Location, Broker</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4451DDA2-A7A9-6D00-AC63-52A93912C7B5}"/>
              </a:ext>
            </a:extLst>
          </p:cNvPr>
          <p:cNvSpPr/>
          <p:nvPr/>
        </p:nvSpPr>
        <p:spPr>
          <a:xfrm>
            <a:off x="10444187" y="3149660"/>
            <a:ext cx="1406220" cy="5608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(8) Proceed to Quote (Quote In Progress)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4" name="Rectangle 33">
            <a:extLst>
              <a:ext uri="{FF2B5EF4-FFF2-40B4-BE49-F238E27FC236}">
                <a16:creationId xmlns:a16="http://schemas.microsoft.com/office/drawing/2014/main" id="{90B2526C-1041-0D91-9525-F2D3BC41C617}"/>
              </a:ext>
            </a:extLst>
          </p:cNvPr>
          <p:cNvSpPr/>
          <p:nvPr/>
        </p:nvSpPr>
        <p:spPr>
          <a:xfrm>
            <a:off x="5587748" y="3935600"/>
            <a:ext cx="1406220" cy="372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(12) Add Risk Location</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a:extLst>
              <a:ext uri="{FF2B5EF4-FFF2-40B4-BE49-F238E27FC236}">
                <a16:creationId xmlns:a16="http://schemas.microsoft.com/office/drawing/2014/main" id="{E5EA72B1-BA28-EF1C-0201-E35E936A3A6C}"/>
              </a:ext>
            </a:extLst>
          </p:cNvPr>
          <p:cNvSpPr/>
          <p:nvPr/>
        </p:nvSpPr>
        <p:spPr>
          <a:xfrm>
            <a:off x="2345710" y="3928693"/>
            <a:ext cx="1406220" cy="388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(14) Add Appraisal Details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6" name="Rectangle 35">
            <a:extLst>
              <a:ext uri="{FF2B5EF4-FFF2-40B4-BE49-F238E27FC236}">
                <a16:creationId xmlns:a16="http://schemas.microsoft.com/office/drawing/2014/main" id="{75767226-A752-45DC-C806-7BF62874FCAC}"/>
              </a:ext>
            </a:extLst>
          </p:cNvPr>
          <p:cNvSpPr/>
          <p:nvPr/>
        </p:nvSpPr>
        <p:spPr>
          <a:xfrm>
            <a:off x="729637" y="3803027"/>
            <a:ext cx="1406220" cy="6071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(15) Add Subjectivities and Clauses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F0046DC4-59A4-D31D-9F16-3E00872A0CA0}"/>
              </a:ext>
            </a:extLst>
          </p:cNvPr>
          <p:cNvSpPr/>
          <p:nvPr/>
        </p:nvSpPr>
        <p:spPr>
          <a:xfrm>
            <a:off x="136634" y="4645474"/>
            <a:ext cx="962749" cy="9660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(16) Generate Quote Evaluation</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8" name="Rectangle 37">
            <a:extLst>
              <a:ext uri="{FF2B5EF4-FFF2-40B4-BE49-F238E27FC236}">
                <a16:creationId xmlns:a16="http://schemas.microsoft.com/office/drawing/2014/main" id="{1EEDC795-29A3-591C-A1CF-1FA75FF8F297}"/>
              </a:ext>
            </a:extLst>
          </p:cNvPr>
          <p:cNvSpPr/>
          <p:nvPr/>
        </p:nvSpPr>
        <p:spPr>
          <a:xfrm>
            <a:off x="10457348" y="3971248"/>
            <a:ext cx="1406220" cy="3689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(9) Add Loss History</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9" name="Rectangle 38">
            <a:extLst>
              <a:ext uri="{FF2B5EF4-FFF2-40B4-BE49-F238E27FC236}">
                <a16:creationId xmlns:a16="http://schemas.microsoft.com/office/drawing/2014/main" id="{ABE454EA-964A-0BC5-6FB9-7CC8F07FD39D}"/>
              </a:ext>
            </a:extLst>
          </p:cNvPr>
          <p:cNvSpPr/>
          <p:nvPr/>
        </p:nvSpPr>
        <p:spPr>
          <a:xfrm>
            <a:off x="8837677" y="4019667"/>
            <a:ext cx="1406220"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(10) Add Liability</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A5D5EADE-6CB2-74B0-D3E5-1516F1C0B163}"/>
              </a:ext>
            </a:extLst>
          </p:cNvPr>
          <p:cNvSpPr/>
          <p:nvPr/>
        </p:nvSpPr>
        <p:spPr>
          <a:xfrm>
            <a:off x="3967047" y="3928691"/>
            <a:ext cx="1406220" cy="388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(13) Display Rating Summary</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5D9B14CC-0452-844D-375E-E7F4B590F0AC}"/>
              </a:ext>
            </a:extLst>
          </p:cNvPr>
          <p:cNvSpPr/>
          <p:nvPr/>
        </p:nvSpPr>
        <p:spPr>
          <a:xfrm>
            <a:off x="7219062" y="3748224"/>
            <a:ext cx="1406220" cy="771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(11) Add Interested Parties (Mortgage)</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2" name="Rectangle 41">
            <a:extLst>
              <a:ext uri="{FF2B5EF4-FFF2-40B4-BE49-F238E27FC236}">
                <a16:creationId xmlns:a16="http://schemas.microsoft.com/office/drawing/2014/main" id="{16C42325-B7CD-4234-D75B-882EAFDCB6D9}"/>
              </a:ext>
            </a:extLst>
          </p:cNvPr>
          <p:cNvSpPr/>
          <p:nvPr/>
        </p:nvSpPr>
        <p:spPr>
          <a:xfrm>
            <a:off x="3436082" y="4923104"/>
            <a:ext cx="1406220" cy="388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(18) Work Manager</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0C57AE0F-6F13-CA20-869E-93D8F4E19426}"/>
              </a:ext>
            </a:extLst>
          </p:cNvPr>
          <p:cNvSpPr/>
          <p:nvPr/>
        </p:nvSpPr>
        <p:spPr>
          <a:xfrm>
            <a:off x="142023" y="6106905"/>
            <a:ext cx="1406220" cy="388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(21) Quote In Progress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4" name="Diamond 43">
            <a:extLst>
              <a:ext uri="{FF2B5EF4-FFF2-40B4-BE49-F238E27FC236}">
                <a16:creationId xmlns:a16="http://schemas.microsoft.com/office/drawing/2014/main" id="{8B071E49-0081-8BA6-68FE-247233CC2BAB}"/>
              </a:ext>
            </a:extLst>
          </p:cNvPr>
          <p:cNvSpPr/>
          <p:nvPr/>
        </p:nvSpPr>
        <p:spPr>
          <a:xfrm>
            <a:off x="5040099" y="2059027"/>
            <a:ext cx="1773567" cy="1295457"/>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(4) Existing Customer</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5" name="Diamond 44">
            <a:extLst>
              <a:ext uri="{FF2B5EF4-FFF2-40B4-BE49-F238E27FC236}">
                <a16:creationId xmlns:a16="http://schemas.microsoft.com/office/drawing/2014/main" id="{0B7CEF94-451A-8561-DA75-063B35E98984}"/>
              </a:ext>
            </a:extLst>
          </p:cNvPr>
          <p:cNvSpPr/>
          <p:nvPr/>
        </p:nvSpPr>
        <p:spPr>
          <a:xfrm>
            <a:off x="1275949" y="4559934"/>
            <a:ext cx="1647175" cy="1084403"/>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(17)</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Quote Referred</a:t>
            </a:r>
            <a:endParaRPr kumimoji="0" lang="en-IN"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algn="ctr"/>
            <a:endParaRPr lang="en-IN" dirty="0"/>
          </a:p>
        </p:txBody>
      </p:sp>
      <p:sp>
        <p:nvSpPr>
          <p:cNvPr id="46" name="Diamond 45">
            <a:extLst>
              <a:ext uri="{FF2B5EF4-FFF2-40B4-BE49-F238E27FC236}">
                <a16:creationId xmlns:a16="http://schemas.microsoft.com/office/drawing/2014/main" id="{D265AA31-5A13-141F-4F7E-C251B7AA1B68}"/>
              </a:ext>
            </a:extLst>
          </p:cNvPr>
          <p:cNvSpPr/>
          <p:nvPr/>
        </p:nvSpPr>
        <p:spPr>
          <a:xfrm>
            <a:off x="4998584" y="4578989"/>
            <a:ext cx="1643965" cy="1084395"/>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(19)</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Referral Decision</a:t>
            </a:r>
            <a:endParaRPr kumimoji="0" lang="en-IN"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algn="ctr"/>
            <a:endParaRPr lang="en-IN" dirty="0"/>
          </a:p>
        </p:txBody>
      </p:sp>
      <p:sp>
        <p:nvSpPr>
          <p:cNvPr id="47" name="Diamond 46">
            <a:extLst>
              <a:ext uri="{FF2B5EF4-FFF2-40B4-BE49-F238E27FC236}">
                <a16:creationId xmlns:a16="http://schemas.microsoft.com/office/drawing/2014/main" id="{80222749-7288-B5FA-CC85-17B41B163085}"/>
              </a:ext>
            </a:extLst>
          </p:cNvPr>
          <p:cNvSpPr/>
          <p:nvPr/>
        </p:nvSpPr>
        <p:spPr>
          <a:xfrm>
            <a:off x="4907994" y="5878662"/>
            <a:ext cx="1726112" cy="873531"/>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rPr>
              <a:t>(24) Is Appraisal Required</a:t>
            </a:r>
            <a:endParaRPr kumimoji="0" lang="en-IN" sz="1400" b="0" i="0" u="none" strike="noStrike" kern="1200" cap="none" spc="0" normalizeH="0" baseline="0" noProof="0" dirty="0">
              <a:ln>
                <a:noFill/>
              </a:ln>
              <a:solidFill>
                <a:srgbClr val="000000"/>
              </a:solidFill>
              <a:effectLst/>
              <a:uLnTx/>
              <a:uFillTx/>
              <a:latin typeface="Calibri" panose="020F0502020204030204" pitchFamily="34" charset="0"/>
              <a:ea typeface="Calibri" panose="020F0502020204030204" pitchFamily="34" charset="0"/>
              <a:cs typeface="Calibri" panose="020F0502020204030204" pitchFamily="34" charset="0"/>
            </a:endParaRPr>
          </a:p>
          <a:p>
            <a:pPr algn="ctr"/>
            <a:endParaRPr lang="en-IN" dirty="0"/>
          </a:p>
        </p:txBody>
      </p:sp>
      <p:cxnSp>
        <p:nvCxnSpPr>
          <p:cNvPr id="49" name="Straight Arrow Connector 48">
            <a:extLst>
              <a:ext uri="{FF2B5EF4-FFF2-40B4-BE49-F238E27FC236}">
                <a16:creationId xmlns:a16="http://schemas.microsoft.com/office/drawing/2014/main" id="{EDB34477-E1DA-AD7B-85E5-B62DCA041128}"/>
              </a:ext>
            </a:extLst>
          </p:cNvPr>
          <p:cNvCxnSpPr/>
          <p:nvPr/>
        </p:nvCxnSpPr>
        <p:spPr>
          <a:xfrm>
            <a:off x="1667536" y="2695833"/>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5D53A775-3BAF-4F14-2F36-1222D4202417}"/>
              </a:ext>
            </a:extLst>
          </p:cNvPr>
          <p:cNvCxnSpPr/>
          <p:nvPr/>
        </p:nvCxnSpPr>
        <p:spPr>
          <a:xfrm>
            <a:off x="3255285" y="2703337"/>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6B99AA5B-17F4-8F08-C6A5-E97F565BB94A}"/>
              </a:ext>
            </a:extLst>
          </p:cNvPr>
          <p:cNvCxnSpPr/>
          <p:nvPr/>
        </p:nvCxnSpPr>
        <p:spPr>
          <a:xfrm>
            <a:off x="4857232" y="2695874"/>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DBA3C41B-5C87-F618-6C49-428FE9B50C0E}"/>
              </a:ext>
            </a:extLst>
          </p:cNvPr>
          <p:cNvSpPr/>
          <p:nvPr/>
        </p:nvSpPr>
        <p:spPr>
          <a:xfrm>
            <a:off x="6762230" y="2356184"/>
            <a:ext cx="407332"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No</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63" name="Rectangle 62">
            <a:extLst>
              <a:ext uri="{FF2B5EF4-FFF2-40B4-BE49-F238E27FC236}">
                <a16:creationId xmlns:a16="http://schemas.microsoft.com/office/drawing/2014/main" id="{EABDBF0B-1F7B-145C-D9DB-B1BF6D840B7A}"/>
              </a:ext>
            </a:extLst>
          </p:cNvPr>
          <p:cNvSpPr/>
          <p:nvPr/>
        </p:nvSpPr>
        <p:spPr>
          <a:xfrm>
            <a:off x="6395339" y="3153243"/>
            <a:ext cx="448065"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Yes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65" name="Straight Connector 64">
            <a:extLst>
              <a:ext uri="{FF2B5EF4-FFF2-40B4-BE49-F238E27FC236}">
                <a16:creationId xmlns:a16="http://schemas.microsoft.com/office/drawing/2014/main" id="{812EB30A-4094-F6C0-0C5A-94553CDCCA25}"/>
              </a:ext>
            </a:extLst>
          </p:cNvPr>
          <p:cNvCxnSpPr>
            <a:cxnSpLocks/>
            <a:stCxn id="44" idx="2"/>
          </p:cNvCxnSpPr>
          <p:nvPr/>
        </p:nvCxnSpPr>
        <p:spPr>
          <a:xfrm>
            <a:off x="5926883" y="3354484"/>
            <a:ext cx="0" cy="183371"/>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F362C339-F33E-CC03-C64D-BDDF53263E32}"/>
              </a:ext>
            </a:extLst>
          </p:cNvPr>
          <p:cNvCxnSpPr/>
          <p:nvPr/>
        </p:nvCxnSpPr>
        <p:spPr>
          <a:xfrm>
            <a:off x="8648889" y="2715965"/>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AABB6FE4-C43A-E19B-08C8-6C9AC3B13EEE}"/>
              </a:ext>
            </a:extLst>
          </p:cNvPr>
          <p:cNvCxnSpPr>
            <a:cxnSpLocks/>
          </p:cNvCxnSpPr>
          <p:nvPr/>
        </p:nvCxnSpPr>
        <p:spPr>
          <a:xfrm flipV="1">
            <a:off x="6814657" y="2700384"/>
            <a:ext cx="404405" cy="4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70603E19-0599-42D4-FB65-BD98898D19ED}"/>
              </a:ext>
            </a:extLst>
          </p:cNvPr>
          <p:cNvCxnSpPr/>
          <p:nvPr/>
        </p:nvCxnSpPr>
        <p:spPr>
          <a:xfrm>
            <a:off x="10255399" y="2705081"/>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Connector: Elbow 96">
            <a:extLst>
              <a:ext uri="{FF2B5EF4-FFF2-40B4-BE49-F238E27FC236}">
                <a16:creationId xmlns:a16="http://schemas.microsoft.com/office/drawing/2014/main" id="{1C961619-97AF-D60B-B5CE-AAFF909C1F96}"/>
              </a:ext>
            </a:extLst>
          </p:cNvPr>
          <p:cNvCxnSpPr>
            <a:cxnSpLocks/>
          </p:cNvCxnSpPr>
          <p:nvPr/>
        </p:nvCxnSpPr>
        <p:spPr>
          <a:xfrm flipV="1">
            <a:off x="5926882" y="3408303"/>
            <a:ext cx="4517305" cy="12955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6FE6ADA0-1533-3FF9-9B26-E1670C81DEDB}"/>
              </a:ext>
            </a:extLst>
          </p:cNvPr>
          <p:cNvCxnSpPr>
            <a:cxnSpLocks/>
          </p:cNvCxnSpPr>
          <p:nvPr/>
        </p:nvCxnSpPr>
        <p:spPr>
          <a:xfrm>
            <a:off x="11104810" y="2901933"/>
            <a:ext cx="0" cy="235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A0F6717F-51B2-8712-129C-690362242033}"/>
              </a:ext>
            </a:extLst>
          </p:cNvPr>
          <p:cNvCxnSpPr>
            <a:cxnSpLocks/>
          </p:cNvCxnSpPr>
          <p:nvPr/>
        </p:nvCxnSpPr>
        <p:spPr>
          <a:xfrm flipH="1">
            <a:off x="5362654" y="4132645"/>
            <a:ext cx="2250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66B10546-040D-3555-683A-DAA5DF9AA717}"/>
              </a:ext>
            </a:extLst>
          </p:cNvPr>
          <p:cNvCxnSpPr>
            <a:cxnSpLocks/>
          </p:cNvCxnSpPr>
          <p:nvPr/>
        </p:nvCxnSpPr>
        <p:spPr>
          <a:xfrm>
            <a:off x="578367" y="4086710"/>
            <a:ext cx="0" cy="547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93DA40A9-FFC2-6261-27FA-D84F33290A1A}"/>
              </a:ext>
            </a:extLst>
          </p:cNvPr>
          <p:cNvCxnSpPr/>
          <p:nvPr/>
        </p:nvCxnSpPr>
        <p:spPr>
          <a:xfrm>
            <a:off x="1099383" y="5115086"/>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9" name="Straight Arrow Connector 108">
            <a:extLst>
              <a:ext uri="{FF2B5EF4-FFF2-40B4-BE49-F238E27FC236}">
                <a16:creationId xmlns:a16="http://schemas.microsoft.com/office/drawing/2014/main" id="{63187410-60BF-0935-05BB-523C2DEE6ED3}"/>
              </a:ext>
            </a:extLst>
          </p:cNvPr>
          <p:cNvCxnSpPr>
            <a:cxnSpLocks/>
          </p:cNvCxnSpPr>
          <p:nvPr/>
        </p:nvCxnSpPr>
        <p:spPr>
          <a:xfrm>
            <a:off x="2911489" y="5104198"/>
            <a:ext cx="5386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0" name="Straight Arrow Connector 109">
            <a:extLst>
              <a:ext uri="{FF2B5EF4-FFF2-40B4-BE49-F238E27FC236}">
                <a16:creationId xmlns:a16="http://schemas.microsoft.com/office/drawing/2014/main" id="{B0FC1DC4-2634-3C2A-2178-DBDBB2D7ED59}"/>
              </a:ext>
            </a:extLst>
          </p:cNvPr>
          <p:cNvCxnSpPr/>
          <p:nvPr/>
        </p:nvCxnSpPr>
        <p:spPr>
          <a:xfrm>
            <a:off x="4842302" y="5121189"/>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1" name="Straight Arrow Connector 110">
            <a:extLst>
              <a:ext uri="{FF2B5EF4-FFF2-40B4-BE49-F238E27FC236}">
                <a16:creationId xmlns:a16="http://schemas.microsoft.com/office/drawing/2014/main" id="{687B6CC1-59F8-22A0-2CDE-9E48A5F558C0}"/>
              </a:ext>
            </a:extLst>
          </p:cNvPr>
          <p:cNvCxnSpPr/>
          <p:nvPr/>
        </p:nvCxnSpPr>
        <p:spPr>
          <a:xfrm>
            <a:off x="6635299" y="5124661"/>
            <a:ext cx="127008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8272CE5-9A11-D29C-7DD0-A36DB28F3A60}"/>
              </a:ext>
            </a:extLst>
          </p:cNvPr>
          <p:cNvCxnSpPr/>
          <p:nvPr/>
        </p:nvCxnSpPr>
        <p:spPr>
          <a:xfrm>
            <a:off x="1548243" y="6287424"/>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4926047A-98D3-727D-5C01-81B0D005B855}"/>
              </a:ext>
            </a:extLst>
          </p:cNvPr>
          <p:cNvCxnSpPr>
            <a:cxnSpLocks/>
          </p:cNvCxnSpPr>
          <p:nvPr/>
        </p:nvCxnSpPr>
        <p:spPr>
          <a:xfrm flipH="1">
            <a:off x="3748604" y="4141133"/>
            <a:ext cx="2250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5B16F46D-D3B4-5FD1-D38A-AE1993844AD2}"/>
              </a:ext>
            </a:extLst>
          </p:cNvPr>
          <p:cNvCxnSpPr>
            <a:cxnSpLocks/>
          </p:cNvCxnSpPr>
          <p:nvPr/>
        </p:nvCxnSpPr>
        <p:spPr>
          <a:xfrm flipH="1">
            <a:off x="6993968" y="4122313"/>
            <a:ext cx="2250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0C6D2606-A7B7-F820-949A-14891E0FA6EE}"/>
              </a:ext>
            </a:extLst>
          </p:cNvPr>
          <p:cNvCxnSpPr>
            <a:cxnSpLocks/>
          </p:cNvCxnSpPr>
          <p:nvPr/>
        </p:nvCxnSpPr>
        <p:spPr>
          <a:xfrm flipH="1">
            <a:off x="10237246" y="4152084"/>
            <a:ext cx="2250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5071A746-5422-8419-1424-B002A5AE241C}"/>
              </a:ext>
            </a:extLst>
          </p:cNvPr>
          <p:cNvCxnSpPr>
            <a:cxnSpLocks/>
          </p:cNvCxnSpPr>
          <p:nvPr/>
        </p:nvCxnSpPr>
        <p:spPr>
          <a:xfrm flipH="1">
            <a:off x="8612583" y="4150291"/>
            <a:ext cx="2250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C123CF4F-61F6-B513-AECE-C8A8FCEA9F50}"/>
              </a:ext>
            </a:extLst>
          </p:cNvPr>
          <p:cNvCxnSpPr>
            <a:cxnSpLocks/>
          </p:cNvCxnSpPr>
          <p:nvPr/>
        </p:nvCxnSpPr>
        <p:spPr>
          <a:xfrm flipH="1">
            <a:off x="2124736" y="4130244"/>
            <a:ext cx="2250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195BC727-58A5-B029-2914-81BCFD000D4B}"/>
              </a:ext>
            </a:extLst>
          </p:cNvPr>
          <p:cNvCxnSpPr>
            <a:cxnSpLocks/>
          </p:cNvCxnSpPr>
          <p:nvPr/>
        </p:nvCxnSpPr>
        <p:spPr>
          <a:xfrm>
            <a:off x="11104810" y="3743140"/>
            <a:ext cx="0" cy="214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B9946BD4-4AB7-23BA-59CD-96F330D1BE89}"/>
              </a:ext>
            </a:extLst>
          </p:cNvPr>
          <p:cNvCxnSpPr>
            <a:cxnSpLocks/>
          </p:cNvCxnSpPr>
          <p:nvPr/>
        </p:nvCxnSpPr>
        <p:spPr>
          <a:xfrm flipH="1">
            <a:off x="578367" y="4086709"/>
            <a:ext cx="161721" cy="1890"/>
          </a:xfrm>
          <a:prstGeom prst="line">
            <a:avLst/>
          </a:prstGeom>
        </p:spPr>
        <p:style>
          <a:lnRef idx="1">
            <a:schemeClr val="dk1"/>
          </a:lnRef>
          <a:fillRef idx="0">
            <a:schemeClr val="dk1"/>
          </a:fillRef>
          <a:effectRef idx="0">
            <a:schemeClr val="dk1"/>
          </a:effectRef>
          <a:fontRef idx="minor">
            <a:schemeClr val="tx1"/>
          </a:fontRef>
        </p:style>
      </p:cxnSp>
      <p:sp>
        <p:nvSpPr>
          <p:cNvPr id="130" name="Rectangle 129">
            <a:extLst>
              <a:ext uri="{FF2B5EF4-FFF2-40B4-BE49-F238E27FC236}">
                <a16:creationId xmlns:a16="http://schemas.microsoft.com/office/drawing/2014/main" id="{B2370E0E-EACC-DA6C-C7CC-C21BD657902D}"/>
              </a:ext>
            </a:extLst>
          </p:cNvPr>
          <p:cNvSpPr/>
          <p:nvPr/>
        </p:nvSpPr>
        <p:spPr>
          <a:xfrm>
            <a:off x="1275949" y="5427669"/>
            <a:ext cx="407332"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No</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33" name="Rectangle 132">
            <a:extLst>
              <a:ext uri="{FF2B5EF4-FFF2-40B4-BE49-F238E27FC236}">
                <a16:creationId xmlns:a16="http://schemas.microsoft.com/office/drawing/2014/main" id="{9757CC07-28F2-A972-D959-9B47B17E16DA}"/>
              </a:ext>
            </a:extLst>
          </p:cNvPr>
          <p:cNvSpPr/>
          <p:nvPr/>
        </p:nvSpPr>
        <p:spPr>
          <a:xfrm>
            <a:off x="2890103" y="4751937"/>
            <a:ext cx="448065"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Yes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35" name="Flowchart: Terminator 134">
            <a:extLst>
              <a:ext uri="{FF2B5EF4-FFF2-40B4-BE49-F238E27FC236}">
                <a16:creationId xmlns:a16="http://schemas.microsoft.com/office/drawing/2014/main" id="{D2818BCA-1570-3B67-4ECE-1DFE7EFC9D03}"/>
              </a:ext>
            </a:extLst>
          </p:cNvPr>
          <p:cNvSpPr/>
          <p:nvPr/>
        </p:nvSpPr>
        <p:spPr>
          <a:xfrm>
            <a:off x="7905379" y="4920231"/>
            <a:ext cx="1486708" cy="40190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(20) Quote Declined</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37" name="Rectangle 136">
            <a:extLst>
              <a:ext uri="{FF2B5EF4-FFF2-40B4-BE49-F238E27FC236}">
                <a16:creationId xmlns:a16="http://schemas.microsoft.com/office/drawing/2014/main" id="{2CF89569-94C4-62D7-4FFD-5FC47BE00E80}"/>
              </a:ext>
            </a:extLst>
          </p:cNvPr>
          <p:cNvSpPr/>
          <p:nvPr/>
        </p:nvSpPr>
        <p:spPr>
          <a:xfrm>
            <a:off x="4293120" y="5422138"/>
            <a:ext cx="960467"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Approved</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38" name="Rectangle 137">
            <a:extLst>
              <a:ext uri="{FF2B5EF4-FFF2-40B4-BE49-F238E27FC236}">
                <a16:creationId xmlns:a16="http://schemas.microsoft.com/office/drawing/2014/main" id="{FB02CEB3-91AB-9C08-7C29-07719B61D3EC}"/>
              </a:ext>
            </a:extLst>
          </p:cNvPr>
          <p:cNvSpPr/>
          <p:nvPr/>
        </p:nvSpPr>
        <p:spPr>
          <a:xfrm>
            <a:off x="6806093" y="4754397"/>
            <a:ext cx="873153"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Declined</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141" name="Straight Connector 140">
            <a:extLst>
              <a:ext uri="{FF2B5EF4-FFF2-40B4-BE49-F238E27FC236}">
                <a16:creationId xmlns:a16="http://schemas.microsoft.com/office/drawing/2014/main" id="{6A17C1D1-FC0F-8B44-3909-AC5653A9CDF5}"/>
              </a:ext>
            </a:extLst>
          </p:cNvPr>
          <p:cNvCxnSpPr>
            <a:cxnSpLocks/>
          </p:cNvCxnSpPr>
          <p:nvPr/>
        </p:nvCxnSpPr>
        <p:spPr>
          <a:xfrm flipH="1">
            <a:off x="2099536" y="5636492"/>
            <a:ext cx="1" cy="106930"/>
          </a:xfrm>
          <a:prstGeom prst="line">
            <a:avLst/>
          </a:prstGeom>
        </p:spPr>
        <p:style>
          <a:lnRef idx="1">
            <a:schemeClr val="dk1"/>
          </a:lnRef>
          <a:fillRef idx="0">
            <a:schemeClr val="dk1"/>
          </a:fillRef>
          <a:effectRef idx="0">
            <a:schemeClr val="dk1"/>
          </a:effectRef>
          <a:fontRef idx="minor">
            <a:schemeClr val="tx1"/>
          </a:fontRef>
        </p:style>
      </p:cxnSp>
      <p:cxnSp>
        <p:nvCxnSpPr>
          <p:cNvPr id="142" name="Straight Connector 141">
            <a:extLst>
              <a:ext uri="{FF2B5EF4-FFF2-40B4-BE49-F238E27FC236}">
                <a16:creationId xmlns:a16="http://schemas.microsoft.com/office/drawing/2014/main" id="{12F3252A-909A-AA16-29F9-4D21B15A5DD7}"/>
              </a:ext>
            </a:extLst>
          </p:cNvPr>
          <p:cNvCxnSpPr/>
          <p:nvPr/>
        </p:nvCxnSpPr>
        <p:spPr>
          <a:xfrm flipH="1">
            <a:off x="5826276" y="5652239"/>
            <a:ext cx="1" cy="97209"/>
          </a:xfrm>
          <a:prstGeom prst="line">
            <a:avLst/>
          </a:prstGeom>
        </p:spPr>
        <p:style>
          <a:lnRef idx="1">
            <a:schemeClr val="dk1"/>
          </a:lnRef>
          <a:fillRef idx="0">
            <a:schemeClr val="dk1"/>
          </a:fillRef>
          <a:effectRef idx="0">
            <a:schemeClr val="dk1"/>
          </a:effectRef>
          <a:fontRef idx="minor">
            <a:schemeClr val="tx1"/>
          </a:fontRef>
        </p:style>
      </p:cxnSp>
      <p:cxnSp>
        <p:nvCxnSpPr>
          <p:cNvPr id="146" name="Straight Connector 145">
            <a:extLst>
              <a:ext uri="{FF2B5EF4-FFF2-40B4-BE49-F238E27FC236}">
                <a16:creationId xmlns:a16="http://schemas.microsoft.com/office/drawing/2014/main" id="{1D03457D-21E3-7935-1CBC-FCA219862343}"/>
              </a:ext>
            </a:extLst>
          </p:cNvPr>
          <p:cNvCxnSpPr>
            <a:cxnSpLocks/>
          </p:cNvCxnSpPr>
          <p:nvPr/>
        </p:nvCxnSpPr>
        <p:spPr>
          <a:xfrm>
            <a:off x="2097430" y="5751099"/>
            <a:ext cx="3723136" cy="0"/>
          </a:xfrm>
          <a:prstGeom prst="line">
            <a:avLst/>
          </a:prstGeom>
        </p:spPr>
        <p:style>
          <a:lnRef idx="1">
            <a:schemeClr val="dk1"/>
          </a:lnRef>
          <a:fillRef idx="0">
            <a:schemeClr val="dk1"/>
          </a:fillRef>
          <a:effectRef idx="0">
            <a:schemeClr val="dk1"/>
          </a:effectRef>
          <a:fontRef idx="minor">
            <a:schemeClr val="tx1"/>
          </a:fontRef>
        </p:style>
      </p:cxnSp>
      <p:sp>
        <p:nvSpPr>
          <p:cNvPr id="149" name="Rectangle 148">
            <a:extLst>
              <a:ext uri="{FF2B5EF4-FFF2-40B4-BE49-F238E27FC236}">
                <a16:creationId xmlns:a16="http://schemas.microsoft.com/office/drawing/2014/main" id="{90FDC9FE-EECD-57CE-A5FA-DA8EDFA49895}"/>
              </a:ext>
            </a:extLst>
          </p:cNvPr>
          <p:cNvSpPr/>
          <p:nvPr/>
        </p:nvSpPr>
        <p:spPr>
          <a:xfrm>
            <a:off x="1729209" y="6173435"/>
            <a:ext cx="1406220"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(22) Issue Quote</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50" name="Rectangle 149">
            <a:extLst>
              <a:ext uri="{FF2B5EF4-FFF2-40B4-BE49-F238E27FC236}">
                <a16:creationId xmlns:a16="http://schemas.microsoft.com/office/drawing/2014/main" id="{76C1A13E-20BC-3770-5A5F-FE0CBCDD9A61}"/>
              </a:ext>
            </a:extLst>
          </p:cNvPr>
          <p:cNvSpPr/>
          <p:nvPr/>
        </p:nvSpPr>
        <p:spPr>
          <a:xfrm>
            <a:off x="3316395" y="6129066"/>
            <a:ext cx="1406220" cy="3718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(23) Generation of Documents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51" name="Rectangle 150">
            <a:extLst>
              <a:ext uri="{FF2B5EF4-FFF2-40B4-BE49-F238E27FC236}">
                <a16:creationId xmlns:a16="http://schemas.microsoft.com/office/drawing/2014/main" id="{4D52186D-DD4E-0FE5-4DE2-7E00AA86B576}"/>
              </a:ext>
            </a:extLst>
          </p:cNvPr>
          <p:cNvSpPr/>
          <p:nvPr/>
        </p:nvSpPr>
        <p:spPr>
          <a:xfrm>
            <a:off x="6915642" y="5475539"/>
            <a:ext cx="2707709" cy="2870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(25) Add Appraiser Contact Details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52" name="Rectangle 151">
            <a:extLst>
              <a:ext uri="{FF2B5EF4-FFF2-40B4-BE49-F238E27FC236}">
                <a16:creationId xmlns:a16="http://schemas.microsoft.com/office/drawing/2014/main" id="{1E214778-5805-CD2B-6E95-FE754A018DE4}"/>
              </a:ext>
            </a:extLst>
          </p:cNvPr>
          <p:cNvSpPr/>
          <p:nvPr/>
        </p:nvSpPr>
        <p:spPr>
          <a:xfrm>
            <a:off x="7039106" y="6089611"/>
            <a:ext cx="1406220" cy="4321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(26) Book and Issue Policy</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53" name="Rectangle 152">
            <a:extLst>
              <a:ext uri="{FF2B5EF4-FFF2-40B4-BE49-F238E27FC236}">
                <a16:creationId xmlns:a16="http://schemas.microsoft.com/office/drawing/2014/main" id="{E21E0A01-D170-ED4F-CFFC-6783ACA48BB1}"/>
              </a:ext>
            </a:extLst>
          </p:cNvPr>
          <p:cNvSpPr/>
          <p:nvPr/>
        </p:nvSpPr>
        <p:spPr>
          <a:xfrm>
            <a:off x="8631347" y="6089611"/>
            <a:ext cx="1406220" cy="4019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(27) Newline Bound</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54" name="Rectangle 153">
            <a:extLst>
              <a:ext uri="{FF2B5EF4-FFF2-40B4-BE49-F238E27FC236}">
                <a16:creationId xmlns:a16="http://schemas.microsoft.com/office/drawing/2014/main" id="{3D71517D-1E24-190A-EB81-4E69BC5EE915}"/>
              </a:ext>
            </a:extLst>
          </p:cNvPr>
          <p:cNvSpPr/>
          <p:nvPr/>
        </p:nvSpPr>
        <p:spPr>
          <a:xfrm>
            <a:off x="10223588" y="6082041"/>
            <a:ext cx="1406220" cy="4019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(28) Newline In Force</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159" name="Straight Arrow Connector 158">
            <a:extLst>
              <a:ext uri="{FF2B5EF4-FFF2-40B4-BE49-F238E27FC236}">
                <a16:creationId xmlns:a16="http://schemas.microsoft.com/office/drawing/2014/main" id="{6E0622FB-F92A-C65B-48FD-42A08726016D}"/>
              </a:ext>
            </a:extLst>
          </p:cNvPr>
          <p:cNvCxnSpPr/>
          <p:nvPr/>
        </p:nvCxnSpPr>
        <p:spPr>
          <a:xfrm>
            <a:off x="3133045" y="6303510"/>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Straight Arrow Connector 159">
            <a:extLst>
              <a:ext uri="{FF2B5EF4-FFF2-40B4-BE49-F238E27FC236}">
                <a16:creationId xmlns:a16="http://schemas.microsoft.com/office/drawing/2014/main" id="{607B5067-0F59-FA5E-E850-2B75CD47BCB6}"/>
              </a:ext>
            </a:extLst>
          </p:cNvPr>
          <p:cNvCxnSpPr/>
          <p:nvPr/>
        </p:nvCxnSpPr>
        <p:spPr>
          <a:xfrm>
            <a:off x="4722616" y="6318918"/>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B429181E-DB36-33A5-57C1-D57DE500FFA8}"/>
              </a:ext>
            </a:extLst>
          </p:cNvPr>
          <p:cNvCxnSpPr/>
          <p:nvPr/>
        </p:nvCxnSpPr>
        <p:spPr>
          <a:xfrm>
            <a:off x="8459945" y="6296874"/>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2" name="Straight Arrow Connector 161">
            <a:extLst>
              <a:ext uri="{FF2B5EF4-FFF2-40B4-BE49-F238E27FC236}">
                <a16:creationId xmlns:a16="http://schemas.microsoft.com/office/drawing/2014/main" id="{850C9BE2-3F51-BD98-22D5-CB1FE5BDEE33}"/>
              </a:ext>
            </a:extLst>
          </p:cNvPr>
          <p:cNvCxnSpPr/>
          <p:nvPr/>
        </p:nvCxnSpPr>
        <p:spPr>
          <a:xfrm>
            <a:off x="6651116" y="5620121"/>
            <a:ext cx="251277"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3" name="Straight Arrow Connector 162">
            <a:extLst>
              <a:ext uri="{FF2B5EF4-FFF2-40B4-BE49-F238E27FC236}">
                <a16:creationId xmlns:a16="http://schemas.microsoft.com/office/drawing/2014/main" id="{AEAD8671-DB77-7332-0EF0-276C6966F374}"/>
              </a:ext>
            </a:extLst>
          </p:cNvPr>
          <p:cNvCxnSpPr/>
          <p:nvPr/>
        </p:nvCxnSpPr>
        <p:spPr>
          <a:xfrm>
            <a:off x="6597982" y="6310451"/>
            <a:ext cx="445155"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4" name="Rectangle 163">
            <a:extLst>
              <a:ext uri="{FF2B5EF4-FFF2-40B4-BE49-F238E27FC236}">
                <a16:creationId xmlns:a16="http://schemas.microsoft.com/office/drawing/2014/main" id="{E047DBBE-C196-DBFC-CE6F-976B5DC4C2BD}"/>
              </a:ext>
            </a:extLst>
          </p:cNvPr>
          <p:cNvSpPr/>
          <p:nvPr/>
        </p:nvSpPr>
        <p:spPr>
          <a:xfrm>
            <a:off x="6557777" y="6002522"/>
            <a:ext cx="407332"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No</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65" name="Rectangle 164">
            <a:extLst>
              <a:ext uri="{FF2B5EF4-FFF2-40B4-BE49-F238E27FC236}">
                <a16:creationId xmlns:a16="http://schemas.microsoft.com/office/drawing/2014/main" id="{325F741B-4CEA-E6C2-3D4E-ECE836243B93}"/>
              </a:ext>
            </a:extLst>
          </p:cNvPr>
          <p:cNvSpPr/>
          <p:nvPr/>
        </p:nvSpPr>
        <p:spPr>
          <a:xfrm>
            <a:off x="6131007" y="5559188"/>
            <a:ext cx="448065"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Yes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171" name="Straight Connector 170">
            <a:extLst>
              <a:ext uri="{FF2B5EF4-FFF2-40B4-BE49-F238E27FC236}">
                <a16:creationId xmlns:a16="http://schemas.microsoft.com/office/drawing/2014/main" id="{A89189ED-EB65-9973-0A33-0A29A67489A1}"/>
              </a:ext>
            </a:extLst>
          </p:cNvPr>
          <p:cNvCxnSpPr>
            <a:cxnSpLocks/>
            <a:stCxn id="47" idx="0"/>
          </p:cNvCxnSpPr>
          <p:nvPr/>
        </p:nvCxnSpPr>
        <p:spPr>
          <a:xfrm>
            <a:off x="5771050" y="5878662"/>
            <a:ext cx="880066" cy="0"/>
          </a:xfrm>
          <a:prstGeom prst="line">
            <a:avLst/>
          </a:prstGeom>
        </p:spPr>
        <p:style>
          <a:lnRef idx="1">
            <a:schemeClr val="dk1"/>
          </a:lnRef>
          <a:fillRef idx="0">
            <a:schemeClr val="dk1"/>
          </a:fillRef>
          <a:effectRef idx="0">
            <a:schemeClr val="dk1"/>
          </a:effectRef>
          <a:fontRef idx="minor">
            <a:schemeClr val="tx1"/>
          </a:fontRef>
        </p:style>
      </p:cxnSp>
      <p:cxnSp>
        <p:nvCxnSpPr>
          <p:cNvPr id="173" name="Straight Connector 172">
            <a:extLst>
              <a:ext uri="{FF2B5EF4-FFF2-40B4-BE49-F238E27FC236}">
                <a16:creationId xmlns:a16="http://schemas.microsoft.com/office/drawing/2014/main" id="{16A0DF5B-A404-ABE1-2FC8-6CEF83682799}"/>
              </a:ext>
            </a:extLst>
          </p:cNvPr>
          <p:cNvCxnSpPr/>
          <p:nvPr/>
        </p:nvCxnSpPr>
        <p:spPr>
          <a:xfrm flipV="1">
            <a:off x="6656597" y="5612083"/>
            <a:ext cx="0" cy="261369"/>
          </a:xfrm>
          <a:prstGeom prst="line">
            <a:avLst/>
          </a:prstGeom>
        </p:spPr>
        <p:style>
          <a:lnRef idx="1">
            <a:schemeClr val="dk1"/>
          </a:lnRef>
          <a:fillRef idx="0">
            <a:schemeClr val="dk1"/>
          </a:fillRef>
          <a:effectRef idx="0">
            <a:schemeClr val="dk1"/>
          </a:effectRef>
          <a:fontRef idx="minor">
            <a:schemeClr val="tx1"/>
          </a:fontRef>
        </p:style>
      </p:cxnSp>
      <p:cxnSp>
        <p:nvCxnSpPr>
          <p:cNvPr id="175" name="Straight Arrow Connector 174">
            <a:extLst>
              <a:ext uri="{FF2B5EF4-FFF2-40B4-BE49-F238E27FC236}">
                <a16:creationId xmlns:a16="http://schemas.microsoft.com/office/drawing/2014/main" id="{DC937A0B-D151-EF46-5053-29C404DBAE32}"/>
              </a:ext>
            </a:extLst>
          </p:cNvPr>
          <p:cNvCxnSpPr/>
          <p:nvPr/>
        </p:nvCxnSpPr>
        <p:spPr>
          <a:xfrm>
            <a:off x="10044839" y="6290510"/>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7" name="Straight Arrow Connector 176">
            <a:extLst>
              <a:ext uri="{FF2B5EF4-FFF2-40B4-BE49-F238E27FC236}">
                <a16:creationId xmlns:a16="http://schemas.microsoft.com/office/drawing/2014/main" id="{5130506F-2412-4B59-65AE-0FFEFCB975EE}"/>
              </a:ext>
            </a:extLst>
          </p:cNvPr>
          <p:cNvCxnSpPr>
            <a:cxnSpLocks/>
          </p:cNvCxnSpPr>
          <p:nvPr/>
        </p:nvCxnSpPr>
        <p:spPr>
          <a:xfrm>
            <a:off x="7742216" y="5746281"/>
            <a:ext cx="0" cy="32796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9" name="Flowchart: Terminator 178">
            <a:extLst>
              <a:ext uri="{FF2B5EF4-FFF2-40B4-BE49-F238E27FC236}">
                <a16:creationId xmlns:a16="http://schemas.microsoft.com/office/drawing/2014/main" id="{7AE541C7-AB5A-E70B-31A1-EC94D21FADA7}"/>
              </a:ext>
            </a:extLst>
          </p:cNvPr>
          <p:cNvSpPr/>
          <p:nvPr/>
        </p:nvSpPr>
        <p:spPr>
          <a:xfrm>
            <a:off x="10164322" y="5211966"/>
            <a:ext cx="1486708" cy="401904"/>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(29) CLOSED</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180" name="Straight Arrow Connector 179">
            <a:extLst>
              <a:ext uri="{FF2B5EF4-FFF2-40B4-BE49-F238E27FC236}">
                <a16:creationId xmlns:a16="http://schemas.microsoft.com/office/drawing/2014/main" id="{40325CFD-C8F2-1685-3381-1AFD20DA52C0}"/>
              </a:ext>
            </a:extLst>
          </p:cNvPr>
          <p:cNvCxnSpPr>
            <a:cxnSpLocks/>
          </p:cNvCxnSpPr>
          <p:nvPr/>
        </p:nvCxnSpPr>
        <p:spPr>
          <a:xfrm flipV="1">
            <a:off x="10926698" y="5600734"/>
            <a:ext cx="0" cy="48887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4" name="Connector: Elbow 183">
            <a:extLst>
              <a:ext uri="{FF2B5EF4-FFF2-40B4-BE49-F238E27FC236}">
                <a16:creationId xmlns:a16="http://schemas.microsoft.com/office/drawing/2014/main" id="{DCAC9019-FF50-C78C-4927-124E8BC0E430}"/>
              </a:ext>
            </a:extLst>
          </p:cNvPr>
          <p:cNvCxnSpPr>
            <a:endCxn id="43" idx="0"/>
          </p:cNvCxnSpPr>
          <p:nvPr/>
        </p:nvCxnSpPr>
        <p:spPr>
          <a:xfrm rot="10800000" flipV="1">
            <a:off x="845134" y="5749447"/>
            <a:ext cx="1252297" cy="357457"/>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466516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Logo">
            <a:extLst>
              <a:ext uri="{FF2B5EF4-FFF2-40B4-BE49-F238E27FC236}">
                <a16:creationId xmlns:a16="http://schemas.microsoft.com/office/drawing/2014/main" id="{1D647387-A1C4-0F04-4ECD-45309B6911E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a:off x="9959781" y="105094"/>
            <a:ext cx="2067983" cy="620395"/>
          </a:xfrm>
          <a:prstGeom prst="rect">
            <a:avLst/>
          </a:prstGeom>
        </p:spPr>
      </p:pic>
      <p:sp>
        <p:nvSpPr>
          <p:cNvPr id="6" name="Title 14">
            <a:extLst>
              <a:ext uri="{FF2B5EF4-FFF2-40B4-BE49-F238E27FC236}">
                <a16:creationId xmlns:a16="http://schemas.microsoft.com/office/drawing/2014/main" id="{0FECDB2B-4791-997A-4239-77E1FA8A9855}"/>
              </a:ext>
            </a:extLst>
          </p:cNvPr>
          <p:cNvSpPr>
            <a:spLocks noGrp="1"/>
          </p:cNvSpPr>
          <p:nvPr>
            <p:ph type="ctrTitle"/>
          </p:nvPr>
        </p:nvSpPr>
        <p:spPr>
          <a:xfrm>
            <a:off x="830810" y="806116"/>
            <a:ext cx="7387904" cy="654822"/>
          </a:xfrm>
        </p:spPr>
        <p:txBody>
          <a:bodyPr>
            <a:normAutofit fontScale="90000"/>
          </a:bodyPr>
          <a:lstStyle/>
          <a:p>
            <a:pPr algn="l"/>
            <a:r>
              <a:rPr lang="en-US" sz="3600" b="1" dirty="0">
                <a:solidFill>
                  <a:schemeClr val="tx1"/>
                </a:solidFill>
                <a:latin typeface="Calibri" panose="020F0502020204030204" pitchFamily="34" charset="0"/>
                <a:ea typeface="Calibri" panose="020F0502020204030204" pitchFamily="34" charset="0"/>
                <a:cs typeface="Calibri" panose="020F0502020204030204" pitchFamily="34" charset="0"/>
              </a:rPr>
              <a:t>Implementation Flow Subset for Prototype</a:t>
            </a:r>
          </a:p>
        </p:txBody>
      </p:sp>
      <p:sp>
        <p:nvSpPr>
          <p:cNvPr id="7" name="TextBox 6">
            <a:extLst>
              <a:ext uri="{FF2B5EF4-FFF2-40B4-BE49-F238E27FC236}">
                <a16:creationId xmlns:a16="http://schemas.microsoft.com/office/drawing/2014/main" id="{D3A3D9B1-AEE3-54AB-8B5C-68ABCF8DED4A}"/>
              </a:ext>
            </a:extLst>
          </p:cNvPr>
          <p:cNvSpPr txBox="1"/>
          <p:nvPr/>
        </p:nvSpPr>
        <p:spPr>
          <a:xfrm>
            <a:off x="136634" y="1376086"/>
            <a:ext cx="12055366" cy="4801314"/>
          </a:xfrm>
          <a:prstGeom prst="rect">
            <a:avLst/>
          </a:prstGeom>
          <a:noFill/>
        </p:spPr>
        <p:txBody>
          <a:bodyPr wrap="square">
            <a:spAutoFit/>
          </a:bodyPr>
          <a:lstStyle/>
          <a:p>
            <a:pPr marL="285750" indent="-285750">
              <a:buFont typeface="Wingdings" panose="05000000000000000000" pitchFamily="2" charset="2"/>
              <a:buChar char="q"/>
            </a:pPr>
            <a:r>
              <a:rPr lang="en-US" dirty="0">
                <a:latin typeface="Calibri" panose="020F0502020204030204" pitchFamily="34" charset="0"/>
                <a:ea typeface="Calibri" panose="020F0502020204030204" pitchFamily="34" charset="0"/>
                <a:cs typeface="Calibri" panose="020F0502020204030204" pitchFamily="34" charset="0"/>
              </a:rPr>
              <a:t>Below Implementation Flow Diagram represents a subset of the total flow system for creation of a prototype design.</a:t>
            </a: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742950" lvl="1" indent="-285750">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marL="285750" indent="-285750" algn="l">
              <a:buFont typeface="Wingdings" panose="05000000000000000000" pitchFamily="2" charset="2"/>
              <a:buChar char="q"/>
            </a:pPr>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US" dirty="0">
              <a:latin typeface="Calibri" panose="020F0502020204030204" pitchFamily="34" charset="0"/>
              <a:ea typeface="Calibri" panose="020F0502020204030204" pitchFamily="34" charset="0"/>
              <a:cs typeface="Calibri" panose="020F0502020204030204" pitchFamily="34" charset="0"/>
            </a:endParaRPr>
          </a:p>
          <a:p>
            <a:pPr algn="l"/>
            <a:endParaRPr lang="en-US" dirty="0">
              <a:latin typeface="Calibri" panose="020F0502020204030204" pitchFamily="34" charset="0"/>
              <a:ea typeface="Calibri" panose="020F0502020204030204" pitchFamily="34" charset="0"/>
              <a:cs typeface="Calibri" panose="020F0502020204030204" pitchFamily="34" charset="0"/>
            </a:endParaRPr>
          </a:p>
        </p:txBody>
      </p:sp>
      <p:sp>
        <p:nvSpPr>
          <p:cNvPr id="12" name="Rectangle 11">
            <a:extLst>
              <a:ext uri="{FF2B5EF4-FFF2-40B4-BE49-F238E27FC236}">
                <a16:creationId xmlns:a16="http://schemas.microsoft.com/office/drawing/2014/main" id="{EDB4773B-0BB6-8C2D-52D0-2034F921A78C}"/>
              </a:ext>
            </a:extLst>
          </p:cNvPr>
          <p:cNvSpPr/>
          <p:nvPr/>
        </p:nvSpPr>
        <p:spPr>
          <a:xfrm>
            <a:off x="261316" y="2558127"/>
            <a:ext cx="1406220"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 Create Quote</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28" name="Rectangle 27">
            <a:extLst>
              <a:ext uri="{FF2B5EF4-FFF2-40B4-BE49-F238E27FC236}">
                <a16:creationId xmlns:a16="http://schemas.microsoft.com/office/drawing/2014/main" id="{6A4C4A6F-3DB4-6EB6-59E0-F2A209CC435B}"/>
              </a:ext>
            </a:extLst>
          </p:cNvPr>
          <p:cNvSpPr/>
          <p:nvPr/>
        </p:nvSpPr>
        <p:spPr>
          <a:xfrm>
            <a:off x="1840187" y="2525464"/>
            <a:ext cx="1406220" cy="35574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 Search for client</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29" name="Rectangle 28">
            <a:extLst>
              <a:ext uri="{FF2B5EF4-FFF2-40B4-BE49-F238E27FC236}">
                <a16:creationId xmlns:a16="http://schemas.microsoft.com/office/drawing/2014/main" id="{12867A24-577F-3BC2-A18E-7D6FC15281D7}"/>
              </a:ext>
            </a:extLst>
          </p:cNvPr>
          <p:cNvSpPr/>
          <p:nvPr/>
        </p:nvSpPr>
        <p:spPr>
          <a:xfrm>
            <a:off x="3451012" y="2318634"/>
            <a:ext cx="1406220" cy="76200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(3) Display Search Result Based on Search Criteria</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0" name="Rectangle 29">
            <a:extLst>
              <a:ext uri="{FF2B5EF4-FFF2-40B4-BE49-F238E27FC236}">
                <a16:creationId xmlns:a16="http://schemas.microsoft.com/office/drawing/2014/main" id="{1FD0B022-51B3-6A7F-AF12-94B3BE9CFAFE}"/>
              </a:ext>
            </a:extLst>
          </p:cNvPr>
          <p:cNvSpPr/>
          <p:nvPr/>
        </p:nvSpPr>
        <p:spPr>
          <a:xfrm>
            <a:off x="7242669" y="2527205"/>
            <a:ext cx="1406220" cy="35574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(5) Create New Customer</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1" name="Rectangle 30">
            <a:extLst>
              <a:ext uri="{FF2B5EF4-FFF2-40B4-BE49-F238E27FC236}">
                <a16:creationId xmlns:a16="http://schemas.microsoft.com/office/drawing/2014/main" id="{456EC7C7-C8B8-9523-BA38-627E5D0ABEC5}"/>
              </a:ext>
            </a:extLst>
          </p:cNvPr>
          <p:cNvSpPr/>
          <p:nvPr/>
        </p:nvSpPr>
        <p:spPr>
          <a:xfrm>
            <a:off x="8849179" y="2534268"/>
            <a:ext cx="1406220" cy="36665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(6) Create a New Quote</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2" name="Rectangle 31">
            <a:extLst>
              <a:ext uri="{FF2B5EF4-FFF2-40B4-BE49-F238E27FC236}">
                <a16:creationId xmlns:a16="http://schemas.microsoft.com/office/drawing/2014/main" id="{60C86142-1F06-756D-4CE3-E2668D487453}"/>
              </a:ext>
            </a:extLst>
          </p:cNvPr>
          <p:cNvSpPr/>
          <p:nvPr/>
        </p:nvSpPr>
        <p:spPr>
          <a:xfrm>
            <a:off x="10444187" y="2521521"/>
            <a:ext cx="1406220" cy="372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(7) Add Insurer, Location, Broker</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4451DDA2-A7A9-6D00-AC63-52A93912C7B5}"/>
              </a:ext>
            </a:extLst>
          </p:cNvPr>
          <p:cNvSpPr/>
          <p:nvPr/>
        </p:nvSpPr>
        <p:spPr>
          <a:xfrm>
            <a:off x="10444187" y="3149660"/>
            <a:ext cx="1406220" cy="5608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(8) Proceed to Quote (Quote In Progress)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4" name="Rectangle 33">
            <a:extLst>
              <a:ext uri="{FF2B5EF4-FFF2-40B4-BE49-F238E27FC236}">
                <a16:creationId xmlns:a16="http://schemas.microsoft.com/office/drawing/2014/main" id="{90B2526C-1041-0D91-9525-F2D3BC41C617}"/>
              </a:ext>
            </a:extLst>
          </p:cNvPr>
          <p:cNvSpPr/>
          <p:nvPr/>
        </p:nvSpPr>
        <p:spPr>
          <a:xfrm>
            <a:off x="5587748" y="3935600"/>
            <a:ext cx="1406220" cy="372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(12) Add Risk Location</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5" name="Rectangle 34">
            <a:extLst>
              <a:ext uri="{FF2B5EF4-FFF2-40B4-BE49-F238E27FC236}">
                <a16:creationId xmlns:a16="http://schemas.microsoft.com/office/drawing/2014/main" id="{E5EA72B1-BA28-EF1C-0201-E35E936A3A6C}"/>
              </a:ext>
            </a:extLst>
          </p:cNvPr>
          <p:cNvSpPr/>
          <p:nvPr/>
        </p:nvSpPr>
        <p:spPr>
          <a:xfrm>
            <a:off x="2345710" y="3928693"/>
            <a:ext cx="1406220" cy="388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(14) Add Appraisal Details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6" name="Rectangle 35">
            <a:extLst>
              <a:ext uri="{FF2B5EF4-FFF2-40B4-BE49-F238E27FC236}">
                <a16:creationId xmlns:a16="http://schemas.microsoft.com/office/drawing/2014/main" id="{75767226-A752-45DC-C806-7BF62874FCAC}"/>
              </a:ext>
            </a:extLst>
          </p:cNvPr>
          <p:cNvSpPr/>
          <p:nvPr/>
        </p:nvSpPr>
        <p:spPr>
          <a:xfrm>
            <a:off x="729637" y="3803027"/>
            <a:ext cx="1406220" cy="60712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(15) Add Subjectivities and Clauses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7" name="Rectangle 36">
            <a:extLst>
              <a:ext uri="{FF2B5EF4-FFF2-40B4-BE49-F238E27FC236}">
                <a16:creationId xmlns:a16="http://schemas.microsoft.com/office/drawing/2014/main" id="{F0046DC4-59A4-D31D-9F16-3E00872A0CA0}"/>
              </a:ext>
            </a:extLst>
          </p:cNvPr>
          <p:cNvSpPr/>
          <p:nvPr/>
        </p:nvSpPr>
        <p:spPr>
          <a:xfrm>
            <a:off x="136634" y="4645474"/>
            <a:ext cx="962749" cy="96601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(16) Generate Quote Evaluation</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8" name="Rectangle 37">
            <a:extLst>
              <a:ext uri="{FF2B5EF4-FFF2-40B4-BE49-F238E27FC236}">
                <a16:creationId xmlns:a16="http://schemas.microsoft.com/office/drawing/2014/main" id="{1EEDC795-29A3-591C-A1CF-1FA75FF8F297}"/>
              </a:ext>
            </a:extLst>
          </p:cNvPr>
          <p:cNvSpPr/>
          <p:nvPr/>
        </p:nvSpPr>
        <p:spPr>
          <a:xfrm>
            <a:off x="10457348" y="3971248"/>
            <a:ext cx="1406220" cy="36893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(9) Add Loss History</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39" name="Rectangle 38">
            <a:extLst>
              <a:ext uri="{FF2B5EF4-FFF2-40B4-BE49-F238E27FC236}">
                <a16:creationId xmlns:a16="http://schemas.microsoft.com/office/drawing/2014/main" id="{ABE454EA-964A-0BC5-6FB9-7CC8F07FD39D}"/>
              </a:ext>
            </a:extLst>
          </p:cNvPr>
          <p:cNvSpPr/>
          <p:nvPr/>
        </p:nvSpPr>
        <p:spPr>
          <a:xfrm>
            <a:off x="8837677" y="4019667"/>
            <a:ext cx="1406220"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(10) Add Liability</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0" name="Rectangle 39">
            <a:extLst>
              <a:ext uri="{FF2B5EF4-FFF2-40B4-BE49-F238E27FC236}">
                <a16:creationId xmlns:a16="http://schemas.microsoft.com/office/drawing/2014/main" id="{A5D5EADE-6CB2-74B0-D3E5-1516F1C0B163}"/>
              </a:ext>
            </a:extLst>
          </p:cNvPr>
          <p:cNvSpPr/>
          <p:nvPr/>
        </p:nvSpPr>
        <p:spPr>
          <a:xfrm>
            <a:off x="3967047" y="3928691"/>
            <a:ext cx="1406220" cy="388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(13) Display Rating Summary</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5D9B14CC-0452-844D-375E-E7F4B590F0AC}"/>
              </a:ext>
            </a:extLst>
          </p:cNvPr>
          <p:cNvSpPr/>
          <p:nvPr/>
        </p:nvSpPr>
        <p:spPr>
          <a:xfrm>
            <a:off x="7219062" y="3748224"/>
            <a:ext cx="1406220" cy="77170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(11) Add Interested Parties (Mortgage)</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3" name="Rectangle 42">
            <a:extLst>
              <a:ext uri="{FF2B5EF4-FFF2-40B4-BE49-F238E27FC236}">
                <a16:creationId xmlns:a16="http://schemas.microsoft.com/office/drawing/2014/main" id="{0C57AE0F-6F13-CA20-869E-93D8F4E19426}"/>
              </a:ext>
            </a:extLst>
          </p:cNvPr>
          <p:cNvSpPr/>
          <p:nvPr/>
        </p:nvSpPr>
        <p:spPr>
          <a:xfrm>
            <a:off x="1288171" y="4933988"/>
            <a:ext cx="1406220" cy="3889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(21) Quote In Progress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44" name="Diamond 43">
            <a:extLst>
              <a:ext uri="{FF2B5EF4-FFF2-40B4-BE49-F238E27FC236}">
                <a16:creationId xmlns:a16="http://schemas.microsoft.com/office/drawing/2014/main" id="{8B071E49-0081-8BA6-68FE-247233CC2BAB}"/>
              </a:ext>
            </a:extLst>
          </p:cNvPr>
          <p:cNvSpPr/>
          <p:nvPr/>
        </p:nvSpPr>
        <p:spPr>
          <a:xfrm>
            <a:off x="5040099" y="2059027"/>
            <a:ext cx="1773567" cy="1295457"/>
          </a:xfrm>
          <a:prstGeom prst="diamon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(4) Existing Customer</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49" name="Straight Arrow Connector 48">
            <a:extLst>
              <a:ext uri="{FF2B5EF4-FFF2-40B4-BE49-F238E27FC236}">
                <a16:creationId xmlns:a16="http://schemas.microsoft.com/office/drawing/2014/main" id="{EDB34477-E1DA-AD7B-85E5-B62DCA041128}"/>
              </a:ext>
            </a:extLst>
          </p:cNvPr>
          <p:cNvCxnSpPr/>
          <p:nvPr/>
        </p:nvCxnSpPr>
        <p:spPr>
          <a:xfrm>
            <a:off x="1667536" y="2695833"/>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Straight Arrow Connector 49">
            <a:extLst>
              <a:ext uri="{FF2B5EF4-FFF2-40B4-BE49-F238E27FC236}">
                <a16:creationId xmlns:a16="http://schemas.microsoft.com/office/drawing/2014/main" id="{5D53A775-3BAF-4F14-2F36-1222D4202417}"/>
              </a:ext>
            </a:extLst>
          </p:cNvPr>
          <p:cNvCxnSpPr/>
          <p:nvPr/>
        </p:nvCxnSpPr>
        <p:spPr>
          <a:xfrm>
            <a:off x="3255285" y="2703337"/>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 name="Straight Arrow Connector 50">
            <a:extLst>
              <a:ext uri="{FF2B5EF4-FFF2-40B4-BE49-F238E27FC236}">
                <a16:creationId xmlns:a16="http://schemas.microsoft.com/office/drawing/2014/main" id="{6B99AA5B-17F4-8F08-C6A5-E97F565BB94A}"/>
              </a:ext>
            </a:extLst>
          </p:cNvPr>
          <p:cNvCxnSpPr/>
          <p:nvPr/>
        </p:nvCxnSpPr>
        <p:spPr>
          <a:xfrm>
            <a:off x="4857232" y="2695874"/>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2" name="Rectangle 61">
            <a:extLst>
              <a:ext uri="{FF2B5EF4-FFF2-40B4-BE49-F238E27FC236}">
                <a16:creationId xmlns:a16="http://schemas.microsoft.com/office/drawing/2014/main" id="{DBA3C41B-5C87-F618-6C49-428FE9B50C0E}"/>
              </a:ext>
            </a:extLst>
          </p:cNvPr>
          <p:cNvSpPr/>
          <p:nvPr/>
        </p:nvSpPr>
        <p:spPr>
          <a:xfrm>
            <a:off x="6762230" y="2356184"/>
            <a:ext cx="407332"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No</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63" name="Rectangle 62">
            <a:extLst>
              <a:ext uri="{FF2B5EF4-FFF2-40B4-BE49-F238E27FC236}">
                <a16:creationId xmlns:a16="http://schemas.microsoft.com/office/drawing/2014/main" id="{EABDBF0B-1F7B-145C-D9DB-B1BF6D840B7A}"/>
              </a:ext>
            </a:extLst>
          </p:cNvPr>
          <p:cNvSpPr/>
          <p:nvPr/>
        </p:nvSpPr>
        <p:spPr>
          <a:xfrm>
            <a:off x="6395339" y="3153243"/>
            <a:ext cx="448065"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Yes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65" name="Straight Connector 64">
            <a:extLst>
              <a:ext uri="{FF2B5EF4-FFF2-40B4-BE49-F238E27FC236}">
                <a16:creationId xmlns:a16="http://schemas.microsoft.com/office/drawing/2014/main" id="{812EB30A-4094-F6C0-0C5A-94553CDCCA25}"/>
              </a:ext>
            </a:extLst>
          </p:cNvPr>
          <p:cNvCxnSpPr>
            <a:cxnSpLocks/>
            <a:stCxn id="44" idx="2"/>
          </p:cNvCxnSpPr>
          <p:nvPr/>
        </p:nvCxnSpPr>
        <p:spPr>
          <a:xfrm>
            <a:off x="5926883" y="3354484"/>
            <a:ext cx="0" cy="183371"/>
          </a:xfrm>
          <a:prstGeom prst="line">
            <a:avLst/>
          </a:prstGeom>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F362C339-F33E-CC03-C64D-BDDF53263E32}"/>
              </a:ext>
            </a:extLst>
          </p:cNvPr>
          <p:cNvCxnSpPr/>
          <p:nvPr/>
        </p:nvCxnSpPr>
        <p:spPr>
          <a:xfrm>
            <a:off x="8648889" y="2715965"/>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0" name="Straight Arrow Connector 69">
            <a:extLst>
              <a:ext uri="{FF2B5EF4-FFF2-40B4-BE49-F238E27FC236}">
                <a16:creationId xmlns:a16="http://schemas.microsoft.com/office/drawing/2014/main" id="{AABB6FE4-C43A-E19B-08C8-6C9AC3B13EEE}"/>
              </a:ext>
            </a:extLst>
          </p:cNvPr>
          <p:cNvCxnSpPr>
            <a:cxnSpLocks/>
          </p:cNvCxnSpPr>
          <p:nvPr/>
        </p:nvCxnSpPr>
        <p:spPr>
          <a:xfrm flipV="1">
            <a:off x="6814657" y="2700384"/>
            <a:ext cx="404405" cy="446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2" name="Straight Arrow Connector 71">
            <a:extLst>
              <a:ext uri="{FF2B5EF4-FFF2-40B4-BE49-F238E27FC236}">
                <a16:creationId xmlns:a16="http://schemas.microsoft.com/office/drawing/2014/main" id="{70603E19-0599-42D4-FB65-BD98898D19ED}"/>
              </a:ext>
            </a:extLst>
          </p:cNvPr>
          <p:cNvCxnSpPr/>
          <p:nvPr/>
        </p:nvCxnSpPr>
        <p:spPr>
          <a:xfrm>
            <a:off x="10255399" y="2705081"/>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7" name="Connector: Elbow 96">
            <a:extLst>
              <a:ext uri="{FF2B5EF4-FFF2-40B4-BE49-F238E27FC236}">
                <a16:creationId xmlns:a16="http://schemas.microsoft.com/office/drawing/2014/main" id="{1C961619-97AF-D60B-B5CE-AAFF909C1F96}"/>
              </a:ext>
            </a:extLst>
          </p:cNvPr>
          <p:cNvCxnSpPr>
            <a:cxnSpLocks/>
          </p:cNvCxnSpPr>
          <p:nvPr/>
        </p:nvCxnSpPr>
        <p:spPr>
          <a:xfrm flipV="1">
            <a:off x="5926882" y="3408303"/>
            <a:ext cx="4517305" cy="129554"/>
          </a:xfrm>
          <a:prstGeom prst="bentConnector3">
            <a:avLst/>
          </a:prstGeom>
          <a:ln>
            <a:tailEnd type="triangle"/>
          </a:ln>
        </p:spPr>
        <p:style>
          <a:lnRef idx="1">
            <a:schemeClr val="dk1"/>
          </a:lnRef>
          <a:fillRef idx="0">
            <a:schemeClr val="dk1"/>
          </a:fillRef>
          <a:effectRef idx="0">
            <a:schemeClr val="dk1"/>
          </a:effectRef>
          <a:fontRef idx="minor">
            <a:schemeClr val="tx1"/>
          </a:fontRef>
        </p:style>
      </p:cxnSp>
      <p:cxnSp>
        <p:nvCxnSpPr>
          <p:cNvPr id="100" name="Straight Arrow Connector 99">
            <a:extLst>
              <a:ext uri="{FF2B5EF4-FFF2-40B4-BE49-F238E27FC236}">
                <a16:creationId xmlns:a16="http://schemas.microsoft.com/office/drawing/2014/main" id="{6FE6ADA0-1533-3FF9-9B26-E1670C81DEDB}"/>
              </a:ext>
            </a:extLst>
          </p:cNvPr>
          <p:cNvCxnSpPr>
            <a:cxnSpLocks/>
          </p:cNvCxnSpPr>
          <p:nvPr/>
        </p:nvCxnSpPr>
        <p:spPr>
          <a:xfrm>
            <a:off x="11104810" y="2901933"/>
            <a:ext cx="0" cy="2359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6" name="Straight Arrow Connector 105">
            <a:extLst>
              <a:ext uri="{FF2B5EF4-FFF2-40B4-BE49-F238E27FC236}">
                <a16:creationId xmlns:a16="http://schemas.microsoft.com/office/drawing/2014/main" id="{A0F6717F-51B2-8712-129C-690362242033}"/>
              </a:ext>
            </a:extLst>
          </p:cNvPr>
          <p:cNvCxnSpPr>
            <a:cxnSpLocks/>
          </p:cNvCxnSpPr>
          <p:nvPr/>
        </p:nvCxnSpPr>
        <p:spPr>
          <a:xfrm flipH="1">
            <a:off x="5362654" y="4132645"/>
            <a:ext cx="2250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7" name="Straight Arrow Connector 106">
            <a:extLst>
              <a:ext uri="{FF2B5EF4-FFF2-40B4-BE49-F238E27FC236}">
                <a16:creationId xmlns:a16="http://schemas.microsoft.com/office/drawing/2014/main" id="{66B10546-040D-3555-683A-DAA5DF9AA717}"/>
              </a:ext>
            </a:extLst>
          </p:cNvPr>
          <p:cNvCxnSpPr>
            <a:cxnSpLocks/>
          </p:cNvCxnSpPr>
          <p:nvPr/>
        </p:nvCxnSpPr>
        <p:spPr>
          <a:xfrm>
            <a:off x="578367" y="4086710"/>
            <a:ext cx="0" cy="5478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93DA40A9-FFC2-6261-27FA-D84F33290A1A}"/>
              </a:ext>
            </a:extLst>
          </p:cNvPr>
          <p:cNvCxnSpPr/>
          <p:nvPr/>
        </p:nvCxnSpPr>
        <p:spPr>
          <a:xfrm>
            <a:off x="1099383" y="5115086"/>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2" name="Straight Arrow Connector 111">
            <a:extLst>
              <a:ext uri="{FF2B5EF4-FFF2-40B4-BE49-F238E27FC236}">
                <a16:creationId xmlns:a16="http://schemas.microsoft.com/office/drawing/2014/main" id="{18272CE5-9A11-D29C-7DD0-A36DB28F3A60}"/>
              </a:ext>
            </a:extLst>
          </p:cNvPr>
          <p:cNvCxnSpPr/>
          <p:nvPr/>
        </p:nvCxnSpPr>
        <p:spPr>
          <a:xfrm>
            <a:off x="2694391" y="5128479"/>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5" name="Straight Arrow Connector 114">
            <a:extLst>
              <a:ext uri="{FF2B5EF4-FFF2-40B4-BE49-F238E27FC236}">
                <a16:creationId xmlns:a16="http://schemas.microsoft.com/office/drawing/2014/main" id="{4926047A-98D3-727D-5C01-81B0D005B855}"/>
              </a:ext>
            </a:extLst>
          </p:cNvPr>
          <p:cNvCxnSpPr>
            <a:cxnSpLocks/>
          </p:cNvCxnSpPr>
          <p:nvPr/>
        </p:nvCxnSpPr>
        <p:spPr>
          <a:xfrm flipH="1">
            <a:off x="3748604" y="4141133"/>
            <a:ext cx="2250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6" name="Straight Arrow Connector 115">
            <a:extLst>
              <a:ext uri="{FF2B5EF4-FFF2-40B4-BE49-F238E27FC236}">
                <a16:creationId xmlns:a16="http://schemas.microsoft.com/office/drawing/2014/main" id="{5B16F46D-D3B4-5FD1-D38A-AE1993844AD2}"/>
              </a:ext>
            </a:extLst>
          </p:cNvPr>
          <p:cNvCxnSpPr>
            <a:cxnSpLocks/>
          </p:cNvCxnSpPr>
          <p:nvPr/>
        </p:nvCxnSpPr>
        <p:spPr>
          <a:xfrm flipH="1">
            <a:off x="6993968" y="4122313"/>
            <a:ext cx="2250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7" name="Straight Arrow Connector 116">
            <a:extLst>
              <a:ext uri="{FF2B5EF4-FFF2-40B4-BE49-F238E27FC236}">
                <a16:creationId xmlns:a16="http://schemas.microsoft.com/office/drawing/2014/main" id="{0C6D2606-A7B7-F820-949A-14891E0FA6EE}"/>
              </a:ext>
            </a:extLst>
          </p:cNvPr>
          <p:cNvCxnSpPr>
            <a:cxnSpLocks/>
          </p:cNvCxnSpPr>
          <p:nvPr/>
        </p:nvCxnSpPr>
        <p:spPr>
          <a:xfrm flipH="1">
            <a:off x="10237246" y="4152084"/>
            <a:ext cx="2250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8" name="Straight Arrow Connector 117">
            <a:extLst>
              <a:ext uri="{FF2B5EF4-FFF2-40B4-BE49-F238E27FC236}">
                <a16:creationId xmlns:a16="http://schemas.microsoft.com/office/drawing/2014/main" id="{5071A746-5422-8419-1424-B002A5AE241C}"/>
              </a:ext>
            </a:extLst>
          </p:cNvPr>
          <p:cNvCxnSpPr>
            <a:cxnSpLocks/>
          </p:cNvCxnSpPr>
          <p:nvPr/>
        </p:nvCxnSpPr>
        <p:spPr>
          <a:xfrm flipH="1">
            <a:off x="8612583" y="4150291"/>
            <a:ext cx="2250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9" name="Straight Arrow Connector 118">
            <a:extLst>
              <a:ext uri="{FF2B5EF4-FFF2-40B4-BE49-F238E27FC236}">
                <a16:creationId xmlns:a16="http://schemas.microsoft.com/office/drawing/2014/main" id="{C123CF4F-61F6-B513-AECE-C8A8FCEA9F50}"/>
              </a:ext>
            </a:extLst>
          </p:cNvPr>
          <p:cNvCxnSpPr>
            <a:cxnSpLocks/>
          </p:cNvCxnSpPr>
          <p:nvPr/>
        </p:nvCxnSpPr>
        <p:spPr>
          <a:xfrm flipH="1">
            <a:off x="2124736" y="4130244"/>
            <a:ext cx="225094"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2" name="Straight Arrow Connector 121">
            <a:extLst>
              <a:ext uri="{FF2B5EF4-FFF2-40B4-BE49-F238E27FC236}">
                <a16:creationId xmlns:a16="http://schemas.microsoft.com/office/drawing/2014/main" id="{195BC727-58A5-B029-2914-81BCFD000D4B}"/>
              </a:ext>
            </a:extLst>
          </p:cNvPr>
          <p:cNvCxnSpPr>
            <a:cxnSpLocks/>
          </p:cNvCxnSpPr>
          <p:nvPr/>
        </p:nvCxnSpPr>
        <p:spPr>
          <a:xfrm>
            <a:off x="11104810" y="3743140"/>
            <a:ext cx="0" cy="21448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4" name="Straight Connector 123">
            <a:extLst>
              <a:ext uri="{FF2B5EF4-FFF2-40B4-BE49-F238E27FC236}">
                <a16:creationId xmlns:a16="http://schemas.microsoft.com/office/drawing/2014/main" id="{B9946BD4-4AB7-23BA-59CD-96F330D1BE89}"/>
              </a:ext>
            </a:extLst>
          </p:cNvPr>
          <p:cNvCxnSpPr>
            <a:cxnSpLocks/>
          </p:cNvCxnSpPr>
          <p:nvPr/>
        </p:nvCxnSpPr>
        <p:spPr>
          <a:xfrm flipH="1">
            <a:off x="578367" y="4086709"/>
            <a:ext cx="161721" cy="1890"/>
          </a:xfrm>
          <a:prstGeom prst="line">
            <a:avLst/>
          </a:prstGeom>
        </p:spPr>
        <p:style>
          <a:lnRef idx="1">
            <a:schemeClr val="dk1"/>
          </a:lnRef>
          <a:fillRef idx="0">
            <a:schemeClr val="dk1"/>
          </a:fillRef>
          <a:effectRef idx="0">
            <a:schemeClr val="dk1"/>
          </a:effectRef>
          <a:fontRef idx="minor">
            <a:schemeClr val="tx1"/>
          </a:fontRef>
        </p:style>
      </p:cxnSp>
      <p:sp>
        <p:nvSpPr>
          <p:cNvPr id="149" name="Rectangle 148">
            <a:extLst>
              <a:ext uri="{FF2B5EF4-FFF2-40B4-BE49-F238E27FC236}">
                <a16:creationId xmlns:a16="http://schemas.microsoft.com/office/drawing/2014/main" id="{90FDC9FE-EECD-57CE-A5FA-DA8EDFA49895}"/>
              </a:ext>
            </a:extLst>
          </p:cNvPr>
          <p:cNvSpPr/>
          <p:nvPr/>
        </p:nvSpPr>
        <p:spPr>
          <a:xfrm>
            <a:off x="2890313" y="5006006"/>
            <a:ext cx="1406220" cy="261257"/>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(22) Issue Quote</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50" name="Rectangle 149">
            <a:extLst>
              <a:ext uri="{FF2B5EF4-FFF2-40B4-BE49-F238E27FC236}">
                <a16:creationId xmlns:a16="http://schemas.microsoft.com/office/drawing/2014/main" id="{76C1A13E-20BC-3770-5A5F-FE0CBCDD9A61}"/>
              </a:ext>
            </a:extLst>
          </p:cNvPr>
          <p:cNvSpPr/>
          <p:nvPr/>
        </p:nvSpPr>
        <p:spPr>
          <a:xfrm>
            <a:off x="4485321" y="4942572"/>
            <a:ext cx="1406220" cy="371814"/>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(23) Generation of Documents</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52" name="Rectangle 151">
            <a:extLst>
              <a:ext uri="{FF2B5EF4-FFF2-40B4-BE49-F238E27FC236}">
                <a16:creationId xmlns:a16="http://schemas.microsoft.com/office/drawing/2014/main" id="{1E214778-5805-CD2B-6E95-FE754A018DE4}"/>
              </a:ext>
            </a:extLst>
          </p:cNvPr>
          <p:cNvSpPr/>
          <p:nvPr/>
        </p:nvSpPr>
        <p:spPr>
          <a:xfrm>
            <a:off x="6059120" y="4920543"/>
            <a:ext cx="1406220" cy="4321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(26) Book and Issue Policy</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53" name="Rectangle 152">
            <a:extLst>
              <a:ext uri="{FF2B5EF4-FFF2-40B4-BE49-F238E27FC236}">
                <a16:creationId xmlns:a16="http://schemas.microsoft.com/office/drawing/2014/main" id="{E21E0A01-D170-ED4F-CFFC-6783ACA48BB1}"/>
              </a:ext>
            </a:extLst>
          </p:cNvPr>
          <p:cNvSpPr/>
          <p:nvPr/>
        </p:nvSpPr>
        <p:spPr>
          <a:xfrm>
            <a:off x="7653221" y="4935682"/>
            <a:ext cx="1406220" cy="4019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(27) Newline Bound</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sp>
        <p:nvSpPr>
          <p:cNvPr id="154" name="Rectangle 153">
            <a:extLst>
              <a:ext uri="{FF2B5EF4-FFF2-40B4-BE49-F238E27FC236}">
                <a16:creationId xmlns:a16="http://schemas.microsoft.com/office/drawing/2014/main" id="{3D71517D-1E24-190A-EB81-4E69BC5EE915}"/>
              </a:ext>
            </a:extLst>
          </p:cNvPr>
          <p:cNvSpPr/>
          <p:nvPr/>
        </p:nvSpPr>
        <p:spPr>
          <a:xfrm>
            <a:off x="9253748" y="4927135"/>
            <a:ext cx="1406220" cy="40190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(28) Newline In Force</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159" name="Straight Arrow Connector 158">
            <a:extLst>
              <a:ext uri="{FF2B5EF4-FFF2-40B4-BE49-F238E27FC236}">
                <a16:creationId xmlns:a16="http://schemas.microsoft.com/office/drawing/2014/main" id="{6E0622FB-F92A-C65B-48FD-42A08726016D}"/>
              </a:ext>
            </a:extLst>
          </p:cNvPr>
          <p:cNvCxnSpPr/>
          <p:nvPr/>
        </p:nvCxnSpPr>
        <p:spPr>
          <a:xfrm>
            <a:off x="4296533" y="5139365"/>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0" name="Straight Arrow Connector 159">
            <a:extLst>
              <a:ext uri="{FF2B5EF4-FFF2-40B4-BE49-F238E27FC236}">
                <a16:creationId xmlns:a16="http://schemas.microsoft.com/office/drawing/2014/main" id="{607B5067-0F59-FA5E-E850-2B75CD47BCB6}"/>
              </a:ext>
            </a:extLst>
          </p:cNvPr>
          <p:cNvCxnSpPr/>
          <p:nvPr/>
        </p:nvCxnSpPr>
        <p:spPr>
          <a:xfrm>
            <a:off x="5891541" y="5136634"/>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1" name="Straight Arrow Connector 160">
            <a:extLst>
              <a:ext uri="{FF2B5EF4-FFF2-40B4-BE49-F238E27FC236}">
                <a16:creationId xmlns:a16="http://schemas.microsoft.com/office/drawing/2014/main" id="{B429181E-DB36-33A5-57C1-D57DE500FFA8}"/>
              </a:ext>
            </a:extLst>
          </p:cNvPr>
          <p:cNvCxnSpPr/>
          <p:nvPr/>
        </p:nvCxnSpPr>
        <p:spPr>
          <a:xfrm>
            <a:off x="7465340" y="5133410"/>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5" name="Straight Arrow Connector 174">
            <a:extLst>
              <a:ext uri="{FF2B5EF4-FFF2-40B4-BE49-F238E27FC236}">
                <a16:creationId xmlns:a16="http://schemas.microsoft.com/office/drawing/2014/main" id="{DC937A0B-D151-EF46-5053-29C404DBAE32}"/>
              </a:ext>
            </a:extLst>
          </p:cNvPr>
          <p:cNvCxnSpPr/>
          <p:nvPr/>
        </p:nvCxnSpPr>
        <p:spPr>
          <a:xfrm>
            <a:off x="9059441" y="5134333"/>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79" name="Flowchart: Terminator 178">
            <a:extLst>
              <a:ext uri="{FF2B5EF4-FFF2-40B4-BE49-F238E27FC236}">
                <a16:creationId xmlns:a16="http://schemas.microsoft.com/office/drawing/2014/main" id="{7AE541C7-AB5A-E70B-31A1-EC94D21FADA7}"/>
              </a:ext>
            </a:extLst>
          </p:cNvPr>
          <p:cNvSpPr/>
          <p:nvPr/>
        </p:nvSpPr>
        <p:spPr>
          <a:xfrm>
            <a:off x="10845439" y="4957880"/>
            <a:ext cx="1199497" cy="342685"/>
          </a:xfrm>
          <a:prstGeom prst="flowChartTerminator">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atin typeface="Calibri" panose="020F0502020204030204" pitchFamily="34" charset="0"/>
                <a:ea typeface="Calibri" panose="020F0502020204030204" pitchFamily="34" charset="0"/>
                <a:cs typeface="Calibri" panose="020F0502020204030204" pitchFamily="34" charset="0"/>
              </a:rPr>
              <a:t>(29) CLOSED</a:t>
            </a:r>
            <a:endParaRPr lang="en-IN" sz="1400" dirty="0">
              <a:latin typeface="Calibri" panose="020F0502020204030204" pitchFamily="34" charset="0"/>
              <a:ea typeface="Calibri" panose="020F0502020204030204" pitchFamily="34" charset="0"/>
              <a:cs typeface="Calibri" panose="020F0502020204030204" pitchFamily="34" charset="0"/>
            </a:endParaRPr>
          </a:p>
        </p:txBody>
      </p:sp>
      <p:cxnSp>
        <p:nvCxnSpPr>
          <p:cNvPr id="9" name="Straight Arrow Connector 8">
            <a:extLst>
              <a:ext uri="{FF2B5EF4-FFF2-40B4-BE49-F238E27FC236}">
                <a16:creationId xmlns:a16="http://schemas.microsoft.com/office/drawing/2014/main" id="{1EC3EC40-4C12-3649-6469-40CFF29F41DD}"/>
              </a:ext>
            </a:extLst>
          </p:cNvPr>
          <p:cNvCxnSpPr/>
          <p:nvPr/>
        </p:nvCxnSpPr>
        <p:spPr>
          <a:xfrm>
            <a:off x="10661993" y="5133410"/>
            <a:ext cx="18878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07582396"/>
      </p:ext>
    </p:extLst>
  </p:cSld>
  <p:clrMapOvr>
    <a:masterClrMapping/>
  </p:clrMapOvr>
</p:sld>
</file>

<file path=ppt/theme/theme1.xml><?xml version="1.0" encoding="utf-8"?>
<a:theme xmlns:a="http://schemas.openxmlformats.org/drawingml/2006/main" name="SineVTI">
  <a:themeElements>
    <a:clrScheme name="Office">
      <a:dk1>
        <a:srgbClr val="000000"/>
      </a:dk1>
      <a:lt1>
        <a:srgbClr val="FFFFFF"/>
      </a:lt1>
      <a:dk2>
        <a:srgbClr val="1D242E"/>
      </a:dk2>
      <a:lt2>
        <a:srgbClr val="F2F1F1"/>
      </a:lt2>
      <a:accent1>
        <a:srgbClr val="4472C4"/>
      </a:accent1>
      <a:accent2>
        <a:srgbClr val="ED7D31"/>
      </a:accent2>
      <a:accent3>
        <a:srgbClr val="A3A3A3"/>
      </a:accent3>
      <a:accent4>
        <a:srgbClr val="CF9B00"/>
      </a:accent4>
      <a:accent5>
        <a:srgbClr val="5B9BD5"/>
      </a:accent5>
      <a:accent6>
        <a:srgbClr val="70AD47"/>
      </a:accent6>
      <a:hlink>
        <a:srgbClr val="D26012"/>
      </a:hlink>
      <a:folHlink>
        <a:srgbClr val="9A5879"/>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2700B36C53D0540A24B15857168D58C" ma:contentTypeVersion="4" ma:contentTypeDescription="Create a new document." ma:contentTypeScope="" ma:versionID="8a2e6e9e8854cae0da35481305bfc744">
  <xsd:schema xmlns:xsd="http://www.w3.org/2001/XMLSchema" xmlns:xs="http://www.w3.org/2001/XMLSchema" xmlns:p="http://schemas.microsoft.com/office/2006/metadata/properties" xmlns:ns2="53ce7da5-cc36-4821-abf8-cabdaa2592eb" targetNamespace="http://schemas.microsoft.com/office/2006/metadata/properties" ma:root="true" ma:fieldsID="336270165270487711b3efba49967b40" ns2:_="">
    <xsd:import namespace="53ce7da5-cc36-4821-abf8-cabdaa2592e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3ce7da5-cc36-4821-abf8-cabdaa2592e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0BDFA8E-9241-493A-A297-4D99C1C97E0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3ce7da5-cc36-4821-abf8-cabdaa2592e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D67D261-3B76-44BE-AC96-57646EE206E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CF9DFF2-65A0-41C9-B153-0169B85D0439}">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14045</TotalTime>
  <Words>1538</Words>
  <Application>Microsoft Office PowerPoint</Application>
  <PresentationFormat>Widescreen</PresentationFormat>
  <Paragraphs>199</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Avenir Next LT Pro</vt:lpstr>
      <vt:lpstr>Calibri</vt:lpstr>
      <vt:lpstr>Posterama</vt:lpstr>
      <vt:lpstr>Wingdings</vt:lpstr>
      <vt:lpstr>SineVTI</vt:lpstr>
      <vt:lpstr>ADM Insurance Hackathon 2024</vt:lpstr>
      <vt:lpstr>Summary of Idea</vt:lpstr>
      <vt:lpstr>Idea Description</vt:lpstr>
      <vt:lpstr>Scope</vt:lpstr>
      <vt:lpstr>Breakdown</vt:lpstr>
      <vt:lpstr>Design Approach</vt:lpstr>
      <vt:lpstr>Design Approach Cont.</vt:lpstr>
      <vt:lpstr>Implementation Flow</vt:lpstr>
      <vt:lpstr>Implementation Flow Subset for Prototype</vt:lpstr>
      <vt:lpstr>Validation of the Idea</vt:lpstr>
      <vt:lpstr>Validation of the Idea Cont.</vt:lpstr>
      <vt:lpstr>Outcome of the Idea</vt:lpstr>
      <vt:lpstr>Use cases of the Idea</vt:lpstr>
      <vt:lpstr>Copilot Usage</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ADM Insurance Hackathon 2024</dc:title>
  <dc:creator>T R, Sridevi (Cognizant)</dc:creator>
  <cp:lastModifiedBy>Uddin, Md. Kamran (Cognizant)</cp:lastModifiedBy>
  <cp:revision>45</cp:revision>
  <dcterms:created xsi:type="dcterms:W3CDTF">2024-04-16T11:28:29Z</dcterms:created>
  <dcterms:modified xsi:type="dcterms:W3CDTF">2024-10-16T09:06:56Z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0x01010062700B36C53D0540A24B15857168D58C</vt:lpwstr>
  </property>
</Properties>
</file>