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147472140" r:id="rId2"/>
    <p:sldId id="2147472139" r:id="rId3"/>
    <p:sldId id="2147472141" r:id="rId4"/>
    <p:sldId id="2147472146" r:id="rId5"/>
    <p:sldId id="2147472145" r:id="rId6"/>
    <p:sldId id="2147472143" r:id="rId7"/>
    <p:sldId id="2147472148" r:id="rId8"/>
    <p:sldId id="2147472142" r:id="rId9"/>
    <p:sldId id="2147472144" r:id="rId10"/>
    <p:sldId id="2147472147" r:id="rId11"/>
    <p:sldId id="21474721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C3BC3-D15F-4885-A527-32272FDFF480}" v="4" dt="2024-07-01T17:57:2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r Rengarajan, Jaipremnath (Cognizant)" userId="e6f1e423-dd3b-45d5-95ac-a95e9b8a1e17" providerId="ADAL" clId="{57DC3BC3-D15F-4885-A527-32272FDFF480}"/>
    <pc:docChg chg="undo custSel addSld modSld sldOrd">
      <pc:chgData name="Karur Rengarajan, Jaipremnath (Cognizant)" userId="e6f1e423-dd3b-45d5-95ac-a95e9b8a1e17" providerId="ADAL" clId="{57DC3BC3-D15F-4885-A527-32272FDFF480}" dt="2024-07-02T08:55:19.457" v="1176" actId="20577"/>
      <pc:docMkLst>
        <pc:docMk/>
      </pc:docMkLst>
      <pc:sldChg chg="modSp mod">
        <pc:chgData name="Karur Rengarajan, Jaipremnath (Cognizant)" userId="e6f1e423-dd3b-45d5-95ac-a95e9b8a1e17" providerId="ADAL" clId="{57DC3BC3-D15F-4885-A527-32272FDFF480}" dt="2024-07-01T17:45:14.809" v="153" actId="20577"/>
        <pc:sldMkLst>
          <pc:docMk/>
          <pc:sldMk cId="2327325238" sldId="2147472139"/>
        </pc:sldMkLst>
        <pc:spChg chg="mod">
          <ac:chgData name="Karur Rengarajan, Jaipremnath (Cognizant)" userId="e6f1e423-dd3b-45d5-95ac-a95e9b8a1e17" providerId="ADAL" clId="{57DC3BC3-D15F-4885-A527-32272FDFF480}" dt="2024-07-01T17:45:14.809" v="153" actId="20577"/>
          <ac:spMkLst>
            <pc:docMk/>
            <pc:sldMk cId="2327325238" sldId="2147472139"/>
            <ac:spMk id="7" creationId="{D3A3D9B1-AEE3-54AB-8B5C-68ABCF8DED4A}"/>
          </ac:spMkLst>
        </pc:spChg>
      </pc:sldChg>
      <pc:sldChg chg="modSp mod">
        <pc:chgData name="Karur Rengarajan, Jaipremnath (Cognizant)" userId="e6f1e423-dd3b-45d5-95ac-a95e9b8a1e17" providerId="ADAL" clId="{57DC3BC3-D15F-4885-A527-32272FDFF480}" dt="2024-07-01T18:16:46.074" v="1023" actId="20577"/>
        <pc:sldMkLst>
          <pc:docMk/>
          <pc:sldMk cId="3620770304" sldId="2147472140"/>
        </pc:sldMkLst>
        <pc:spChg chg="mod">
          <ac:chgData name="Karur Rengarajan, Jaipremnath (Cognizant)" userId="e6f1e423-dd3b-45d5-95ac-a95e9b8a1e17" providerId="ADAL" clId="{57DC3BC3-D15F-4885-A527-32272FDFF480}" dt="2024-07-01T18:16:46.074" v="1023" actId="20577"/>
          <ac:spMkLst>
            <pc:docMk/>
            <pc:sldMk cId="3620770304" sldId="2147472140"/>
            <ac:spMk id="3" creationId="{119D684D-28D4-D432-F11C-5CE200E3F6C2}"/>
          </ac:spMkLst>
        </pc:spChg>
        <pc:spChg chg="mod">
          <ac:chgData name="Karur Rengarajan, Jaipremnath (Cognizant)" userId="e6f1e423-dd3b-45d5-95ac-a95e9b8a1e17" providerId="ADAL" clId="{57DC3BC3-D15F-4885-A527-32272FDFF480}" dt="2024-07-01T18:05:55.304" v="723" actId="20577"/>
          <ac:spMkLst>
            <pc:docMk/>
            <pc:sldMk cId="3620770304" sldId="2147472140"/>
            <ac:spMk id="7" creationId="{D3A3D9B1-AEE3-54AB-8B5C-68ABCF8DED4A}"/>
          </ac:spMkLst>
        </pc:spChg>
      </pc:sldChg>
      <pc:sldChg chg="modSp mod">
        <pc:chgData name="Karur Rengarajan, Jaipremnath (Cognizant)" userId="e6f1e423-dd3b-45d5-95ac-a95e9b8a1e17" providerId="ADAL" clId="{57DC3BC3-D15F-4885-A527-32272FDFF480}" dt="2024-07-01T17:55:08.465" v="417" actId="20577"/>
        <pc:sldMkLst>
          <pc:docMk/>
          <pc:sldMk cId="571692096" sldId="2147472141"/>
        </pc:sldMkLst>
        <pc:spChg chg="mod">
          <ac:chgData name="Karur Rengarajan, Jaipremnath (Cognizant)" userId="e6f1e423-dd3b-45d5-95ac-a95e9b8a1e17" providerId="ADAL" clId="{57DC3BC3-D15F-4885-A527-32272FDFF480}" dt="2024-07-01T17:47:51.297" v="249" actId="20577"/>
          <ac:spMkLst>
            <pc:docMk/>
            <pc:sldMk cId="571692096" sldId="2147472141"/>
            <ac:spMk id="6" creationId="{0FECDB2B-4791-997A-4239-77E1FA8A9855}"/>
          </ac:spMkLst>
        </pc:spChg>
        <pc:spChg chg="mod">
          <ac:chgData name="Karur Rengarajan, Jaipremnath (Cognizant)" userId="e6f1e423-dd3b-45d5-95ac-a95e9b8a1e17" providerId="ADAL" clId="{57DC3BC3-D15F-4885-A527-32272FDFF480}" dt="2024-07-01T17:55:08.465" v="417" actId="20577"/>
          <ac:spMkLst>
            <pc:docMk/>
            <pc:sldMk cId="571692096" sldId="2147472141"/>
            <ac:spMk id="7" creationId="{D3A3D9B1-AEE3-54AB-8B5C-68ABCF8DED4A}"/>
          </ac:spMkLst>
        </pc:spChg>
      </pc:sldChg>
      <pc:sldChg chg="modSp mod">
        <pc:chgData name="Karur Rengarajan, Jaipremnath (Cognizant)" userId="e6f1e423-dd3b-45d5-95ac-a95e9b8a1e17" providerId="ADAL" clId="{57DC3BC3-D15F-4885-A527-32272FDFF480}" dt="2024-07-01T18:19:20.190" v="1080" actId="20577"/>
        <pc:sldMkLst>
          <pc:docMk/>
          <pc:sldMk cId="697975778" sldId="2147472142"/>
        </pc:sldMkLst>
        <pc:spChg chg="mod">
          <ac:chgData name="Karur Rengarajan, Jaipremnath (Cognizant)" userId="e6f1e423-dd3b-45d5-95ac-a95e9b8a1e17" providerId="ADAL" clId="{57DC3BC3-D15F-4885-A527-32272FDFF480}" dt="2024-07-01T18:18:34.239" v="1056" actId="20577"/>
          <ac:spMkLst>
            <pc:docMk/>
            <pc:sldMk cId="697975778" sldId="2147472142"/>
            <ac:spMk id="6" creationId="{0FECDB2B-4791-997A-4239-77E1FA8A9855}"/>
          </ac:spMkLst>
        </pc:spChg>
        <pc:spChg chg="mod">
          <ac:chgData name="Karur Rengarajan, Jaipremnath (Cognizant)" userId="e6f1e423-dd3b-45d5-95ac-a95e9b8a1e17" providerId="ADAL" clId="{57DC3BC3-D15F-4885-A527-32272FDFF480}" dt="2024-07-01T18:19:20.190" v="1080" actId="20577"/>
          <ac:spMkLst>
            <pc:docMk/>
            <pc:sldMk cId="697975778" sldId="2147472142"/>
            <ac:spMk id="7" creationId="{D3A3D9B1-AEE3-54AB-8B5C-68ABCF8DED4A}"/>
          </ac:spMkLst>
        </pc:spChg>
        <pc:graphicFrameChg chg="mod">
          <ac:chgData name="Karur Rengarajan, Jaipremnath (Cognizant)" userId="e6f1e423-dd3b-45d5-95ac-a95e9b8a1e17" providerId="ADAL" clId="{57DC3BC3-D15F-4885-A527-32272FDFF480}" dt="2024-07-01T18:10:31.802" v="916" actId="1076"/>
          <ac:graphicFrameMkLst>
            <pc:docMk/>
            <pc:sldMk cId="697975778" sldId="2147472142"/>
            <ac:graphicFrameMk id="2" creationId="{C358209E-029A-E28F-DDDA-3E5721FB9762}"/>
          </ac:graphicFrameMkLst>
        </pc:graphicFrameChg>
      </pc:sldChg>
      <pc:sldChg chg="modSp mod ord">
        <pc:chgData name="Karur Rengarajan, Jaipremnath (Cognizant)" userId="e6f1e423-dd3b-45d5-95ac-a95e9b8a1e17" providerId="ADAL" clId="{57DC3BC3-D15F-4885-A527-32272FDFF480}" dt="2024-07-01T18:17:03.768" v="1032" actId="20577"/>
        <pc:sldMkLst>
          <pc:docMk/>
          <pc:sldMk cId="513836922" sldId="2147472143"/>
        </pc:sldMkLst>
        <pc:spChg chg="mod">
          <ac:chgData name="Karur Rengarajan, Jaipremnath (Cognizant)" userId="e6f1e423-dd3b-45d5-95ac-a95e9b8a1e17" providerId="ADAL" clId="{57DC3BC3-D15F-4885-A527-32272FDFF480}" dt="2024-07-01T18:17:03.768" v="1032" actId="20577"/>
          <ac:spMkLst>
            <pc:docMk/>
            <pc:sldMk cId="513836922" sldId="2147472143"/>
            <ac:spMk id="6" creationId="{0FECDB2B-4791-997A-4239-77E1FA8A9855}"/>
          </ac:spMkLst>
        </pc:spChg>
        <pc:spChg chg="mod">
          <ac:chgData name="Karur Rengarajan, Jaipremnath (Cognizant)" userId="e6f1e423-dd3b-45d5-95ac-a95e9b8a1e17" providerId="ADAL" clId="{57DC3BC3-D15F-4885-A527-32272FDFF480}" dt="2024-07-01T18:13:34.051" v="1000" actId="20577"/>
          <ac:spMkLst>
            <pc:docMk/>
            <pc:sldMk cId="513836922" sldId="2147472143"/>
            <ac:spMk id="7" creationId="{D3A3D9B1-AEE3-54AB-8B5C-68ABCF8DED4A}"/>
          </ac:spMkLst>
        </pc:spChg>
      </pc:sldChg>
      <pc:sldChg chg="modSp mod ord">
        <pc:chgData name="Karur Rengarajan, Jaipremnath (Cognizant)" userId="e6f1e423-dd3b-45d5-95ac-a95e9b8a1e17" providerId="ADAL" clId="{57DC3BC3-D15F-4885-A527-32272FDFF480}" dt="2024-07-01T18:20:07.663" v="1104" actId="20577"/>
        <pc:sldMkLst>
          <pc:docMk/>
          <pc:sldMk cId="2284463267" sldId="2147472144"/>
        </pc:sldMkLst>
        <pc:spChg chg="mod">
          <ac:chgData name="Karur Rengarajan, Jaipremnath (Cognizant)" userId="e6f1e423-dd3b-45d5-95ac-a95e9b8a1e17" providerId="ADAL" clId="{57DC3BC3-D15F-4885-A527-32272FDFF480}" dt="2024-07-01T18:20:07.663" v="1104" actId="20577"/>
          <ac:spMkLst>
            <pc:docMk/>
            <pc:sldMk cId="2284463267" sldId="2147472144"/>
            <ac:spMk id="6" creationId="{0FECDB2B-4791-997A-4239-77E1FA8A9855}"/>
          </ac:spMkLst>
        </pc:spChg>
        <pc:spChg chg="mod">
          <ac:chgData name="Karur Rengarajan, Jaipremnath (Cognizant)" userId="e6f1e423-dd3b-45d5-95ac-a95e9b8a1e17" providerId="ADAL" clId="{57DC3BC3-D15F-4885-A527-32272FDFF480}" dt="2024-07-01T18:19:24.707" v="1083" actId="20577"/>
          <ac:spMkLst>
            <pc:docMk/>
            <pc:sldMk cId="2284463267" sldId="2147472144"/>
            <ac:spMk id="7" creationId="{D3A3D9B1-AEE3-54AB-8B5C-68ABCF8DED4A}"/>
          </ac:spMkLst>
        </pc:spChg>
      </pc:sldChg>
      <pc:sldChg chg="modSp add mod">
        <pc:chgData name="Karur Rengarajan, Jaipremnath (Cognizant)" userId="e6f1e423-dd3b-45d5-95ac-a95e9b8a1e17" providerId="ADAL" clId="{57DC3BC3-D15F-4885-A527-32272FDFF480}" dt="2024-07-02T08:54:25.624" v="1173" actId="20577"/>
        <pc:sldMkLst>
          <pc:docMk/>
          <pc:sldMk cId="4040114245" sldId="2147472145"/>
        </pc:sldMkLst>
        <pc:spChg chg="mod">
          <ac:chgData name="Karur Rengarajan, Jaipremnath (Cognizant)" userId="e6f1e423-dd3b-45d5-95ac-a95e9b8a1e17" providerId="ADAL" clId="{57DC3BC3-D15F-4885-A527-32272FDFF480}" dt="2024-07-02T08:53:35.223" v="1129" actId="20577"/>
          <ac:spMkLst>
            <pc:docMk/>
            <pc:sldMk cId="4040114245" sldId="2147472145"/>
            <ac:spMk id="6" creationId="{0FECDB2B-4791-997A-4239-77E1FA8A9855}"/>
          </ac:spMkLst>
        </pc:spChg>
        <pc:spChg chg="mod">
          <ac:chgData name="Karur Rengarajan, Jaipremnath (Cognizant)" userId="e6f1e423-dd3b-45d5-95ac-a95e9b8a1e17" providerId="ADAL" clId="{57DC3BC3-D15F-4885-A527-32272FDFF480}" dt="2024-07-02T08:54:25.624" v="1173" actId="20577"/>
          <ac:spMkLst>
            <pc:docMk/>
            <pc:sldMk cId="4040114245" sldId="2147472145"/>
            <ac:spMk id="7" creationId="{D3A3D9B1-AEE3-54AB-8B5C-68ABCF8DED4A}"/>
          </ac:spMkLst>
        </pc:spChg>
      </pc:sldChg>
      <pc:sldChg chg="modSp add mod ord">
        <pc:chgData name="Karur Rengarajan, Jaipremnath (Cognizant)" userId="e6f1e423-dd3b-45d5-95ac-a95e9b8a1e17" providerId="ADAL" clId="{57DC3BC3-D15F-4885-A527-32272FDFF480}" dt="2024-07-01T17:55:12.955" v="418" actId="20577"/>
        <pc:sldMkLst>
          <pc:docMk/>
          <pc:sldMk cId="1938732894" sldId="2147472146"/>
        </pc:sldMkLst>
        <pc:spChg chg="mod">
          <ac:chgData name="Karur Rengarajan, Jaipremnath (Cognizant)" userId="e6f1e423-dd3b-45d5-95ac-a95e9b8a1e17" providerId="ADAL" clId="{57DC3BC3-D15F-4885-A527-32272FDFF480}" dt="2024-07-01T17:49:00.278" v="276" actId="20577"/>
          <ac:spMkLst>
            <pc:docMk/>
            <pc:sldMk cId="1938732894" sldId="2147472146"/>
            <ac:spMk id="6" creationId="{0FECDB2B-4791-997A-4239-77E1FA8A9855}"/>
          </ac:spMkLst>
        </pc:spChg>
        <pc:spChg chg="mod">
          <ac:chgData name="Karur Rengarajan, Jaipremnath (Cognizant)" userId="e6f1e423-dd3b-45d5-95ac-a95e9b8a1e17" providerId="ADAL" clId="{57DC3BC3-D15F-4885-A527-32272FDFF480}" dt="2024-07-01T17:55:12.955" v="418" actId="20577"/>
          <ac:spMkLst>
            <pc:docMk/>
            <pc:sldMk cId="1938732894" sldId="2147472146"/>
            <ac:spMk id="7" creationId="{D3A3D9B1-AEE3-54AB-8B5C-68ABCF8DED4A}"/>
          </ac:spMkLst>
        </pc:spChg>
      </pc:sldChg>
      <pc:sldChg chg="modSp add mod ord">
        <pc:chgData name="Karur Rengarajan, Jaipremnath (Cognizant)" userId="e6f1e423-dd3b-45d5-95ac-a95e9b8a1e17" providerId="ADAL" clId="{57DC3BC3-D15F-4885-A527-32272FDFF480}" dt="2024-07-01T18:20:16.602" v="1117" actId="20577"/>
        <pc:sldMkLst>
          <pc:docMk/>
          <pc:sldMk cId="3674973996" sldId="2147472147"/>
        </pc:sldMkLst>
        <pc:spChg chg="mod">
          <ac:chgData name="Karur Rengarajan, Jaipremnath (Cognizant)" userId="e6f1e423-dd3b-45d5-95ac-a95e9b8a1e17" providerId="ADAL" clId="{57DC3BC3-D15F-4885-A527-32272FDFF480}" dt="2024-07-01T18:20:16.602" v="1117" actId="20577"/>
          <ac:spMkLst>
            <pc:docMk/>
            <pc:sldMk cId="3674973996" sldId="2147472147"/>
            <ac:spMk id="6" creationId="{0FECDB2B-4791-997A-4239-77E1FA8A9855}"/>
          </ac:spMkLst>
        </pc:spChg>
        <pc:spChg chg="mod">
          <ac:chgData name="Karur Rengarajan, Jaipremnath (Cognizant)" userId="e6f1e423-dd3b-45d5-95ac-a95e9b8a1e17" providerId="ADAL" clId="{57DC3BC3-D15F-4885-A527-32272FDFF480}" dt="2024-07-01T18:19:02.989" v="1077" actId="20577"/>
          <ac:spMkLst>
            <pc:docMk/>
            <pc:sldMk cId="3674973996" sldId="2147472147"/>
            <ac:spMk id="7" creationId="{D3A3D9B1-AEE3-54AB-8B5C-68ABCF8DED4A}"/>
          </ac:spMkLst>
        </pc:spChg>
      </pc:sldChg>
      <pc:sldChg chg="modSp add mod">
        <pc:chgData name="Karur Rengarajan, Jaipremnath (Cognizant)" userId="e6f1e423-dd3b-45d5-95ac-a95e9b8a1e17" providerId="ADAL" clId="{57DC3BC3-D15F-4885-A527-32272FDFF480}" dt="2024-07-02T08:55:19.457" v="1176" actId="20577"/>
        <pc:sldMkLst>
          <pc:docMk/>
          <pc:sldMk cId="1466516288" sldId="2147472148"/>
        </pc:sldMkLst>
        <pc:spChg chg="mod">
          <ac:chgData name="Karur Rengarajan, Jaipremnath (Cognizant)" userId="e6f1e423-dd3b-45d5-95ac-a95e9b8a1e17" providerId="ADAL" clId="{57DC3BC3-D15F-4885-A527-32272FDFF480}" dt="2024-07-01T18:03:03.705" v="693" actId="20577"/>
          <ac:spMkLst>
            <pc:docMk/>
            <pc:sldMk cId="1466516288" sldId="2147472148"/>
            <ac:spMk id="6" creationId="{0FECDB2B-4791-997A-4239-77E1FA8A9855}"/>
          </ac:spMkLst>
        </pc:spChg>
        <pc:spChg chg="mod">
          <ac:chgData name="Karur Rengarajan, Jaipremnath (Cognizant)" userId="e6f1e423-dd3b-45d5-95ac-a95e9b8a1e17" providerId="ADAL" clId="{57DC3BC3-D15F-4885-A527-32272FDFF480}" dt="2024-07-02T08:55:19.457" v="1176" actId="20577"/>
          <ac:spMkLst>
            <pc:docMk/>
            <pc:sldMk cId="1466516288" sldId="2147472148"/>
            <ac:spMk id="7" creationId="{D3A3D9B1-AEE3-54AB-8B5C-68ABCF8DED4A}"/>
          </ac:spMkLst>
        </pc:spChg>
      </pc:sldChg>
    </pc:docChg>
  </pc:docChgLst>
  <pc:docChgLst>
    <pc:chgData name="T R, Sridevi (Cognizant)" userId="f4a74eb7-489b-44a7-8149-f753a9ea8405" providerId="ADAL" clId="{65EF52ED-8612-4B45-A2A1-AEF122659B7C}"/>
    <pc:docChg chg="undo custSel addSld modSld">
      <pc:chgData name="T R, Sridevi (Cognizant)" userId="f4a74eb7-489b-44a7-8149-f753a9ea8405" providerId="ADAL" clId="{65EF52ED-8612-4B45-A2A1-AEF122659B7C}" dt="2024-04-17T07:42:24.763" v="22" actId="14734"/>
      <pc:docMkLst>
        <pc:docMk/>
      </pc:docMkLst>
      <pc:sldChg chg="addSp delSp modSp mod">
        <pc:chgData name="T R, Sridevi (Cognizant)" userId="f4a74eb7-489b-44a7-8149-f753a9ea8405" providerId="ADAL" clId="{65EF52ED-8612-4B45-A2A1-AEF122659B7C}" dt="2024-04-16T13:02:59.262" v="6" actId="22"/>
        <pc:sldMkLst>
          <pc:docMk/>
          <pc:sldMk cId="1676006235" sldId="256"/>
        </pc:sldMkLst>
        <pc:spChg chg="mod">
          <ac:chgData name="T R, Sridevi (Cognizant)" userId="f4a74eb7-489b-44a7-8149-f753a9ea8405" providerId="ADAL" clId="{65EF52ED-8612-4B45-A2A1-AEF122659B7C}" dt="2024-04-16T11:35:22.537" v="2" actId="14100"/>
          <ac:spMkLst>
            <pc:docMk/>
            <pc:sldMk cId="1676006235" sldId="256"/>
            <ac:spMk id="3" creationId="{119D684D-28D4-D432-F11C-5CE200E3F6C2}"/>
          </ac:spMkLst>
        </pc:spChg>
        <pc:spChg chg="add del">
          <ac:chgData name="T R, Sridevi (Cognizant)" userId="f4a74eb7-489b-44a7-8149-f753a9ea8405" providerId="ADAL" clId="{65EF52ED-8612-4B45-A2A1-AEF122659B7C}" dt="2024-04-16T13:02:50.961" v="4" actId="22"/>
          <ac:spMkLst>
            <pc:docMk/>
            <pc:sldMk cId="1676006235" sldId="256"/>
            <ac:spMk id="8" creationId="{1AA40E9A-55FC-8914-22D3-E5E7CF13B792}"/>
          </ac:spMkLst>
        </pc:spChg>
        <pc:spChg chg="add del">
          <ac:chgData name="T R, Sridevi (Cognizant)" userId="f4a74eb7-489b-44a7-8149-f753a9ea8405" providerId="ADAL" clId="{65EF52ED-8612-4B45-A2A1-AEF122659B7C}" dt="2024-04-16T13:02:59.262" v="6" actId="22"/>
          <ac:spMkLst>
            <pc:docMk/>
            <pc:sldMk cId="1676006235" sldId="256"/>
            <ac:spMk id="12" creationId="{2FCA052D-B45C-2EC8-9A06-CB197C569E32}"/>
          </ac:spMkLst>
        </pc:spChg>
      </pc:sldChg>
      <pc:sldChg chg="add">
        <pc:chgData name="T R, Sridevi (Cognizant)" userId="f4a74eb7-489b-44a7-8149-f753a9ea8405" providerId="ADAL" clId="{65EF52ED-8612-4B45-A2A1-AEF122659B7C}" dt="2024-04-16T13:03:06.259" v="7"/>
        <pc:sldMkLst>
          <pc:docMk/>
          <pc:sldMk cId="3824433298" sldId="2147472138"/>
        </pc:sldMkLst>
      </pc:sldChg>
      <pc:sldChg chg="modSp mod">
        <pc:chgData name="T R, Sridevi (Cognizant)" userId="f4a74eb7-489b-44a7-8149-f753a9ea8405" providerId="ADAL" clId="{65EF52ED-8612-4B45-A2A1-AEF122659B7C}" dt="2024-04-17T07:42:24.763" v="22" actId="14734"/>
        <pc:sldMkLst>
          <pc:docMk/>
          <pc:sldMk cId="697975778" sldId="2147472142"/>
        </pc:sldMkLst>
        <pc:graphicFrameChg chg="mod modGraphic">
          <ac:chgData name="T R, Sridevi (Cognizant)" userId="f4a74eb7-489b-44a7-8149-f753a9ea8405" providerId="ADAL" clId="{65EF52ED-8612-4B45-A2A1-AEF122659B7C}" dt="2024-04-17T07:42:24.763" v="22" actId="14734"/>
          <ac:graphicFrameMkLst>
            <pc:docMk/>
            <pc:sldMk cId="697975778" sldId="2147472142"/>
            <ac:graphicFrameMk id="2" creationId="{C358209E-029A-E28F-DDDA-3E5721FB9762}"/>
          </ac:graphicFrameMkLst>
        </pc:graphicFrameChg>
        <pc:picChg chg="mod ord">
          <ac:chgData name="T R, Sridevi (Cognizant)" userId="f4a74eb7-489b-44a7-8149-f753a9ea8405" providerId="ADAL" clId="{65EF52ED-8612-4B45-A2A1-AEF122659B7C}" dt="2024-04-17T07:41:29.018" v="13" actId="167"/>
          <ac:picMkLst>
            <pc:docMk/>
            <pc:sldMk cId="697975778" sldId="2147472142"/>
            <ac:picMk id="3" creationId="{7B329CFD-3750-A8D0-94AB-BFFB41293BF1}"/>
          </ac:picMkLst>
        </pc:picChg>
      </pc:sldChg>
    </pc:docChg>
  </pc:docChgLst>
  <pc:docChgLst>
    <pc:chgData name="Karur Rengarajan, Jaipremnath (Cognizant)" userId="e6f1e423-dd3b-45d5-95ac-a95e9b8a1e17" providerId="ADAL" clId="{19A41E3A-73D1-41A0-AB48-4FC160CF5AA3}"/>
    <pc:docChg chg="undo custSel modSld">
      <pc:chgData name="Karur Rengarajan, Jaipremnath (Cognizant)" userId="e6f1e423-dd3b-45d5-95ac-a95e9b8a1e17" providerId="ADAL" clId="{19A41E3A-73D1-41A0-AB48-4FC160CF5AA3}" dt="2024-04-18T01:34:31.463" v="862" actId="20577"/>
      <pc:docMkLst>
        <pc:docMk/>
      </pc:docMkLst>
      <pc:sldChg chg="addSp delSp modSp mod">
        <pc:chgData name="Karur Rengarajan, Jaipremnath (Cognizant)" userId="e6f1e423-dd3b-45d5-95ac-a95e9b8a1e17" providerId="ADAL" clId="{19A41E3A-73D1-41A0-AB48-4FC160CF5AA3}" dt="2024-04-18T01:31:27.630" v="809" actId="1076"/>
        <pc:sldMkLst>
          <pc:docMk/>
          <pc:sldMk cId="3824433298" sldId="2147472138"/>
        </pc:sldMkLst>
        <pc:spChg chg="add del">
          <ac:chgData name="Karur Rengarajan, Jaipremnath (Cognizant)" userId="e6f1e423-dd3b-45d5-95ac-a95e9b8a1e17" providerId="ADAL" clId="{19A41E3A-73D1-41A0-AB48-4FC160CF5AA3}" dt="2024-04-18T01:31:23.855" v="808" actId="478"/>
          <ac:spMkLst>
            <pc:docMk/>
            <pc:sldMk cId="3824433298" sldId="2147472138"/>
            <ac:spMk id="3" creationId="{5FA4BBA7-DA30-83F2-0FDB-AF6E89DD6052}"/>
          </ac:spMkLst>
        </pc:spChg>
        <pc:spChg chg="add del mod">
          <ac:chgData name="Karur Rengarajan, Jaipremnath (Cognizant)" userId="e6f1e423-dd3b-45d5-95ac-a95e9b8a1e17" providerId="ADAL" clId="{19A41E3A-73D1-41A0-AB48-4FC160CF5AA3}" dt="2024-04-18T01:31:20.024" v="807" actId="478"/>
          <ac:spMkLst>
            <pc:docMk/>
            <pc:sldMk cId="3824433298" sldId="2147472138"/>
            <ac:spMk id="5" creationId="{CE838752-A758-8840-4822-CD8C15960F78}"/>
          </ac:spMkLst>
        </pc:spChg>
        <pc:spChg chg="mod">
          <ac:chgData name="Karur Rengarajan, Jaipremnath (Cognizant)" userId="e6f1e423-dd3b-45d5-95ac-a95e9b8a1e17" providerId="ADAL" clId="{19A41E3A-73D1-41A0-AB48-4FC160CF5AA3}" dt="2024-04-18T01:31:27.630" v="809" actId="1076"/>
          <ac:spMkLst>
            <pc:docMk/>
            <pc:sldMk cId="3824433298" sldId="2147472138"/>
            <ac:spMk id="10" creationId="{13D94CC7-B222-5B44-969E-ABE4C1FCD62A}"/>
          </ac:spMkLst>
        </pc:spChg>
      </pc:sldChg>
      <pc:sldChg chg="modSp mod">
        <pc:chgData name="Karur Rengarajan, Jaipremnath (Cognizant)" userId="e6f1e423-dd3b-45d5-95ac-a95e9b8a1e17" providerId="ADAL" clId="{19A41E3A-73D1-41A0-AB48-4FC160CF5AA3}" dt="2024-04-17T13:24:50.204" v="162" actId="20577"/>
        <pc:sldMkLst>
          <pc:docMk/>
          <pc:sldMk cId="2327325238" sldId="2147472139"/>
        </pc:sldMkLst>
        <pc:spChg chg="mod">
          <ac:chgData name="Karur Rengarajan, Jaipremnath (Cognizant)" userId="e6f1e423-dd3b-45d5-95ac-a95e9b8a1e17" providerId="ADAL" clId="{19A41E3A-73D1-41A0-AB48-4FC160CF5AA3}" dt="2024-04-17T13:24:50.204" v="162" actId="20577"/>
          <ac:spMkLst>
            <pc:docMk/>
            <pc:sldMk cId="2327325238" sldId="2147472139"/>
            <ac:spMk id="7" creationId="{D3A3D9B1-AEE3-54AB-8B5C-68ABCF8DED4A}"/>
          </ac:spMkLst>
        </pc:spChg>
      </pc:sldChg>
      <pc:sldChg chg="modSp mod">
        <pc:chgData name="Karur Rengarajan, Jaipremnath (Cognizant)" userId="e6f1e423-dd3b-45d5-95ac-a95e9b8a1e17" providerId="ADAL" clId="{19A41E3A-73D1-41A0-AB48-4FC160CF5AA3}" dt="2024-04-18T01:31:56.130" v="811" actId="20577"/>
        <pc:sldMkLst>
          <pc:docMk/>
          <pc:sldMk cId="571692096" sldId="2147472141"/>
        </pc:sldMkLst>
        <pc:spChg chg="mod">
          <ac:chgData name="Karur Rengarajan, Jaipremnath (Cognizant)" userId="e6f1e423-dd3b-45d5-95ac-a95e9b8a1e17" providerId="ADAL" clId="{19A41E3A-73D1-41A0-AB48-4FC160CF5AA3}" dt="2024-04-18T01:31:56.130" v="811" actId="20577"/>
          <ac:spMkLst>
            <pc:docMk/>
            <pc:sldMk cId="571692096" sldId="2147472141"/>
            <ac:spMk id="7" creationId="{D3A3D9B1-AEE3-54AB-8B5C-68ABCF8DED4A}"/>
          </ac:spMkLst>
        </pc:spChg>
      </pc:sldChg>
      <pc:sldChg chg="modSp mod">
        <pc:chgData name="Karur Rengarajan, Jaipremnath (Cognizant)" userId="e6f1e423-dd3b-45d5-95ac-a95e9b8a1e17" providerId="ADAL" clId="{19A41E3A-73D1-41A0-AB48-4FC160CF5AA3}" dt="2024-04-18T01:34:31.463" v="862" actId="20577"/>
        <pc:sldMkLst>
          <pc:docMk/>
          <pc:sldMk cId="697975778" sldId="2147472142"/>
        </pc:sldMkLst>
        <pc:spChg chg="mod">
          <ac:chgData name="Karur Rengarajan, Jaipremnath (Cognizant)" userId="e6f1e423-dd3b-45d5-95ac-a95e9b8a1e17" providerId="ADAL" clId="{19A41E3A-73D1-41A0-AB48-4FC160CF5AA3}" dt="2024-04-18T01:33:40.787" v="850" actId="20577"/>
          <ac:spMkLst>
            <pc:docMk/>
            <pc:sldMk cId="697975778" sldId="2147472142"/>
            <ac:spMk id="7" creationId="{D3A3D9B1-AEE3-54AB-8B5C-68ABCF8DED4A}"/>
          </ac:spMkLst>
        </pc:spChg>
        <pc:graphicFrameChg chg="modGraphic">
          <ac:chgData name="Karur Rengarajan, Jaipremnath (Cognizant)" userId="e6f1e423-dd3b-45d5-95ac-a95e9b8a1e17" providerId="ADAL" clId="{19A41E3A-73D1-41A0-AB48-4FC160CF5AA3}" dt="2024-04-18T01:34:31.463" v="862" actId="20577"/>
          <ac:graphicFrameMkLst>
            <pc:docMk/>
            <pc:sldMk cId="697975778" sldId="2147472142"/>
            <ac:graphicFrameMk id="2" creationId="{C358209E-029A-E28F-DDDA-3E5721FB9762}"/>
          </ac:graphicFrameMkLst>
        </pc:graphicFrameChg>
      </pc:sldChg>
      <pc:sldChg chg="modSp mod">
        <pc:chgData name="Karur Rengarajan, Jaipremnath (Cognizant)" userId="e6f1e423-dd3b-45d5-95ac-a95e9b8a1e17" providerId="ADAL" clId="{19A41E3A-73D1-41A0-AB48-4FC160CF5AA3}" dt="2024-04-18T01:24:24.856" v="648" actId="20577"/>
        <pc:sldMkLst>
          <pc:docMk/>
          <pc:sldMk cId="513836922" sldId="2147472143"/>
        </pc:sldMkLst>
        <pc:spChg chg="mod">
          <ac:chgData name="Karur Rengarajan, Jaipremnath (Cognizant)" userId="e6f1e423-dd3b-45d5-95ac-a95e9b8a1e17" providerId="ADAL" clId="{19A41E3A-73D1-41A0-AB48-4FC160CF5AA3}" dt="2024-04-18T01:24:24.856" v="648" actId="20577"/>
          <ac:spMkLst>
            <pc:docMk/>
            <pc:sldMk cId="513836922" sldId="2147472143"/>
            <ac:spMk id="7" creationId="{D3A3D9B1-AEE3-54AB-8B5C-68ABCF8DED4A}"/>
          </ac:spMkLst>
        </pc:spChg>
      </pc:sldChg>
      <pc:sldChg chg="modSp mod">
        <pc:chgData name="Karur Rengarajan, Jaipremnath (Cognizant)" userId="e6f1e423-dd3b-45d5-95ac-a95e9b8a1e17" providerId="ADAL" clId="{19A41E3A-73D1-41A0-AB48-4FC160CF5AA3}" dt="2024-04-18T01:25:29.549" v="715" actId="20577"/>
        <pc:sldMkLst>
          <pc:docMk/>
          <pc:sldMk cId="2284463267" sldId="2147472144"/>
        </pc:sldMkLst>
        <pc:spChg chg="mod">
          <ac:chgData name="Karur Rengarajan, Jaipremnath (Cognizant)" userId="e6f1e423-dd3b-45d5-95ac-a95e9b8a1e17" providerId="ADAL" clId="{19A41E3A-73D1-41A0-AB48-4FC160CF5AA3}" dt="2024-04-18T01:25:29.549" v="715" actId="20577"/>
          <ac:spMkLst>
            <pc:docMk/>
            <pc:sldMk cId="2284463267" sldId="2147472144"/>
            <ac:spMk id="7" creationId="{D3A3D9B1-AEE3-54AB-8B5C-68ABCF8DED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C0532-5D38-4BA5-A0C8-DE1E9F2CDA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6436-5256-41C9-9436-C76A29F2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4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198179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2023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6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7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  <p:sldLayoutId id="214748373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9D684D-28D4-D432-F11C-5CE200E3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438" y="4274700"/>
            <a:ext cx="5414255" cy="119891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Title: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Creator(s) : 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F1B4EC85-EAF5-36E1-B3FB-8ADD427FE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76" b="-1"/>
          <a:stretch/>
        </p:blipFill>
        <p:spPr>
          <a:xfrm>
            <a:off x="7714593" y="-3440"/>
            <a:ext cx="4490376" cy="6861439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38" y="725489"/>
            <a:ext cx="5414962" cy="1986366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ADM Insurance Hackathon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1741023" y="2850229"/>
            <a:ext cx="2837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 Detailing</a:t>
            </a:r>
          </a:p>
        </p:txBody>
      </p:sp>
    </p:spTree>
    <p:extLst>
      <p:ext uri="{BB962C8B-B14F-4D97-AF65-F5344CB8AC3E}">
        <p14:creationId xmlns:p14="http://schemas.microsoft.com/office/powerpoint/2010/main" val="362077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nd holding pen and typing on computer">
            <a:extLst>
              <a:ext uri="{FF2B5EF4-FFF2-40B4-BE49-F238E27FC236}">
                <a16:creationId xmlns:a16="http://schemas.microsoft.com/office/drawing/2014/main" id="{E9ED69A9-DB46-0D45-78C1-9D184D25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8" y="0"/>
            <a:ext cx="4574541" cy="6858000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 of the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830809" y="1740228"/>
            <a:ext cx="5906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 the use case for the Idea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Mention the areas where these use cases can be applied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Weightage would be 5%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7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576" y="2751892"/>
            <a:ext cx="6053327" cy="677108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6AEEB-142C-B2ED-D974-1231B5EE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and holding pen and typing on computer">
            <a:extLst>
              <a:ext uri="{FF2B5EF4-FFF2-40B4-BE49-F238E27FC236}">
                <a16:creationId xmlns:a16="http://schemas.microsoft.com/office/drawing/2014/main" id="{39FD1175-7E65-A1E7-1929-C03A97043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8" y="0"/>
            <a:ext cx="4574541" cy="6858000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740012" y="73572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830809" y="1740228"/>
            <a:ext cx="5906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 AI Theme: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the Idea – Summarize the Idea in nutshell. (Can use the same details provided in the Idea creation phase)</a:t>
            </a:r>
          </a:p>
        </p:txBody>
      </p:sp>
    </p:spTree>
    <p:extLst>
      <p:ext uri="{BB962C8B-B14F-4D97-AF65-F5344CB8AC3E}">
        <p14:creationId xmlns:p14="http://schemas.microsoft.com/office/powerpoint/2010/main" val="23273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nd holding pen and typing on computer">
            <a:extLst>
              <a:ext uri="{FF2B5EF4-FFF2-40B4-BE49-F238E27FC236}">
                <a16:creationId xmlns:a16="http://schemas.microsoft.com/office/drawing/2014/main" id="{E9ED69A9-DB46-0D45-78C1-9D184D25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8" y="0"/>
            <a:ext cx="4574541" cy="6858000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830809" y="1740228"/>
            <a:ext cx="5906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idea with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problem statement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 the solution for the problem statement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Weightage would be 10%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9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nd holding pen and typing on computer">
            <a:extLst>
              <a:ext uri="{FF2B5EF4-FFF2-40B4-BE49-F238E27FC236}">
                <a16:creationId xmlns:a16="http://schemas.microsoft.com/office/drawing/2014/main" id="{E9ED69A9-DB46-0D45-78C1-9D184D25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8" y="0"/>
            <a:ext cx="4574541" cy="6858000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830809" y="1740228"/>
            <a:ext cx="5906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out the In and Out of scope of the Idea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Weightage would be 5%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nd holding pen and typing on computer">
            <a:extLst>
              <a:ext uri="{FF2B5EF4-FFF2-40B4-BE49-F238E27FC236}">
                <a16:creationId xmlns:a16="http://schemas.microsoft.com/office/drawing/2014/main" id="{E9ED69A9-DB46-0D45-78C1-9D184D25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8" y="0"/>
            <a:ext cx="4574541" cy="6858000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830809" y="1740228"/>
            <a:ext cx="5906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Breakdown the Idea into granular tasks.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Weightage would be 5%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1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Approach</a:t>
            </a:r>
          </a:p>
        </p:txBody>
      </p:sp>
      <p:pic>
        <p:nvPicPr>
          <p:cNvPr id="3" name="Picture 2" descr="Hand holding pen and typing on computer">
            <a:extLst>
              <a:ext uri="{FF2B5EF4-FFF2-40B4-BE49-F238E27FC236}">
                <a16:creationId xmlns:a16="http://schemas.microsoft.com/office/drawing/2014/main" id="{F28F29F9-576D-29F1-462C-39CAD078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8" y="0"/>
            <a:ext cx="457454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136634" y="1867195"/>
            <a:ext cx="72941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 the functional requirements into technical requirements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design approach for the idea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sample prompts used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Weightage would be 30%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3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Flow</a:t>
            </a:r>
          </a:p>
        </p:txBody>
      </p:sp>
      <p:pic>
        <p:nvPicPr>
          <p:cNvPr id="3" name="Picture 2" descr="Hand holding pen and typing on computer">
            <a:extLst>
              <a:ext uri="{FF2B5EF4-FFF2-40B4-BE49-F238E27FC236}">
                <a16:creationId xmlns:a16="http://schemas.microsoft.com/office/drawing/2014/main" id="{F28F29F9-576D-29F1-462C-39CAD078D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8" y="0"/>
            <a:ext cx="457454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136634" y="1867195"/>
            <a:ext cx="72941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Flow Diagram represents the step-by-step approach on how the idea would be assembled and implemented from start to end.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if any business process flow or other flow diagram available for better understanding.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Weightage would be 25%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1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 holding pen and typing on computer">
            <a:extLst>
              <a:ext uri="{FF2B5EF4-FFF2-40B4-BE49-F238E27FC236}">
                <a16:creationId xmlns:a16="http://schemas.microsoft.com/office/drawing/2014/main" id="{7B329CFD-3750-A8D0-94AB-BFFB41293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62" y="0"/>
            <a:ext cx="3888827" cy="6858000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of the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136634" y="1867195"/>
            <a:ext cx="94803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the Testing approach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 for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measure Data quality , security , performance criteria of the idea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 for the idea.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Weightage would be 10%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58209E-029A-E28F-DDDA-3E5721FB9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2861"/>
              </p:ext>
            </p:extLst>
          </p:nvPr>
        </p:nvGraphicFramePr>
        <p:xfrm>
          <a:off x="136634" y="3135668"/>
          <a:ext cx="7998376" cy="185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15">
                  <a:extLst>
                    <a:ext uri="{9D8B030D-6E8A-4147-A177-3AD203B41FA5}">
                      <a16:colId xmlns:a16="http://schemas.microsoft.com/office/drawing/2014/main" val="4267830569"/>
                    </a:ext>
                  </a:extLst>
                </a:gridCol>
                <a:gridCol w="1449370">
                  <a:extLst>
                    <a:ext uri="{9D8B030D-6E8A-4147-A177-3AD203B41FA5}">
                      <a16:colId xmlns:a16="http://schemas.microsoft.com/office/drawing/2014/main" val="3201181000"/>
                    </a:ext>
                  </a:extLst>
                </a:gridCol>
                <a:gridCol w="1728152">
                  <a:extLst>
                    <a:ext uri="{9D8B030D-6E8A-4147-A177-3AD203B41FA5}">
                      <a16:colId xmlns:a16="http://schemas.microsoft.com/office/drawing/2014/main" val="1921256062"/>
                    </a:ext>
                  </a:extLst>
                </a:gridCol>
                <a:gridCol w="1839310">
                  <a:extLst>
                    <a:ext uri="{9D8B030D-6E8A-4147-A177-3AD203B41FA5}">
                      <a16:colId xmlns:a16="http://schemas.microsoft.com/office/drawing/2014/main" val="2554894725"/>
                    </a:ext>
                  </a:extLst>
                </a:gridCol>
                <a:gridCol w="2060029">
                  <a:extLst>
                    <a:ext uri="{9D8B030D-6E8A-4147-A177-3AD203B41FA5}">
                      <a16:colId xmlns:a16="http://schemas.microsoft.com/office/drawing/2014/main" val="3358639052"/>
                    </a:ext>
                  </a:extLst>
                </a:gridCol>
              </a:tblGrid>
              <a:tr h="927435">
                <a:tc>
                  <a:txBody>
                    <a:bodyPr/>
                    <a:lstStyle/>
                    <a:p>
                      <a:r>
                        <a:rPr lang="en-US" dirty="0"/>
                        <a:t>Tools (if any)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Technologies Involved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 Languages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 (if needed)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2586"/>
                  </a:ext>
                </a:extLst>
              </a:tr>
              <a:tr h="9274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7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 holding pen and typing on computer">
            <a:extLst>
              <a:ext uri="{FF2B5EF4-FFF2-40B4-BE49-F238E27FC236}">
                <a16:creationId xmlns:a16="http://schemas.microsoft.com/office/drawing/2014/main" id="{A38765D9-9CBC-E875-2544-DFF30579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8" y="0"/>
            <a:ext cx="4574541" cy="6858000"/>
          </a:xfrm>
          <a:prstGeom prst="rect">
            <a:avLst/>
          </a:prstGeom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1D647387-A1C4-0F04-4ECD-45309B69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59781" y="105094"/>
            <a:ext cx="2067983" cy="620395"/>
          </a:xfrm>
          <a:prstGeom prst="rect">
            <a:avLst/>
          </a:prstGeom>
        </p:spPr>
      </p:pic>
      <p:sp>
        <p:nvSpPr>
          <p:cNvPr id="6" name="Title 14">
            <a:extLst>
              <a:ext uri="{FF2B5EF4-FFF2-40B4-BE49-F238E27FC236}">
                <a16:creationId xmlns:a16="http://schemas.microsoft.com/office/drawing/2014/main" id="{0FECDB2B-4791-997A-4239-77E1FA8A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10" y="806116"/>
            <a:ext cx="4739673" cy="65482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 of the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D9B1-AEE3-54AB-8B5C-68ABCF8DED4A}"/>
              </a:ext>
            </a:extLst>
          </p:cNvPr>
          <p:cNvSpPr txBox="1"/>
          <p:nvPr/>
        </p:nvSpPr>
        <p:spPr>
          <a:xfrm>
            <a:off x="136634" y="1867193"/>
            <a:ext cx="7220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the overall outcome that can be expected on implementing your idea.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the process – cost/effort savings or value add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Measurable improvements (if any)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Weightage would be 10%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6326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00B36C53D0540A24B15857168D58C" ma:contentTypeVersion="4" ma:contentTypeDescription="Create a new document." ma:contentTypeScope="" ma:versionID="8a2e6e9e8854cae0da35481305bfc744">
  <xsd:schema xmlns:xsd="http://www.w3.org/2001/XMLSchema" xmlns:xs="http://www.w3.org/2001/XMLSchema" xmlns:p="http://schemas.microsoft.com/office/2006/metadata/properties" xmlns:ns2="53ce7da5-cc36-4821-abf8-cabdaa2592eb" targetNamespace="http://schemas.microsoft.com/office/2006/metadata/properties" ma:root="true" ma:fieldsID="336270165270487711b3efba49967b40" ns2:_="">
    <xsd:import namespace="53ce7da5-cc36-4821-abf8-cabdaa259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e7da5-cc36-4821-abf8-cabdaa259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BDFA8E-9241-493A-A297-4D99C1C97E0A}"/>
</file>

<file path=customXml/itemProps2.xml><?xml version="1.0" encoding="utf-8"?>
<ds:datastoreItem xmlns:ds="http://schemas.openxmlformats.org/officeDocument/2006/customXml" ds:itemID="{FCF9DFF2-65A0-41C9-B153-0169B85D0439}"/>
</file>

<file path=customXml/itemProps3.xml><?xml version="1.0" encoding="utf-8"?>
<ds:datastoreItem xmlns:ds="http://schemas.openxmlformats.org/officeDocument/2006/customXml" ds:itemID="{1D67D261-3B76-44BE-AC96-57646EE206ED}"/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289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Posterama</vt:lpstr>
      <vt:lpstr>Wingdings</vt:lpstr>
      <vt:lpstr>SineVTI</vt:lpstr>
      <vt:lpstr>ADM Insurance Hackathon 2024</vt:lpstr>
      <vt:lpstr>Summary of Idea</vt:lpstr>
      <vt:lpstr>Idea Description</vt:lpstr>
      <vt:lpstr>Scope</vt:lpstr>
      <vt:lpstr>Breakdown</vt:lpstr>
      <vt:lpstr>Design Approach</vt:lpstr>
      <vt:lpstr>Implementation Flow</vt:lpstr>
      <vt:lpstr>Validation of the Idea</vt:lpstr>
      <vt:lpstr>Outcome of the Idea</vt:lpstr>
      <vt:lpstr>Use cases of the Idea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 Insurance Hackathon 2024</dc:title>
  <dc:creator>T R, Sridevi (Cognizant)</dc:creator>
  <cp:lastModifiedBy>Karur Rengarajan, Jaipremnath (Cognizant)</cp:lastModifiedBy>
  <cp:revision>15</cp:revision>
  <dcterms:created xsi:type="dcterms:W3CDTF">2024-04-16T11:28:29Z</dcterms:created>
  <dcterms:modified xsi:type="dcterms:W3CDTF">2024-07-02T08:55:26Z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0x01010062700B36C53D0540A24B15857168D58C</vt:lpwstr>
  </property>
</Properties>
</file>