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CFECB-F6DF-4E9D-B915-B8327E18802D}" v="6" dt="2024-07-02T11:20:4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ur Rengarajan, Jaipremnath (Cognizant)" userId="e6f1e423-dd3b-45d5-95ac-a95e9b8a1e17" providerId="ADAL" clId="{AD4CFECB-F6DF-4E9D-B915-B8327E18802D}"/>
    <pc:docChg chg="undo custSel modSld">
      <pc:chgData name="Karur Rengarajan, Jaipremnath (Cognizant)" userId="e6f1e423-dd3b-45d5-95ac-a95e9b8a1e17" providerId="ADAL" clId="{AD4CFECB-F6DF-4E9D-B915-B8327E18802D}" dt="2024-07-02T11:20:44.558" v="114" actId="1076"/>
      <pc:docMkLst>
        <pc:docMk/>
      </pc:docMkLst>
      <pc:sldChg chg="addSp delSp modSp mod">
        <pc:chgData name="Karur Rengarajan, Jaipremnath (Cognizant)" userId="e6f1e423-dd3b-45d5-95ac-a95e9b8a1e17" providerId="ADAL" clId="{AD4CFECB-F6DF-4E9D-B915-B8327E18802D}" dt="2024-07-02T11:20:44.558" v="114" actId="1076"/>
        <pc:sldMkLst>
          <pc:docMk/>
          <pc:sldMk cId="2627571142" sldId="257"/>
        </pc:sldMkLst>
        <pc:spChg chg="mod topLvl">
          <ac:chgData name="Karur Rengarajan, Jaipremnath (Cognizant)" userId="e6f1e423-dd3b-45d5-95ac-a95e9b8a1e17" providerId="ADAL" clId="{AD4CFECB-F6DF-4E9D-B915-B8327E18802D}" dt="2024-07-02T08:49:14.495" v="0" actId="165"/>
          <ac:spMkLst>
            <pc:docMk/>
            <pc:sldMk cId="2627571142" sldId="257"/>
            <ac:spMk id="4" creationId="{1961163C-BD07-AA2E-F562-215DF75899D9}"/>
          </ac:spMkLst>
        </pc:spChg>
        <pc:spChg chg="del mod topLvl">
          <ac:chgData name="Karur Rengarajan, Jaipremnath (Cognizant)" userId="e6f1e423-dd3b-45d5-95ac-a95e9b8a1e17" providerId="ADAL" clId="{AD4CFECB-F6DF-4E9D-B915-B8327E18802D}" dt="2024-07-02T10:58:39.005" v="3" actId="478"/>
          <ac:spMkLst>
            <pc:docMk/>
            <pc:sldMk cId="2627571142" sldId="257"/>
            <ac:spMk id="9" creationId="{E32BA417-978B-27DA-0DDA-30E0A5D51763}"/>
          </ac:spMkLst>
        </pc:spChg>
        <pc:spChg chg="add del mod">
          <ac:chgData name="Karur Rengarajan, Jaipremnath (Cognizant)" userId="e6f1e423-dd3b-45d5-95ac-a95e9b8a1e17" providerId="ADAL" clId="{AD4CFECB-F6DF-4E9D-B915-B8327E18802D}" dt="2024-07-02T11:03:47.295" v="79" actId="478"/>
          <ac:spMkLst>
            <pc:docMk/>
            <pc:sldMk cId="2627571142" sldId="257"/>
            <ac:spMk id="14" creationId="{D8A8CE1E-BE5F-7F50-51D8-7D96145187D2}"/>
          </ac:spMkLst>
        </pc:spChg>
        <pc:spChg chg="add del mod topLvl">
          <ac:chgData name="Karur Rengarajan, Jaipremnath (Cognizant)" userId="e6f1e423-dd3b-45d5-95ac-a95e9b8a1e17" providerId="ADAL" clId="{AD4CFECB-F6DF-4E9D-B915-B8327E18802D}" dt="2024-07-02T11:00:33.831" v="45" actId="478"/>
          <ac:spMkLst>
            <pc:docMk/>
            <pc:sldMk cId="2627571142" sldId="257"/>
            <ac:spMk id="16" creationId="{AEBE4C9D-3335-03AC-8B07-B4D047A9369E}"/>
          </ac:spMkLst>
        </pc:spChg>
        <pc:spChg chg="mod topLvl">
          <ac:chgData name="Karur Rengarajan, Jaipremnath (Cognizant)" userId="e6f1e423-dd3b-45d5-95ac-a95e9b8a1e17" providerId="ADAL" clId="{AD4CFECB-F6DF-4E9D-B915-B8327E18802D}" dt="2024-07-02T08:49:40.856" v="2" actId="1076"/>
          <ac:spMkLst>
            <pc:docMk/>
            <pc:sldMk cId="2627571142" sldId="257"/>
            <ac:spMk id="19" creationId="{591E1833-02A6-28EA-F66A-2918BD98031C}"/>
          </ac:spMkLst>
        </pc:spChg>
        <pc:spChg chg="del mod topLvl">
          <ac:chgData name="Karur Rengarajan, Jaipremnath (Cognizant)" userId="e6f1e423-dd3b-45d5-95ac-a95e9b8a1e17" providerId="ADAL" clId="{AD4CFECB-F6DF-4E9D-B915-B8327E18802D}" dt="2024-07-02T11:00:07.098" v="42" actId="478"/>
          <ac:spMkLst>
            <pc:docMk/>
            <pc:sldMk cId="2627571142" sldId="257"/>
            <ac:spMk id="22" creationId="{3A471482-02F9-BF15-D43A-D5A086483F3F}"/>
          </ac:spMkLst>
        </pc:spChg>
        <pc:spChg chg="add mod">
          <ac:chgData name="Karur Rengarajan, Jaipremnath (Cognizant)" userId="e6f1e423-dd3b-45d5-95ac-a95e9b8a1e17" providerId="ADAL" clId="{AD4CFECB-F6DF-4E9D-B915-B8327E18802D}" dt="2024-07-02T11:03:40.403" v="77" actId="1076"/>
          <ac:spMkLst>
            <pc:docMk/>
            <pc:sldMk cId="2627571142" sldId="257"/>
            <ac:spMk id="23" creationId="{463936B4-EE7E-F46A-851C-9FB1FC210D24}"/>
          </ac:spMkLst>
        </pc:spChg>
        <pc:spChg chg="del">
          <ac:chgData name="Karur Rengarajan, Jaipremnath (Cognizant)" userId="e6f1e423-dd3b-45d5-95ac-a95e9b8a1e17" providerId="ADAL" clId="{AD4CFECB-F6DF-4E9D-B915-B8327E18802D}" dt="2024-07-02T11:00:24.449" v="43" actId="478"/>
          <ac:spMkLst>
            <pc:docMk/>
            <pc:sldMk cId="2627571142" sldId="257"/>
            <ac:spMk id="27" creationId="{FF61BAC7-C81C-26C9-777A-C0ECCD56A386}"/>
          </ac:spMkLst>
        </pc:spChg>
        <pc:spChg chg="mod topLvl">
          <ac:chgData name="Karur Rengarajan, Jaipremnath (Cognizant)" userId="e6f1e423-dd3b-45d5-95ac-a95e9b8a1e17" providerId="ADAL" clId="{AD4CFECB-F6DF-4E9D-B915-B8327E18802D}" dt="2024-07-02T08:49:14.495" v="0" actId="165"/>
          <ac:spMkLst>
            <pc:docMk/>
            <pc:sldMk cId="2627571142" sldId="257"/>
            <ac:spMk id="28" creationId="{EDC35DCD-CF9C-CCFD-9761-95B2ACC9B936}"/>
          </ac:spMkLst>
        </pc:spChg>
        <pc:spChg chg="mod topLvl">
          <ac:chgData name="Karur Rengarajan, Jaipremnath (Cognizant)" userId="e6f1e423-dd3b-45d5-95ac-a95e9b8a1e17" providerId="ADAL" clId="{AD4CFECB-F6DF-4E9D-B915-B8327E18802D}" dt="2024-07-02T11:04:12.274" v="85" actId="1076"/>
          <ac:spMkLst>
            <pc:docMk/>
            <pc:sldMk cId="2627571142" sldId="257"/>
            <ac:spMk id="29" creationId="{3910F641-7C9D-007C-81BE-D10F1F72DD6B}"/>
          </ac:spMkLst>
        </pc:spChg>
        <pc:spChg chg="mod topLvl">
          <ac:chgData name="Karur Rengarajan, Jaipremnath (Cognizant)" userId="e6f1e423-dd3b-45d5-95ac-a95e9b8a1e17" providerId="ADAL" clId="{AD4CFECB-F6DF-4E9D-B915-B8327E18802D}" dt="2024-07-02T11:04:16.659" v="87" actId="1076"/>
          <ac:spMkLst>
            <pc:docMk/>
            <pc:sldMk cId="2627571142" sldId="257"/>
            <ac:spMk id="32" creationId="{63A8307A-53B5-5813-44AA-B6D9AAC337C1}"/>
          </ac:spMkLst>
        </pc:spChg>
        <pc:spChg chg="mod topLvl">
          <ac:chgData name="Karur Rengarajan, Jaipremnath (Cognizant)" userId="e6f1e423-dd3b-45d5-95ac-a95e9b8a1e17" providerId="ADAL" clId="{AD4CFECB-F6DF-4E9D-B915-B8327E18802D}" dt="2024-07-02T08:49:14.495" v="0" actId="165"/>
          <ac:spMkLst>
            <pc:docMk/>
            <pc:sldMk cId="2627571142" sldId="257"/>
            <ac:spMk id="33" creationId="{44D7173E-10A4-328C-C0A0-384AB02F4401}"/>
          </ac:spMkLst>
        </pc:spChg>
        <pc:spChg chg="add mod">
          <ac:chgData name="Karur Rengarajan, Jaipremnath (Cognizant)" userId="e6f1e423-dd3b-45d5-95ac-a95e9b8a1e17" providerId="ADAL" clId="{AD4CFECB-F6DF-4E9D-B915-B8327E18802D}" dt="2024-07-02T11:03:44.901" v="78" actId="1076"/>
          <ac:spMkLst>
            <pc:docMk/>
            <pc:sldMk cId="2627571142" sldId="257"/>
            <ac:spMk id="34" creationId="{C47487A4-9B5C-A4A6-E7F2-046AF79A32F3}"/>
          </ac:spMkLst>
        </pc:spChg>
        <pc:spChg chg="mod topLvl">
          <ac:chgData name="Karur Rengarajan, Jaipremnath (Cognizant)" userId="e6f1e423-dd3b-45d5-95ac-a95e9b8a1e17" providerId="ADAL" clId="{AD4CFECB-F6DF-4E9D-B915-B8327E18802D}" dt="2024-07-02T08:49:14.495" v="0" actId="165"/>
          <ac:spMkLst>
            <pc:docMk/>
            <pc:sldMk cId="2627571142" sldId="257"/>
            <ac:spMk id="36" creationId="{44A15252-9865-3448-717C-D2CB20E2D454}"/>
          </ac:spMkLst>
        </pc:spChg>
        <pc:spChg chg="add mod">
          <ac:chgData name="Karur Rengarajan, Jaipremnath (Cognizant)" userId="e6f1e423-dd3b-45d5-95ac-a95e9b8a1e17" providerId="ADAL" clId="{AD4CFECB-F6DF-4E9D-B915-B8327E18802D}" dt="2024-07-02T11:03:35.606" v="76" actId="1076"/>
          <ac:spMkLst>
            <pc:docMk/>
            <pc:sldMk cId="2627571142" sldId="257"/>
            <ac:spMk id="38" creationId="{2EBA767D-4F21-122C-D39C-B4067C59D4F4}"/>
          </ac:spMkLst>
        </pc:spChg>
        <pc:spChg chg="add mod">
          <ac:chgData name="Karur Rengarajan, Jaipremnath (Cognizant)" userId="e6f1e423-dd3b-45d5-95ac-a95e9b8a1e17" providerId="ADAL" clId="{AD4CFECB-F6DF-4E9D-B915-B8327E18802D}" dt="2024-07-02T11:20:38.069" v="112" actId="1076"/>
          <ac:spMkLst>
            <pc:docMk/>
            <pc:sldMk cId="2627571142" sldId="257"/>
            <ac:spMk id="51" creationId="{EBAA4D6E-9A9B-B58C-A4D5-485C29B454B4}"/>
          </ac:spMkLst>
        </pc:spChg>
        <pc:spChg chg="add mod">
          <ac:chgData name="Karur Rengarajan, Jaipremnath (Cognizant)" userId="e6f1e423-dd3b-45d5-95ac-a95e9b8a1e17" providerId="ADAL" clId="{AD4CFECB-F6DF-4E9D-B915-B8327E18802D}" dt="2024-07-02T11:20:44.558" v="114" actId="1076"/>
          <ac:spMkLst>
            <pc:docMk/>
            <pc:sldMk cId="2627571142" sldId="257"/>
            <ac:spMk id="55" creationId="{70415E30-2281-7045-2F67-28B80A12F067}"/>
          </ac:spMkLst>
        </pc:spChg>
        <pc:grpChg chg="del">
          <ac:chgData name="Karur Rengarajan, Jaipremnath (Cognizant)" userId="e6f1e423-dd3b-45d5-95ac-a95e9b8a1e17" providerId="ADAL" clId="{AD4CFECB-F6DF-4E9D-B915-B8327E18802D}" dt="2024-07-02T08:49:14.495" v="0" actId="165"/>
          <ac:grpSpMkLst>
            <pc:docMk/>
            <pc:sldMk cId="2627571142" sldId="257"/>
            <ac:grpSpMk id="37" creationId="{ED62D813-6C94-0F84-4B58-D9C60B2DBFA8}"/>
          </ac:grpSpMkLst>
        </pc:grpChg>
        <pc:cxnChg chg="add mod">
          <ac:chgData name="Karur Rengarajan, Jaipremnath (Cognizant)" userId="e6f1e423-dd3b-45d5-95ac-a95e9b8a1e17" providerId="ADAL" clId="{AD4CFECB-F6DF-4E9D-B915-B8327E18802D}" dt="2024-07-02T11:00:33.831" v="45" actId="478"/>
          <ac:cxnSpMkLst>
            <pc:docMk/>
            <pc:sldMk cId="2627571142" sldId="257"/>
            <ac:cxnSpMk id="3" creationId="{49F7565A-E3F8-1F0F-EC8B-3CCFD6FBB63C}"/>
          </ac:cxnSpMkLst>
        </pc:cxnChg>
        <pc:cxnChg chg="del mod topLvl">
          <ac:chgData name="Karur Rengarajan, Jaipremnath (Cognizant)" userId="e6f1e423-dd3b-45d5-95ac-a95e9b8a1e17" providerId="ADAL" clId="{AD4CFECB-F6DF-4E9D-B915-B8327E18802D}" dt="2024-07-02T11:03:52.547" v="80" actId="478"/>
          <ac:cxnSpMkLst>
            <pc:docMk/>
            <pc:sldMk cId="2627571142" sldId="257"/>
            <ac:cxnSpMk id="11" creationId="{F17A33EB-886A-3080-0195-DE9B40B9F9F5}"/>
          </ac:cxnSpMkLst>
        </pc:cxnChg>
        <pc:cxnChg chg="mod topLvl">
          <ac:chgData name="Karur Rengarajan, Jaipremnath (Cognizant)" userId="e6f1e423-dd3b-45d5-95ac-a95e9b8a1e17" providerId="ADAL" clId="{AD4CFECB-F6DF-4E9D-B915-B8327E18802D}" dt="2024-07-02T08:49:14.495" v="0" actId="165"/>
          <ac:cxnSpMkLst>
            <pc:docMk/>
            <pc:sldMk cId="2627571142" sldId="257"/>
            <ac:cxnSpMk id="15" creationId="{4C54CA8B-59BB-36D1-5128-2CB8B633035E}"/>
          </ac:cxnSpMkLst>
        </pc:cxnChg>
        <pc:cxnChg chg="mod topLvl">
          <ac:chgData name="Karur Rengarajan, Jaipremnath (Cognizant)" userId="e6f1e423-dd3b-45d5-95ac-a95e9b8a1e17" providerId="ADAL" clId="{AD4CFECB-F6DF-4E9D-B915-B8327E18802D}" dt="2024-07-02T11:00:33.831" v="45" actId="478"/>
          <ac:cxnSpMkLst>
            <pc:docMk/>
            <pc:sldMk cId="2627571142" sldId="257"/>
            <ac:cxnSpMk id="18" creationId="{3219A45E-DD29-3EAE-95AB-A9C2BAF0954C}"/>
          </ac:cxnSpMkLst>
        </pc:cxnChg>
        <pc:cxnChg chg="del mod topLvl">
          <ac:chgData name="Karur Rengarajan, Jaipremnath (Cognizant)" userId="e6f1e423-dd3b-45d5-95ac-a95e9b8a1e17" providerId="ADAL" clId="{AD4CFECB-F6DF-4E9D-B915-B8327E18802D}" dt="2024-07-02T11:03:54.949" v="81" actId="478"/>
          <ac:cxnSpMkLst>
            <pc:docMk/>
            <pc:sldMk cId="2627571142" sldId="257"/>
            <ac:cxnSpMk id="21" creationId="{04928F39-3DFC-A0D9-4AF8-10B9128788A8}"/>
          </ac:cxnSpMkLst>
        </pc:cxnChg>
        <pc:cxnChg chg="del mod topLvl">
          <ac:chgData name="Karur Rengarajan, Jaipremnath (Cognizant)" userId="e6f1e423-dd3b-45d5-95ac-a95e9b8a1e17" providerId="ADAL" clId="{AD4CFECB-F6DF-4E9D-B915-B8327E18802D}" dt="2024-07-02T11:00:04.575" v="41" actId="478"/>
          <ac:cxnSpMkLst>
            <pc:docMk/>
            <pc:sldMk cId="2627571142" sldId="257"/>
            <ac:cxnSpMk id="24" creationId="{1EF028B8-DB31-08B6-9FDB-6C5E3E120C53}"/>
          </ac:cxnSpMkLst>
        </pc:cxnChg>
        <pc:cxnChg chg="del mod topLvl">
          <ac:chgData name="Karur Rengarajan, Jaipremnath (Cognizant)" userId="e6f1e423-dd3b-45d5-95ac-a95e9b8a1e17" providerId="ADAL" clId="{AD4CFECB-F6DF-4E9D-B915-B8327E18802D}" dt="2024-07-02T10:58:53.289" v="6" actId="478"/>
          <ac:cxnSpMkLst>
            <pc:docMk/>
            <pc:sldMk cId="2627571142" sldId="257"/>
            <ac:cxnSpMk id="26" creationId="{AB6304E6-EBCA-FD3C-1305-3C1660E1F9EF}"/>
          </ac:cxnSpMkLst>
        </pc:cxnChg>
        <pc:cxnChg chg="add del mod">
          <ac:chgData name="Karur Rengarajan, Jaipremnath (Cognizant)" userId="e6f1e423-dd3b-45d5-95ac-a95e9b8a1e17" providerId="ADAL" clId="{AD4CFECB-F6DF-4E9D-B915-B8327E18802D}" dt="2024-07-02T11:02:55.361" v="68" actId="478"/>
          <ac:cxnSpMkLst>
            <pc:docMk/>
            <pc:sldMk cId="2627571142" sldId="257"/>
            <ac:cxnSpMk id="30" creationId="{10C39466-ECCA-7D28-4BFD-9DCF13CA9992}"/>
          </ac:cxnSpMkLst>
        </pc:cxnChg>
        <pc:cxnChg chg="del mod topLvl">
          <ac:chgData name="Karur Rengarajan, Jaipremnath (Cognizant)" userId="e6f1e423-dd3b-45d5-95ac-a95e9b8a1e17" providerId="ADAL" clId="{AD4CFECB-F6DF-4E9D-B915-B8327E18802D}" dt="2024-07-02T11:03:59.338" v="82" actId="478"/>
          <ac:cxnSpMkLst>
            <pc:docMk/>
            <pc:sldMk cId="2627571142" sldId="257"/>
            <ac:cxnSpMk id="31" creationId="{C8C85407-8FB9-609F-8440-DE04B2C46017}"/>
          </ac:cxnSpMkLst>
        </pc:cxnChg>
        <pc:cxnChg chg="add mod">
          <ac:chgData name="Karur Rengarajan, Jaipremnath (Cognizant)" userId="e6f1e423-dd3b-45d5-95ac-a95e9b8a1e17" providerId="ADAL" clId="{AD4CFECB-F6DF-4E9D-B915-B8327E18802D}" dt="2024-07-02T11:03:35.606" v="76" actId="1076"/>
          <ac:cxnSpMkLst>
            <pc:docMk/>
            <pc:sldMk cId="2627571142" sldId="257"/>
            <ac:cxnSpMk id="40" creationId="{9EC17652-EC1C-66DE-6B8F-793827490D31}"/>
          </ac:cxnSpMkLst>
        </pc:cxnChg>
        <pc:cxnChg chg="add del mod">
          <ac:chgData name="Karur Rengarajan, Jaipremnath (Cognizant)" userId="e6f1e423-dd3b-45d5-95ac-a95e9b8a1e17" providerId="ADAL" clId="{AD4CFECB-F6DF-4E9D-B915-B8327E18802D}" dt="2024-07-02T11:03:23.678" v="73" actId="478"/>
          <ac:cxnSpMkLst>
            <pc:docMk/>
            <pc:sldMk cId="2627571142" sldId="257"/>
            <ac:cxnSpMk id="42" creationId="{83DA1F76-7238-1E5C-27F2-5690A499EFB7}"/>
          </ac:cxnSpMkLst>
        </pc:cxnChg>
        <pc:cxnChg chg="add mod">
          <ac:chgData name="Karur Rengarajan, Jaipremnath (Cognizant)" userId="e6f1e423-dd3b-45d5-95ac-a95e9b8a1e17" providerId="ADAL" clId="{AD4CFECB-F6DF-4E9D-B915-B8327E18802D}" dt="2024-07-02T11:03:35.606" v="76" actId="1076"/>
          <ac:cxnSpMkLst>
            <pc:docMk/>
            <pc:sldMk cId="2627571142" sldId="257"/>
            <ac:cxnSpMk id="45" creationId="{A8A6C59C-B165-3917-DA3E-1672E35932D8}"/>
          </ac:cxnSpMkLst>
        </pc:cxnChg>
        <pc:cxnChg chg="add mod">
          <ac:chgData name="Karur Rengarajan, Jaipremnath (Cognizant)" userId="e6f1e423-dd3b-45d5-95ac-a95e9b8a1e17" providerId="ADAL" clId="{AD4CFECB-F6DF-4E9D-B915-B8327E18802D}" dt="2024-07-02T11:04:12.274" v="85" actId="1076"/>
          <ac:cxnSpMkLst>
            <pc:docMk/>
            <pc:sldMk cId="2627571142" sldId="257"/>
            <ac:cxnSpMk id="49" creationId="{D54C9C43-DEE3-AD24-57B8-AFF8E5383082}"/>
          </ac:cxnSpMkLst>
        </pc:cxnChg>
        <pc:cxnChg chg="add mod">
          <ac:chgData name="Karur Rengarajan, Jaipremnath (Cognizant)" userId="e6f1e423-dd3b-45d5-95ac-a95e9b8a1e17" providerId="ADAL" clId="{AD4CFECB-F6DF-4E9D-B915-B8327E18802D}" dt="2024-07-02T11:20:38.069" v="112" actId="1076"/>
          <ac:cxnSpMkLst>
            <pc:docMk/>
            <pc:sldMk cId="2627571142" sldId="257"/>
            <ac:cxnSpMk id="53" creationId="{0BE309A9-39D4-BE8B-9A6D-DCA016318B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69C-AA37-4F87-C143-0DA938ACB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1463A-76CD-3A8C-2155-9FCF1C811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E9C5-69F7-77C8-4A35-BE2C7EC3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47AE-7640-1CC4-0DFE-4773E8D4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D39DF-7474-E7EC-F6F2-26E4D4E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7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661-E33B-2EEF-1638-4940F316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ED284-1AC3-AAFC-7C7E-8C84111B1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EB1-507A-0CE5-4D3A-3AB6A614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5E36-F205-3075-04F0-81D0F388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D632-1D7F-A95B-F450-28FB53D1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55768-31D5-F9D9-E2B8-F3843977F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3BB97-DBAC-1F38-1E96-EB832DFC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F949-D909-DF4D-C65D-37EC799D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ECAF-AB59-046C-6800-61E6872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0CB4C-239D-5332-9F98-0D05C920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3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FFCA-9A98-BFEB-87BB-57CAB3F8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028A-6AE8-48CC-DD00-8B99D439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035-BB67-2115-7BB6-FC77366D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3646-2CCC-4F82-4ED2-ABC65D5C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7654-3933-F27E-3E6F-AFEBD3A2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4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BDD0-CABA-0532-4247-79241B79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C79C-7876-D193-C1D1-004C3727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2B7E-D9BF-DBEC-F558-24C69630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1EE0-49E5-9715-4A00-4161F9C2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E4BB-C55C-390B-ABF2-E3347149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9230-881F-65E5-FF6A-5D31DB96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46E3E-7845-87F6-B75A-65F904B6A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077DC-AADD-12E4-2480-4D37FCBE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E06C-35E9-5E9E-7B6E-C21BEBBA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D543-42ED-90CB-5775-BBC0442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136E7-EAF3-4498-13B4-DBFCE117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94D8-9876-440B-932C-C9DF3C38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9AC2-C504-1670-3711-088B08FAD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E2B4B-1649-778F-B902-F6B9703D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8D3A3-219A-19A9-B38B-C43DDFE7A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2D913-EC0C-5DB4-6572-1F2848C4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B68DB-CEBD-B69C-ACD4-4E40B9FB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19B58-9DB4-C24D-B580-00E9C9A8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A9D47-F9C3-8747-BCC7-25BFD274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6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222E-AC3C-3C25-599E-8F96A837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A36C1-F63B-4626-07F2-124DE97A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5E2E2-2876-0FB1-1857-BA45F8E1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6FF00-2171-962A-4C77-BCC6CE4E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72D69-9EA2-621E-BFF5-E8007B36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55BE7-F884-0F5A-7EE8-F4736E7B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6A03F-2FDE-7631-D860-5A108C30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D6A3-505E-11C2-C6E8-08C8C775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7865-9298-06E7-7684-97B1D92A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02AB8-D3A7-78A1-1A28-A8C440722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6B13F-B433-C5A1-1CB8-3D928E5E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6CFB9-D6A2-1997-0FA9-C57AAC11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4723-95E7-4DE3-1CB6-2A5F38B5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3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D4CA-E54E-7736-2BCA-32021F48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D3925-2429-6600-318E-1D6FF49B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77F32-8CE8-4872-7B5A-8DE4BB26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5CDA-20AD-896F-750B-89A1AF41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023D-5CE5-9438-0EBC-294A27E2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69BA6-F771-738E-EEE6-5D1308F7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5CE59-2616-FEEF-FB0F-E10D12E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5CE4-6F24-803B-C29D-0AC67070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8147-59DD-9688-A625-2844FA5BC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78757-413A-41ED-8A19-DE154C315550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63F0-84E8-C6B9-DC4C-B57E64DD5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A3D3-C2B0-6C1D-AAB4-DA5407A0D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EC5A4-A90F-4F9C-AFC8-739B87BAF6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7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944F1-43C6-57A3-DFDC-A3A803A3124C}"/>
              </a:ext>
            </a:extLst>
          </p:cNvPr>
          <p:cNvSpPr/>
          <p:nvPr/>
        </p:nvSpPr>
        <p:spPr>
          <a:xfrm>
            <a:off x="4288971" y="2645229"/>
            <a:ext cx="26778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 Creators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9CE952-1C04-E07F-D66E-2214EEEA08E0}"/>
              </a:ext>
            </a:extLst>
          </p:cNvPr>
          <p:cNvSpPr txBox="1"/>
          <p:nvPr/>
        </p:nvSpPr>
        <p:spPr>
          <a:xfrm>
            <a:off x="3322864" y="363809"/>
            <a:ext cx="4610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+mj-lt"/>
              </a:rPr>
              <a:t>Idea Detailing Process Flow</a:t>
            </a:r>
            <a:endParaRPr lang="en-IN" sz="2700" b="1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C35DCD-CF9C-CCFD-9761-95B2ACC9B936}"/>
              </a:ext>
            </a:extLst>
          </p:cNvPr>
          <p:cNvSpPr txBox="1"/>
          <p:nvPr/>
        </p:nvSpPr>
        <p:spPr>
          <a:xfrm>
            <a:off x="5558067" y="1546554"/>
            <a:ext cx="1212848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</a:t>
            </a:r>
            <a:endParaRPr lang="en-IN" dirty="0"/>
          </a:p>
        </p:txBody>
      </p:sp>
      <p:sp>
        <p:nvSpPr>
          <p:cNvPr id="4" name="Rectangle 3" descr="Panelist&#10;">
            <a:extLst>
              <a:ext uri="{FF2B5EF4-FFF2-40B4-BE49-F238E27FC236}">
                <a16:creationId xmlns:a16="http://schemas.microsoft.com/office/drawing/2014/main" id="{1961163C-BD07-AA2E-F562-215DF75899D9}"/>
              </a:ext>
            </a:extLst>
          </p:cNvPr>
          <p:cNvSpPr/>
          <p:nvPr/>
        </p:nvSpPr>
        <p:spPr>
          <a:xfrm>
            <a:off x="4288971" y="1382486"/>
            <a:ext cx="26778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Panelist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54CA8B-59BB-36D1-5128-2CB8B633035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27914" y="1992086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BE4C9D-3335-03AC-8B07-B4D047A9369E}"/>
              </a:ext>
            </a:extLst>
          </p:cNvPr>
          <p:cNvSpPr/>
          <p:nvPr/>
        </p:nvSpPr>
        <p:spPr>
          <a:xfrm>
            <a:off x="8077199" y="2645229"/>
            <a:ext cx="2416629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Meeting 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19A45E-DD29-3EAE-95AB-A9C2BAF0954C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>
            <a:off x="6966857" y="1687286"/>
            <a:ext cx="2318657" cy="9579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1E1833-02A6-28EA-F66A-2918BD98031C}"/>
              </a:ext>
            </a:extLst>
          </p:cNvPr>
          <p:cNvSpPr txBox="1"/>
          <p:nvPr/>
        </p:nvSpPr>
        <p:spPr>
          <a:xfrm>
            <a:off x="7187293" y="2351706"/>
            <a:ext cx="20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the Idea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0F641-7C9D-007C-81BE-D10F1F72DD6B}"/>
              </a:ext>
            </a:extLst>
          </p:cNvPr>
          <p:cNvSpPr/>
          <p:nvPr/>
        </p:nvSpPr>
        <p:spPr>
          <a:xfrm>
            <a:off x="8005534" y="4854638"/>
            <a:ext cx="2559958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Team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A8307A-53B5-5813-44AA-B6D9AAC337C1}"/>
              </a:ext>
            </a:extLst>
          </p:cNvPr>
          <p:cNvSpPr txBox="1"/>
          <p:nvPr/>
        </p:nvSpPr>
        <p:spPr>
          <a:xfrm>
            <a:off x="9291862" y="3810783"/>
            <a:ext cx="20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Shortlisted Ideas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7173E-10A4-328C-C0A0-384AB02F4401}"/>
              </a:ext>
            </a:extLst>
          </p:cNvPr>
          <p:cNvSpPr txBox="1"/>
          <p:nvPr/>
        </p:nvSpPr>
        <p:spPr>
          <a:xfrm>
            <a:off x="4545695" y="2117858"/>
            <a:ext cx="1212848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A15252-9865-3448-717C-D2CB20E2D454}"/>
              </a:ext>
            </a:extLst>
          </p:cNvPr>
          <p:cNvSpPr txBox="1"/>
          <p:nvPr/>
        </p:nvSpPr>
        <p:spPr>
          <a:xfrm>
            <a:off x="5773059" y="2128744"/>
            <a:ext cx="1212848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F7565A-E3F8-1F0F-EC8B-3CCFD6FBB63C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6966857" y="2950029"/>
            <a:ext cx="1110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3936B4-EE7E-F46A-851C-9FB1FC210D24}"/>
              </a:ext>
            </a:extLst>
          </p:cNvPr>
          <p:cNvSpPr txBox="1"/>
          <p:nvPr/>
        </p:nvSpPr>
        <p:spPr>
          <a:xfrm>
            <a:off x="3385911" y="2570203"/>
            <a:ext cx="1212848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7487A4-9B5C-A4A6-E7F2-046AF79A32F3}"/>
              </a:ext>
            </a:extLst>
          </p:cNvPr>
          <p:cNvSpPr txBox="1"/>
          <p:nvPr/>
        </p:nvSpPr>
        <p:spPr>
          <a:xfrm>
            <a:off x="2294165" y="1328449"/>
            <a:ext cx="189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Clarifications</a:t>
            </a:r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EBA767D-4F21-122C-D39C-B4067C59D4F4}"/>
              </a:ext>
            </a:extLst>
          </p:cNvPr>
          <p:cNvSpPr/>
          <p:nvPr/>
        </p:nvSpPr>
        <p:spPr>
          <a:xfrm>
            <a:off x="849539" y="2601686"/>
            <a:ext cx="2473325" cy="696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Preparation</a:t>
            </a:r>
            <a:endParaRPr lang="en-IN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EC17652-EC1C-66DE-6B8F-793827490D31}"/>
              </a:ext>
            </a:extLst>
          </p:cNvPr>
          <p:cNvCxnSpPr>
            <a:stCxn id="4" idx="1"/>
            <a:endCxn id="38" idx="0"/>
          </p:cNvCxnSpPr>
          <p:nvPr/>
        </p:nvCxnSpPr>
        <p:spPr>
          <a:xfrm rot="10800000" flipV="1">
            <a:off x="2086203" y="1687286"/>
            <a:ext cx="2202769" cy="914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8A6C59C-B165-3917-DA3E-1672E35932D8}"/>
              </a:ext>
            </a:extLst>
          </p:cNvPr>
          <p:cNvCxnSpPr>
            <a:stCxn id="38" idx="3"/>
            <a:endCxn id="5" idx="1"/>
          </p:cNvCxnSpPr>
          <p:nvPr/>
        </p:nvCxnSpPr>
        <p:spPr>
          <a:xfrm>
            <a:off x="3322864" y="2950029"/>
            <a:ext cx="9661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4C9C43-DEE3-AD24-57B8-AFF8E5383082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 flipH="1">
            <a:off x="9285513" y="3254829"/>
            <a:ext cx="1" cy="1599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BAA4D6E-9A9B-B58C-A4D5-485C29B454B4}"/>
              </a:ext>
            </a:extLst>
          </p:cNvPr>
          <p:cNvSpPr/>
          <p:nvPr/>
        </p:nvSpPr>
        <p:spPr>
          <a:xfrm>
            <a:off x="4435928" y="4854638"/>
            <a:ext cx="2383972" cy="77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 AI Architects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E309A9-39D4-BE8B-9A6D-DCA016318BF9}"/>
              </a:ext>
            </a:extLst>
          </p:cNvPr>
          <p:cNvCxnSpPr>
            <a:stCxn id="51" idx="0"/>
            <a:endCxn id="5" idx="2"/>
          </p:cNvCxnSpPr>
          <p:nvPr/>
        </p:nvCxnSpPr>
        <p:spPr>
          <a:xfrm flipV="1">
            <a:off x="5627914" y="3254829"/>
            <a:ext cx="0" cy="1599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415E30-2281-7045-2F67-28B80A12F067}"/>
              </a:ext>
            </a:extLst>
          </p:cNvPr>
          <p:cNvSpPr txBox="1"/>
          <p:nvPr/>
        </p:nvSpPr>
        <p:spPr>
          <a:xfrm>
            <a:off x="5754009" y="3810783"/>
            <a:ext cx="1212848" cy="3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00B36C53D0540A24B15857168D58C" ma:contentTypeVersion="4" ma:contentTypeDescription="Create a new document." ma:contentTypeScope="" ma:versionID="8a2e6e9e8854cae0da35481305bfc744">
  <xsd:schema xmlns:xsd="http://www.w3.org/2001/XMLSchema" xmlns:xs="http://www.w3.org/2001/XMLSchema" xmlns:p="http://schemas.microsoft.com/office/2006/metadata/properties" xmlns:ns2="53ce7da5-cc36-4821-abf8-cabdaa2592eb" targetNamespace="http://schemas.microsoft.com/office/2006/metadata/properties" ma:root="true" ma:fieldsID="336270165270487711b3efba49967b40" ns2:_="">
    <xsd:import namespace="53ce7da5-cc36-4821-abf8-cabdaa259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e7da5-cc36-4821-abf8-cabdaa259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617BA-767F-4237-966A-E3B767112FEF}"/>
</file>

<file path=customXml/itemProps2.xml><?xml version="1.0" encoding="utf-8"?>
<ds:datastoreItem xmlns:ds="http://schemas.openxmlformats.org/officeDocument/2006/customXml" ds:itemID="{3EF16699-FB20-4CED-99BC-524C9CB340A8}"/>
</file>

<file path=customXml/itemProps3.xml><?xml version="1.0" encoding="utf-8"?>
<ds:datastoreItem xmlns:ds="http://schemas.openxmlformats.org/officeDocument/2006/customXml" ds:itemID="{E8BD82E9-0037-4908-8E07-CF2AD67FA4E9}"/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Karur Rengarajan, Jaipremnath (Cognizant)</dc:creator>
  <cp:lastModifiedBy>Karur Rengarajan, Jaipremnath (Cognizant)</cp:lastModifiedBy>
  <cp:revision>1</cp:revision>
  <dcterms:created xsi:type="dcterms:W3CDTF">2024-07-02T08:12:58Z</dcterms:created>
  <dcterms:modified xsi:type="dcterms:W3CDTF">2024-07-02T11:20:46Z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0x01010062700B36C53D0540A24B15857168D58C</vt:lpwstr>
  </property>
</Properties>
</file>