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5" r:id="rId3"/>
    <p:sldId id="266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Emergency Information Directory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Moshiur</a:t>
            </a:r>
            <a:r>
              <a:rPr lang="en-US" dirty="0"/>
              <a:t> </a:t>
            </a:r>
            <a:r>
              <a:rPr lang="en-US" dirty="0" err="1"/>
              <a:t>Tonmoy</a:t>
            </a:r>
            <a:r>
              <a:rPr lang="en-US" dirty="0"/>
              <a:t> &amp; </a:t>
            </a:r>
            <a:r>
              <a:rPr lang="en-US" dirty="0" err="1"/>
              <a:t>Mahirbin</a:t>
            </a:r>
            <a:r>
              <a:rPr lang="en-US" dirty="0"/>
              <a:t> </a:t>
            </a:r>
            <a:r>
              <a:rPr lang="en-US" dirty="0" err="1"/>
              <a:t>Foysal</a:t>
            </a:r>
            <a:endParaRPr lang="en-US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F9C1-8514-45E5-A44F-EBB1AA0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2283-604A-4D4E-A590-67B5828D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bring all emergency information in one shed</a:t>
            </a:r>
          </a:p>
          <a:p>
            <a:r>
              <a:rPr lang="en-US" dirty="0"/>
              <a:t>Emergency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6AED-0102-4476-A00C-C0B50511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642C-56D4-4D8A-839A-37EB7A66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in daily life</a:t>
            </a:r>
          </a:p>
          <a:p>
            <a:r>
              <a:rPr lang="en-US" dirty="0"/>
              <a:t>Real-life experience</a:t>
            </a:r>
          </a:p>
          <a:p>
            <a:r>
              <a:rPr lang="en-US" dirty="0"/>
              <a:t>No existence of such useful services!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13BE-D746-431F-89E1-2EF5D29C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0585"/>
          </a:xfrm>
        </p:spPr>
        <p:txBody>
          <a:bodyPr/>
          <a:lstStyle/>
          <a:p>
            <a:r>
              <a:rPr lang="en-US" dirty="0"/>
              <a:t>Schema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97CF3-532A-4182-911B-0EDFD9BC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42" y="2004969"/>
            <a:ext cx="6903138" cy="4208175"/>
          </a:xfrm>
        </p:spPr>
      </p:pic>
    </p:spTree>
    <p:extLst>
      <p:ext uri="{BB962C8B-B14F-4D97-AF65-F5344CB8AC3E}">
        <p14:creationId xmlns:p14="http://schemas.microsoft.com/office/powerpoint/2010/main" val="294090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E762-83B9-4D90-B7C3-7665C6E1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508640"/>
          </a:xfrm>
        </p:spPr>
        <p:txBody>
          <a:bodyPr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2B3E9-FE41-4FA7-AB41-336E5E94F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2" y="1988191"/>
            <a:ext cx="5645795" cy="4136918"/>
          </a:xfrm>
        </p:spPr>
      </p:pic>
    </p:spTree>
    <p:extLst>
      <p:ext uri="{BB962C8B-B14F-4D97-AF65-F5344CB8AC3E}">
        <p14:creationId xmlns:p14="http://schemas.microsoft.com/office/powerpoint/2010/main" val="36465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82E0-961C-4CC3-878B-1CE799E8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B97C-E441-46C3-A287-9C84B082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Suppose, you are looking for information of a Neurosurgeon in your subdistrict…</a:t>
            </a:r>
          </a:p>
          <a:p>
            <a:r>
              <a:rPr lang="en-US" dirty="0"/>
              <a:t>all you have to tell us your subdistrict name and to mention requirements. </a:t>
            </a:r>
          </a:p>
          <a:p>
            <a:r>
              <a:rPr lang="en-US" dirty="0"/>
              <a:t>We’ll provide you all you need to know about your desired doctor. </a:t>
            </a:r>
          </a:p>
          <a:p>
            <a:r>
              <a:rPr lang="en-US" dirty="0"/>
              <a:t>Same process goes for police, authority, local governments etc. </a:t>
            </a:r>
          </a:p>
        </p:txBody>
      </p:sp>
    </p:spTree>
    <p:extLst>
      <p:ext uri="{BB962C8B-B14F-4D97-AF65-F5344CB8AC3E}">
        <p14:creationId xmlns:p14="http://schemas.microsoft.com/office/powerpoint/2010/main" val="100698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87B-886D-456F-854A-910DC9D9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31712144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{FCF187DD-5666-452F-B0D4-52DC6B44934C}tf56160789_win32</Template>
  <TotalTime>4</TotalTime>
  <Words>98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Emergency Information Directory</vt:lpstr>
      <vt:lpstr>Introduction</vt:lpstr>
      <vt:lpstr>Motivation</vt:lpstr>
      <vt:lpstr>Schema Diagram</vt:lpstr>
      <vt:lpstr>ER Diagram</vt:lpstr>
      <vt:lpstr>How it works? 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Information Directory</dc:title>
  <dc:creator>Mashiur Rahman</dc:creator>
  <cp:lastModifiedBy>Mashiur Rahman</cp:lastModifiedBy>
  <cp:revision>1</cp:revision>
  <dcterms:created xsi:type="dcterms:W3CDTF">2020-10-10T17:21:25Z</dcterms:created>
  <dcterms:modified xsi:type="dcterms:W3CDTF">2020-10-10T17:25:40Z</dcterms:modified>
</cp:coreProperties>
</file>