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31"/>
  </p:notesMasterIdLst>
  <p:handoutMasterIdLst>
    <p:handoutMasterId r:id="rId32"/>
  </p:handoutMasterIdLst>
  <p:sldIdLst>
    <p:sldId id="716" r:id="rId5"/>
    <p:sldId id="730" r:id="rId6"/>
    <p:sldId id="765" r:id="rId7"/>
    <p:sldId id="766" r:id="rId8"/>
    <p:sldId id="767" r:id="rId9"/>
    <p:sldId id="745" r:id="rId10"/>
    <p:sldId id="746" r:id="rId11"/>
    <p:sldId id="747" r:id="rId12"/>
    <p:sldId id="748" r:id="rId13"/>
    <p:sldId id="750" r:id="rId14"/>
    <p:sldId id="749" r:id="rId15"/>
    <p:sldId id="751" r:id="rId16"/>
    <p:sldId id="752" r:id="rId17"/>
    <p:sldId id="753" r:id="rId18"/>
    <p:sldId id="754" r:id="rId19"/>
    <p:sldId id="755" r:id="rId20"/>
    <p:sldId id="757" r:id="rId21"/>
    <p:sldId id="756" r:id="rId22"/>
    <p:sldId id="758" r:id="rId23"/>
    <p:sldId id="759" r:id="rId24"/>
    <p:sldId id="760" r:id="rId25"/>
    <p:sldId id="761" r:id="rId26"/>
    <p:sldId id="762" r:id="rId27"/>
    <p:sldId id="763" r:id="rId28"/>
    <p:sldId id="764" r:id="rId29"/>
    <p:sldId id="744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id Choudhury" initials="SC" lastIdx="1" clrIdx="0">
    <p:extLst>
      <p:ext uri="{19B8F6BF-5375-455C-9EA6-DF929625EA0E}">
        <p15:presenceInfo xmlns:p15="http://schemas.microsoft.com/office/powerpoint/2012/main" userId="a37f0bd66b0f64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C1F24"/>
    <a:srgbClr val="78161B"/>
    <a:srgbClr val="EE7422"/>
    <a:srgbClr val="959595"/>
    <a:srgbClr val="550F12"/>
    <a:srgbClr val="E46A70"/>
    <a:srgbClr val="FBC1B7"/>
    <a:srgbClr val="002647"/>
    <a:srgbClr val="796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A9E9C-341E-AA47-C217-30E069A57E22}" v="1" dt="2024-09-20T12:38:04.280"/>
    <p1510:client id="{57B18010-6EAF-70D3-F555-CBBD7A8F4F6F}" v="1" dt="2024-09-21T02:14:37.905"/>
    <p1510:client id="{88008D17-057F-4163-39A6-5222D7E8F000}" v="2" dt="2024-09-20T18:47:38.218"/>
    <p1510:client id="{99676F04-5250-F0A6-604A-707D01E2D142}" v="2" dt="2024-09-21T18:34:25.128"/>
    <p1510:client id="{AB1FA8BD-04DB-45EA-857D-2E706B7607B9}" v="8" dt="2024-09-20T05:08:40.675"/>
    <p1510:client id="{ECC6F186-CE17-6F3A-1A21-9BF4E2C26174}" v="7" dt="2024-09-20T12:43:24.25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302015 - Md. Iftekhar Uddin Sarker" userId="S::2302015@che.buet.ac.bd::6765bae9-c1b8-4ec0-b2e7-7623244d184d" providerId="AD" clId="Web-{99676F04-5250-F0A6-604A-707D01E2D142}"/>
    <pc:docChg chg="modSld">
      <pc:chgData name="2302015 - Md. Iftekhar Uddin Sarker" userId="S::2302015@che.buet.ac.bd::6765bae9-c1b8-4ec0-b2e7-7623244d184d" providerId="AD" clId="Web-{99676F04-5250-F0A6-604A-707D01E2D142}" dt="2024-09-21T18:34:25.128" v="1" actId="1076"/>
      <pc:docMkLst>
        <pc:docMk/>
      </pc:docMkLst>
      <pc:sldChg chg="modSp">
        <pc:chgData name="2302015 - Md. Iftekhar Uddin Sarker" userId="S::2302015@che.buet.ac.bd::6765bae9-c1b8-4ec0-b2e7-7623244d184d" providerId="AD" clId="Web-{99676F04-5250-F0A6-604A-707D01E2D142}" dt="2024-09-21T18:34:25.128" v="1" actId="1076"/>
        <pc:sldMkLst>
          <pc:docMk/>
          <pc:sldMk cId="3428691140" sldId="762"/>
        </pc:sldMkLst>
        <pc:picChg chg="mod">
          <ac:chgData name="2302015 - Md. Iftekhar Uddin Sarker" userId="S::2302015@che.buet.ac.bd::6765bae9-c1b8-4ec0-b2e7-7623244d184d" providerId="AD" clId="Web-{99676F04-5250-F0A6-604A-707D01E2D142}" dt="2024-09-21T18:34:25.128" v="1" actId="1076"/>
          <ac:picMkLst>
            <pc:docMk/>
            <pc:sldMk cId="3428691140" sldId="762"/>
            <ac:picMk id="5" creationId="{00000000-0000-0000-0000-000000000000}"/>
          </ac:picMkLst>
        </pc:picChg>
      </pc:sldChg>
    </pc:docChg>
  </pc:docChgLst>
  <pc:docChgLst>
    <pc:chgData name="2302096 - Salman Farsee" userId="S::2302096@che.buet.ac.bd::0c319c49-46e2-47c4-8884-5ed501630516" providerId="AD" clId="Web-{57B18010-6EAF-70D3-F555-CBBD7A8F4F6F}"/>
    <pc:docChg chg="sldOrd">
      <pc:chgData name="2302096 - Salman Farsee" userId="S::2302096@che.buet.ac.bd::0c319c49-46e2-47c4-8884-5ed501630516" providerId="AD" clId="Web-{57B18010-6EAF-70D3-F555-CBBD7A8F4F6F}" dt="2024-09-21T02:14:37.905" v="0"/>
      <pc:docMkLst>
        <pc:docMk/>
      </pc:docMkLst>
      <pc:sldChg chg="ord">
        <pc:chgData name="2302096 - Salman Farsee" userId="S::2302096@che.buet.ac.bd::0c319c49-46e2-47c4-8884-5ed501630516" providerId="AD" clId="Web-{57B18010-6EAF-70D3-F555-CBBD7A8F4F6F}" dt="2024-09-21T02:14:37.905" v="0"/>
        <pc:sldMkLst>
          <pc:docMk/>
          <pc:sldMk cId="683251788" sldId="750"/>
        </pc:sldMkLst>
      </pc:sldChg>
    </pc:docChg>
  </pc:docChgLst>
  <pc:docChgLst>
    <pc:chgData name="2302113 - Md. Moshiur Rahman" userId="S::2302113@che.buet.ac.bd::3ecdfa04-3ea7-48ff-b710-84fc428b2315" providerId="AD" clId="Web-{E6D188B7-5EF4-B1F5-7065-47387518A901}"/>
    <pc:docChg chg="modSld">
      <pc:chgData name="2302113 - Md. Moshiur Rahman" userId="S::2302113@che.buet.ac.bd::3ecdfa04-3ea7-48ff-b710-84fc428b2315" providerId="AD" clId="Web-{E6D188B7-5EF4-B1F5-7065-47387518A901}" dt="2024-09-14T11:06:19.847" v="1"/>
      <pc:docMkLst>
        <pc:docMk/>
      </pc:docMkLst>
      <pc:sldChg chg="mod modShow">
        <pc:chgData name="2302113 - Md. Moshiur Rahman" userId="S::2302113@che.buet.ac.bd::3ecdfa04-3ea7-48ff-b710-84fc428b2315" providerId="AD" clId="Web-{E6D188B7-5EF4-B1F5-7065-47387518A901}" dt="2024-09-14T11:06:19.847" v="1"/>
        <pc:sldMkLst>
          <pc:docMk/>
          <pc:sldMk cId="2595385465" sldId="765"/>
        </pc:sldMkLst>
      </pc:sldChg>
    </pc:docChg>
  </pc:docChgLst>
  <pc:docChgLst>
    <pc:chgData name="2302001 - Ahmed Arham Auritra" userId="S::2302001@che.buet.ac.bd::36560a18-8829-4f24-87e1-03e9697b98cd" providerId="AD" clId="Web-{5863DEE7-796A-3374-86BB-F01896335945}"/>
    <pc:docChg chg="modSld">
      <pc:chgData name="2302001 - Ahmed Arham Auritra" userId="S::2302001@che.buet.ac.bd::36560a18-8829-4f24-87e1-03e9697b98cd" providerId="AD" clId="Web-{5863DEE7-796A-3374-86BB-F01896335945}" dt="2024-09-19T09:15:03.827" v="2" actId="1076"/>
      <pc:docMkLst>
        <pc:docMk/>
      </pc:docMkLst>
      <pc:sldChg chg="modSp">
        <pc:chgData name="2302001 - Ahmed Arham Auritra" userId="S::2302001@che.buet.ac.bd::36560a18-8829-4f24-87e1-03e9697b98cd" providerId="AD" clId="Web-{5863DEE7-796A-3374-86BB-F01896335945}" dt="2024-09-19T09:15:03.827" v="2" actId="1076"/>
        <pc:sldMkLst>
          <pc:docMk/>
          <pc:sldMk cId="479413309" sldId="752"/>
        </pc:sldMkLst>
        <pc:picChg chg="mod">
          <ac:chgData name="2302001 - Ahmed Arham Auritra" userId="S::2302001@che.buet.ac.bd::36560a18-8829-4f24-87e1-03e9697b98cd" providerId="AD" clId="Web-{5863DEE7-796A-3374-86BB-F01896335945}" dt="2024-09-19T09:15:03.827" v="2" actId="1076"/>
          <ac:picMkLst>
            <pc:docMk/>
            <pc:sldMk cId="479413309" sldId="752"/>
            <ac:picMk id="6" creationId="{00000000-0000-0000-0000-000000000000}"/>
          </ac:picMkLst>
        </pc:picChg>
      </pc:sldChg>
    </pc:docChg>
  </pc:docChgLst>
  <pc:docChgLst>
    <pc:chgData name="2302073 - Lauhey Mahfuz Yeameem" userId="S::2302073@che.buet.ac.bd::79a69bc5-e515-4b10-98ea-8f4d44a083e0" providerId="AD" clId="Web-{953A90DC-B2D5-4541-8FFB-9D5631DA4EA4}"/>
    <pc:docChg chg="addSld">
      <pc:chgData name="2302073 - Lauhey Mahfuz Yeameem" userId="S::2302073@che.buet.ac.bd::79a69bc5-e515-4b10-98ea-8f4d44a083e0" providerId="AD" clId="Web-{953A90DC-B2D5-4541-8FFB-9D5631DA4EA4}" dt="2024-09-18T05:05:00.501" v="7"/>
      <pc:docMkLst>
        <pc:docMk/>
      </pc:docMkLst>
      <pc:sldChg chg="new">
        <pc:chgData name="2302073 - Lauhey Mahfuz Yeameem" userId="S::2302073@che.buet.ac.bd::79a69bc5-e515-4b10-98ea-8f4d44a083e0" providerId="AD" clId="Web-{953A90DC-B2D5-4541-8FFB-9D5631DA4EA4}" dt="2024-09-18T05:04:22.876" v="0"/>
        <pc:sldMkLst>
          <pc:docMk/>
          <pc:sldMk cId="2619030977" sldId="768"/>
        </pc:sldMkLst>
      </pc:sldChg>
      <pc:sldChg chg="new">
        <pc:chgData name="2302073 - Lauhey Mahfuz Yeameem" userId="S::2302073@che.buet.ac.bd::79a69bc5-e515-4b10-98ea-8f4d44a083e0" providerId="AD" clId="Web-{953A90DC-B2D5-4541-8FFB-9D5631DA4EA4}" dt="2024-09-18T05:04:50.157" v="1"/>
        <pc:sldMkLst>
          <pc:docMk/>
          <pc:sldMk cId="3393077834" sldId="769"/>
        </pc:sldMkLst>
      </pc:sldChg>
      <pc:sldChg chg="new">
        <pc:chgData name="2302073 - Lauhey Mahfuz Yeameem" userId="S::2302073@che.buet.ac.bd::79a69bc5-e515-4b10-98ea-8f4d44a083e0" providerId="AD" clId="Web-{953A90DC-B2D5-4541-8FFB-9D5631DA4EA4}" dt="2024-09-18T05:04:53.157" v="2"/>
        <pc:sldMkLst>
          <pc:docMk/>
          <pc:sldMk cId="464747813" sldId="770"/>
        </pc:sldMkLst>
      </pc:sldChg>
      <pc:sldChg chg="new">
        <pc:chgData name="2302073 - Lauhey Mahfuz Yeameem" userId="S::2302073@che.buet.ac.bd::79a69bc5-e515-4b10-98ea-8f4d44a083e0" providerId="AD" clId="Web-{953A90DC-B2D5-4541-8FFB-9D5631DA4EA4}" dt="2024-09-18T05:04:54.579" v="3"/>
        <pc:sldMkLst>
          <pc:docMk/>
          <pc:sldMk cId="552358049" sldId="771"/>
        </pc:sldMkLst>
      </pc:sldChg>
      <pc:sldChg chg="new">
        <pc:chgData name="2302073 - Lauhey Mahfuz Yeameem" userId="S::2302073@che.buet.ac.bd::79a69bc5-e515-4b10-98ea-8f4d44a083e0" providerId="AD" clId="Web-{953A90DC-B2D5-4541-8FFB-9D5631DA4EA4}" dt="2024-09-18T05:04:55.564" v="4"/>
        <pc:sldMkLst>
          <pc:docMk/>
          <pc:sldMk cId="1754727766" sldId="772"/>
        </pc:sldMkLst>
      </pc:sldChg>
      <pc:sldChg chg="new">
        <pc:chgData name="2302073 - Lauhey Mahfuz Yeameem" userId="S::2302073@che.buet.ac.bd::79a69bc5-e515-4b10-98ea-8f4d44a083e0" providerId="AD" clId="Web-{953A90DC-B2D5-4541-8FFB-9D5631DA4EA4}" dt="2024-09-18T05:04:56.704" v="5"/>
        <pc:sldMkLst>
          <pc:docMk/>
          <pc:sldMk cId="2192220794" sldId="773"/>
        </pc:sldMkLst>
      </pc:sldChg>
      <pc:sldChg chg="new">
        <pc:chgData name="2302073 - Lauhey Mahfuz Yeameem" userId="S::2302073@che.buet.ac.bd::79a69bc5-e515-4b10-98ea-8f4d44a083e0" providerId="AD" clId="Web-{953A90DC-B2D5-4541-8FFB-9D5631DA4EA4}" dt="2024-09-18T05:04:57.564" v="6"/>
        <pc:sldMkLst>
          <pc:docMk/>
          <pc:sldMk cId="1978804935" sldId="774"/>
        </pc:sldMkLst>
      </pc:sldChg>
      <pc:sldChg chg="new">
        <pc:chgData name="2302073 - Lauhey Mahfuz Yeameem" userId="S::2302073@che.buet.ac.bd::79a69bc5-e515-4b10-98ea-8f4d44a083e0" providerId="AD" clId="Web-{953A90DC-B2D5-4541-8FFB-9D5631DA4EA4}" dt="2024-09-18T05:05:00.501" v="7"/>
        <pc:sldMkLst>
          <pc:docMk/>
          <pc:sldMk cId="1324894181" sldId="775"/>
        </pc:sldMkLst>
      </pc:sldChg>
    </pc:docChg>
  </pc:docChgLst>
  <pc:docChgLst>
    <pc:chgData name="2302049 - Mohammad Mehran Hossain" userId="S::2302049@che.buet.ac.bd::44abb6fd-43c9-492b-b8c0-43dcbf5757c2" providerId="AD" clId="Web-{859C7DAC-C692-1D04-688C-8B5F6AF3A6C3}"/>
    <pc:docChg chg="modSld">
      <pc:chgData name="2302049 - Mohammad Mehran Hossain" userId="S::2302049@che.buet.ac.bd::44abb6fd-43c9-492b-b8c0-43dcbf5757c2" providerId="AD" clId="Web-{859C7DAC-C692-1D04-688C-8B5F6AF3A6C3}" dt="2024-09-07T18:55:04.017" v="4" actId="1076"/>
      <pc:docMkLst>
        <pc:docMk/>
      </pc:docMkLst>
      <pc:sldChg chg="modSp">
        <pc:chgData name="2302049 - Mohammad Mehran Hossain" userId="S::2302049@che.buet.ac.bd::44abb6fd-43c9-492b-b8c0-43dcbf5757c2" providerId="AD" clId="Web-{859C7DAC-C692-1D04-688C-8B5F6AF3A6C3}" dt="2024-09-07T18:55:04.017" v="4" actId="1076"/>
        <pc:sldMkLst>
          <pc:docMk/>
          <pc:sldMk cId="3090249786" sldId="753"/>
        </pc:sldMkLst>
        <pc:picChg chg="mod">
          <ac:chgData name="2302049 - Mohammad Mehran Hossain" userId="S::2302049@che.buet.ac.bd::44abb6fd-43c9-492b-b8c0-43dcbf5757c2" providerId="AD" clId="Web-{859C7DAC-C692-1D04-688C-8B5F6AF3A6C3}" dt="2024-09-07T18:55:04.017" v="4" actId="1076"/>
          <ac:picMkLst>
            <pc:docMk/>
            <pc:sldMk cId="3090249786" sldId="753"/>
            <ac:picMk id="5" creationId="{00000000-0000-0000-0000-000000000000}"/>
          </ac:picMkLst>
        </pc:picChg>
      </pc:sldChg>
    </pc:docChg>
  </pc:docChgLst>
  <pc:docChgLst>
    <pc:chgData name="2302107 - Protyush Roy" userId="S::2302107@che.buet.ac.bd::3aa1dc28-0e05-4653-813c-c49a7b9688ce" providerId="AD" clId="Web-{DBBD2FC2-64D4-CD1E-4AE2-D270D4B5BA4C}"/>
    <pc:docChg chg="modSld">
      <pc:chgData name="2302107 - Protyush Roy" userId="S::2302107@che.buet.ac.bd::3aa1dc28-0e05-4653-813c-c49a7b9688ce" providerId="AD" clId="Web-{DBBD2FC2-64D4-CD1E-4AE2-D270D4B5BA4C}" dt="2024-09-14T18:10:42.481" v="2" actId="1076"/>
      <pc:docMkLst>
        <pc:docMk/>
      </pc:docMkLst>
      <pc:sldChg chg="modSp">
        <pc:chgData name="2302107 - Protyush Roy" userId="S::2302107@che.buet.ac.bd::3aa1dc28-0e05-4653-813c-c49a7b9688ce" providerId="AD" clId="Web-{DBBD2FC2-64D4-CD1E-4AE2-D270D4B5BA4C}" dt="2024-09-14T16:53:59.928" v="1" actId="1076"/>
        <pc:sldMkLst>
          <pc:docMk/>
          <pc:sldMk cId="2847598310" sldId="746"/>
        </pc:sldMkLst>
        <pc:picChg chg="mod">
          <ac:chgData name="2302107 - Protyush Roy" userId="S::2302107@che.buet.ac.bd::3aa1dc28-0e05-4653-813c-c49a7b9688ce" providerId="AD" clId="Web-{DBBD2FC2-64D4-CD1E-4AE2-D270D4B5BA4C}" dt="2024-09-14T16:53:59.928" v="1" actId="1076"/>
          <ac:picMkLst>
            <pc:docMk/>
            <pc:sldMk cId="2847598310" sldId="746"/>
            <ac:picMk id="7" creationId="{00000000-0000-0000-0000-000000000000}"/>
          </ac:picMkLst>
        </pc:picChg>
      </pc:sldChg>
      <pc:sldChg chg="modSp">
        <pc:chgData name="2302107 - Protyush Roy" userId="S::2302107@che.buet.ac.bd::3aa1dc28-0e05-4653-813c-c49a7b9688ce" providerId="AD" clId="Web-{DBBD2FC2-64D4-CD1E-4AE2-D270D4B5BA4C}" dt="2024-09-14T18:10:42.481" v="2" actId="1076"/>
        <pc:sldMkLst>
          <pc:docMk/>
          <pc:sldMk cId="3090249786" sldId="753"/>
        </pc:sldMkLst>
        <pc:picChg chg="mod">
          <ac:chgData name="2302107 - Protyush Roy" userId="S::2302107@che.buet.ac.bd::3aa1dc28-0e05-4653-813c-c49a7b9688ce" providerId="AD" clId="Web-{DBBD2FC2-64D4-CD1E-4AE2-D270D4B5BA4C}" dt="2024-09-14T18:10:42.481" v="2" actId="1076"/>
          <ac:picMkLst>
            <pc:docMk/>
            <pc:sldMk cId="3090249786" sldId="753"/>
            <ac:picMk id="4" creationId="{00000000-0000-0000-0000-000000000000}"/>
          </ac:picMkLst>
        </pc:picChg>
      </pc:sldChg>
    </pc:docChg>
  </pc:docChgLst>
  <pc:docChgLst>
    <pc:chgData name="2302067 - Niladree Chakraborty" userId="0bb952b0-57b4-482b-a11a-ef855d026325" providerId="ADAL" clId="{7BCD4B79-4024-9E41-93A7-A0C52E21208D}"/>
    <pc:docChg chg="undo redo custSel modSld">
      <pc:chgData name="2302067 - Niladree Chakraborty" userId="0bb952b0-57b4-482b-a11a-ef855d026325" providerId="ADAL" clId="{7BCD4B79-4024-9E41-93A7-A0C52E21208D}" dt="2024-09-19T04:34:15.944" v="973"/>
      <pc:docMkLst>
        <pc:docMk/>
      </pc:docMkLst>
      <pc:sldChg chg="addSp delSp">
        <pc:chgData name="2302067 - Niladree Chakraborty" userId="0bb952b0-57b4-482b-a11a-ef855d026325" providerId="ADAL" clId="{7BCD4B79-4024-9E41-93A7-A0C52E21208D}" dt="2024-09-19T03:19:53.566" v="7"/>
        <pc:sldMkLst>
          <pc:docMk/>
          <pc:sldMk cId="3428476472" sldId="730"/>
        </pc:sldMkLst>
        <pc:inkChg chg="add del">
          <ac:chgData name="2302067 - Niladree Chakraborty" userId="0bb952b0-57b4-482b-a11a-ef855d026325" providerId="ADAL" clId="{7BCD4B79-4024-9E41-93A7-A0C52E21208D}" dt="2024-09-19T03:19:46.591" v="2"/>
          <ac:inkMkLst>
            <pc:docMk/>
            <pc:sldMk cId="3428476472" sldId="730"/>
            <ac:inkMk id="5" creationId="{B316301F-E064-DC7A-DE5E-BC67C1214F57}"/>
          </ac:inkMkLst>
        </pc:inkChg>
        <pc:inkChg chg="add del">
          <ac:chgData name="2302067 - Niladree Chakraborty" userId="0bb952b0-57b4-482b-a11a-ef855d026325" providerId="ADAL" clId="{7BCD4B79-4024-9E41-93A7-A0C52E21208D}" dt="2024-09-19T03:19:46.591" v="2"/>
          <ac:inkMkLst>
            <pc:docMk/>
            <pc:sldMk cId="3428476472" sldId="730"/>
            <ac:inkMk id="6" creationId="{E149DEFE-A135-F62F-BE29-F26713C3A892}"/>
          </ac:inkMkLst>
        </pc:inkChg>
        <pc:inkChg chg="add del reco">
          <ac:chgData name="2302067 - Niladree Chakraborty" userId="0bb952b0-57b4-482b-a11a-ef855d026325" providerId="ADAL" clId="{7BCD4B79-4024-9E41-93A7-A0C52E21208D}" dt="2024-09-19T03:19:53.559" v="5"/>
          <ac:inkMkLst>
            <pc:docMk/>
            <pc:sldMk cId="3428476472" sldId="730"/>
            <ac:inkMk id="7" creationId="{556CB603-33BD-186B-9CA3-54DE2CE0A233}"/>
          </ac:inkMkLst>
        </pc:inkChg>
        <pc:inkChg chg="add del">
          <ac:chgData name="2302067 - Niladree Chakraborty" userId="0bb952b0-57b4-482b-a11a-ef855d026325" providerId="ADAL" clId="{7BCD4B79-4024-9E41-93A7-A0C52E21208D}" dt="2024-09-19T03:19:53.563" v="6"/>
          <ac:inkMkLst>
            <pc:docMk/>
            <pc:sldMk cId="3428476472" sldId="730"/>
            <ac:inkMk id="8" creationId="{2FA454E0-AC2F-9AB3-33AA-F41DC1458218}"/>
          </ac:inkMkLst>
        </pc:inkChg>
        <pc:inkChg chg="add del">
          <ac:chgData name="2302067 - Niladree Chakraborty" userId="0bb952b0-57b4-482b-a11a-ef855d026325" providerId="ADAL" clId="{7BCD4B79-4024-9E41-93A7-A0C52E21208D}" dt="2024-09-19T03:19:53.566" v="7"/>
          <ac:inkMkLst>
            <pc:docMk/>
            <pc:sldMk cId="3428476472" sldId="730"/>
            <ac:inkMk id="9" creationId="{79472380-E701-DDAB-7FA5-F224F080382E}"/>
          </ac:inkMkLst>
        </pc:inkChg>
      </pc:sldChg>
      <pc:sldChg chg="addSp delSp">
        <pc:chgData name="2302067 - Niladree Chakraborty" userId="0bb952b0-57b4-482b-a11a-ef855d026325" providerId="ADAL" clId="{7BCD4B79-4024-9E41-93A7-A0C52E21208D}" dt="2024-09-19T03:24:07.943" v="148"/>
        <pc:sldMkLst>
          <pc:docMk/>
          <pc:sldMk cId="1999932702" sldId="747"/>
        </pc:sldMkLst>
        <pc:inkChg chg="add del">
          <ac:chgData name="2302067 - Niladree Chakraborty" userId="0bb952b0-57b4-482b-a11a-ef855d026325" providerId="ADAL" clId="{7BCD4B79-4024-9E41-93A7-A0C52E21208D}" dt="2024-09-19T03:24:07.943" v="148"/>
          <ac:inkMkLst>
            <pc:docMk/>
            <pc:sldMk cId="1999932702" sldId="747"/>
            <ac:inkMk id="4" creationId="{13D930C3-40A7-80F8-9DD8-17136EE09361}"/>
          </ac:inkMkLst>
        </pc:inkChg>
      </pc:sldChg>
      <pc:sldChg chg="addSp delSp modSp">
        <pc:chgData name="2302067 - Niladree Chakraborty" userId="0bb952b0-57b4-482b-a11a-ef855d026325" providerId="ADAL" clId="{7BCD4B79-4024-9E41-93A7-A0C52E21208D}" dt="2024-09-19T04:33:45.183" v="924"/>
        <pc:sldMkLst>
          <pc:docMk/>
          <pc:sldMk cId="1381959390" sldId="748"/>
        </pc:sldMkLst>
        <pc:inkChg chg="add del">
          <ac:chgData name="2302067 - Niladree Chakraborty" userId="0bb952b0-57b4-482b-a11a-ef855d026325" providerId="ADAL" clId="{7BCD4B79-4024-9E41-93A7-A0C52E21208D}" dt="2024-09-19T03:27:50.294" v="150"/>
          <ac:inkMkLst>
            <pc:docMk/>
            <pc:sldMk cId="1381959390" sldId="748"/>
            <ac:inkMk id="5" creationId="{36C2D038-D266-D28A-F62D-73070D2983E4}"/>
          </ac:inkMkLst>
        </pc:inkChg>
        <pc:inkChg chg="add del">
          <ac:chgData name="2302067 - Niladree Chakraborty" userId="0bb952b0-57b4-482b-a11a-ef855d026325" providerId="ADAL" clId="{7BCD4B79-4024-9E41-93A7-A0C52E21208D}" dt="2024-09-19T03:27:58.043" v="154"/>
          <ac:inkMkLst>
            <pc:docMk/>
            <pc:sldMk cId="1381959390" sldId="748"/>
            <ac:inkMk id="6" creationId="{23B7B9C2-9427-93FD-E9BD-9DC366D09C54}"/>
          </ac:inkMkLst>
        </pc:inkChg>
        <pc:inkChg chg="add del">
          <ac:chgData name="2302067 - Niladree Chakraborty" userId="0bb952b0-57b4-482b-a11a-ef855d026325" providerId="ADAL" clId="{7BCD4B79-4024-9E41-93A7-A0C52E21208D}" dt="2024-09-19T03:27:58.043" v="154"/>
          <ac:inkMkLst>
            <pc:docMk/>
            <pc:sldMk cId="1381959390" sldId="748"/>
            <ac:inkMk id="7" creationId="{6FAED3EE-3606-1E1B-FD51-381547AC42C9}"/>
          </ac:inkMkLst>
        </pc:inkChg>
        <pc:inkChg chg="add del">
          <ac:chgData name="2302067 - Niladree Chakraborty" userId="0bb952b0-57b4-482b-a11a-ef855d026325" providerId="ADAL" clId="{7BCD4B79-4024-9E41-93A7-A0C52E21208D}" dt="2024-09-19T03:27:58.043" v="154"/>
          <ac:inkMkLst>
            <pc:docMk/>
            <pc:sldMk cId="1381959390" sldId="748"/>
            <ac:inkMk id="8" creationId="{5CB39F61-0D78-A528-DC35-5E58BE895406}"/>
          </ac:inkMkLst>
        </pc:inkChg>
        <pc:inkChg chg="add del reco">
          <ac:chgData name="2302067 - Niladree Chakraborty" userId="0bb952b0-57b4-482b-a11a-ef855d026325" providerId="ADAL" clId="{7BCD4B79-4024-9E41-93A7-A0C52E21208D}" dt="2024-09-19T03:28:04.281" v="155"/>
          <ac:inkMkLst>
            <pc:docMk/>
            <pc:sldMk cId="1381959390" sldId="748"/>
            <ac:inkMk id="9" creationId="{1594CB4A-7075-9982-6BB0-4F1E673CB9CF}"/>
          </ac:inkMkLst>
        </pc:inkChg>
        <pc:inkChg chg="add del">
          <ac:chgData name="2302067 - Niladree Chakraborty" userId="0bb952b0-57b4-482b-a11a-ef855d026325" providerId="ADAL" clId="{7BCD4B79-4024-9E41-93A7-A0C52E21208D}" dt="2024-09-19T03:28:09.885" v="159"/>
          <ac:inkMkLst>
            <pc:docMk/>
            <pc:sldMk cId="1381959390" sldId="748"/>
            <ac:inkMk id="10" creationId="{93CEE403-5A99-7446-166A-F48D85CB978B}"/>
          </ac:inkMkLst>
        </pc:inkChg>
        <pc:inkChg chg="add del">
          <ac:chgData name="2302067 - Niladree Chakraborty" userId="0bb952b0-57b4-482b-a11a-ef855d026325" providerId="ADAL" clId="{7BCD4B79-4024-9E41-93A7-A0C52E21208D}" dt="2024-09-19T03:28:09.885" v="159"/>
          <ac:inkMkLst>
            <pc:docMk/>
            <pc:sldMk cId="1381959390" sldId="748"/>
            <ac:inkMk id="11" creationId="{66677702-BEC4-F114-D8C3-77BBDA6408BA}"/>
          </ac:inkMkLst>
        </pc:inkChg>
        <pc:inkChg chg="add del">
          <ac:chgData name="2302067 - Niladree Chakraborty" userId="0bb952b0-57b4-482b-a11a-ef855d026325" providerId="ADAL" clId="{7BCD4B79-4024-9E41-93A7-A0C52E21208D}" dt="2024-09-19T03:28:09.885" v="159"/>
          <ac:inkMkLst>
            <pc:docMk/>
            <pc:sldMk cId="1381959390" sldId="748"/>
            <ac:inkMk id="12" creationId="{DE6F04B4-E469-221E-18DE-092EDEFA8606}"/>
          </ac:inkMkLst>
        </pc:inkChg>
        <pc:inkChg chg="add del reco">
          <ac:chgData name="2302067 - Niladree Chakraborty" userId="0bb952b0-57b4-482b-a11a-ef855d026325" providerId="ADAL" clId="{7BCD4B79-4024-9E41-93A7-A0C52E21208D}" dt="2024-09-19T03:28:11.543" v="160"/>
          <ac:inkMkLst>
            <pc:docMk/>
            <pc:sldMk cId="1381959390" sldId="748"/>
            <ac:inkMk id="13" creationId="{7867D8FC-C87C-3290-3F4D-6B37E2E84D76}"/>
          </ac:inkMkLst>
        </pc:inkChg>
        <pc:inkChg chg="add del">
          <ac:chgData name="2302067 - Niladree Chakraborty" userId="0bb952b0-57b4-482b-a11a-ef855d026325" providerId="ADAL" clId="{7BCD4B79-4024-9E41-93A7-A0C52E21208D}" dt="2024-09-19T04:33:45.141" v="918"/>
          <ac:inkMkLst>
            <pc:docMk/>
            <pc:sldMk cId="1381959390" sldId="748"/>
            <ac:inkMk id="14" creationId="{94DBD01B-C883-F1F1-6995-3C12B353F204}"/>
          </ac:inkMkLst>
        </pc:inkChg>
        <pc:inkChg chg="add del">
          <ac:chgData name="2302067 - Niladree Chakraborty" userId="0bb952b0-57b4-482b-a11a-ef855d026325" providerId="ADAL" clId="{7BCD4B79-4024-9E41-93A7-A0C52E21208D}" dt="2024-09-19T03:28:48.169" v="171"/>
          <ac:inkMkLst>
            <pc:docMk/>
            <pc:sldMk cId="1381959390" sldId="748"/>
            <ac:inkMk id="15" creationId="{FCF95CB7-827C-F144-5EE3-26AEF5421E6E}"/>
          </ac:inkMkLst>
        </pc:inkChg>
        <pc:inkChg chg="add del">
          <ac:chgData name="2302067 - Niladree Chakraborty" userId="0bb952b0-57b4-482b-a11a-ef855d026325" providerId="ADAL" clId="{7BCD4B79-4024-9E41-93A7-A0C52E21208D}" dt="2024-09-19T03:28:48.169" v="171"/>
          <ac:inkMkLst>
            <pc:docMk/>
            <pc:sldMk cId="1381959390" sldId="748"/>
            <ac:inkMk id="16" creationId="{BA333AE1-80FE-B340-D94D-052672ED932F}"/>
          </ac:inkMkLst>
        </pc:inkChg>
        <pc:inkChg chg="add del">
          <ac:chgData name="2302067 - Niladree Chakraborty" userId="0bb952b0-57b4-482b-a11a-ef855d026325" providerId="ADAL" clId="{7BCD4B79-4024-9E41-93A7-A0C52E21208D}" dt="2024-09-19T03:28:48.169" v="171"/>
          <ac:inkMkLst>
            <pc:docMk/>
            <pc:sldMk cId="1381959390" sldId="748"/>
            <ac:inkMk id="17" creationId="{6137CD42-C3A8-2F45-7CEC-9099D7D365CE}"/>
          </ac:inkMkLst>
        </pc:inkChg>
        <pc:inkChg chg="add del">
          <ac:chgData name="2302067 - Niladree Chakraborty" userId="0bb952b0-57b4-482b-a11a-ef855d026325" providerId="ADAL" clId="{7BCD4B79-4024-9E41-93A7-A0C52E21208D}" dt="2024-09-19T03:28:37.766" v="168"/>
          <ac:inkMkLst>
            <pc:docMk/>
            <pc:sldMk cId="1381959390" sldId="748"/>
            <ac:inkMk id="18" creationId="{AB3CAD30-1A87-4299-F8F7-2FD5CF6135B5}"/>
          </ac:inkMkLst>
        </pc:inkChg>
        <pc:inkChg chg="add del">
          <ac:chgData name="2302067 - Niladree Chakraborty" userId="0bb952b0-57b4-482b-a11a-ef855d026325" providerId="ADAL" clId="{7BCD4B79-4024-9E41-93A7-A0C52E21208D}" dt="2024-09-19T03:28:37.766" v="168"/>
          <ac:inkMkLst>
            <pc:docMk/>
            <pc:sldMk cId="1381959390" sldId="748"/>
            <ac:inkMk id="19" creationId="{51FAAC89-E1FD-1EBE-7FEB-6A3B35FC18C7}"/>
          </ac:inkMkLst>
        </pc:inkChg>
        <pc:inkChg chg="add del">
          <ac:chgData name="2302067 - Niladree Chakraborty" userId="0bb952b0-57b4-482b-a11a-ef855d026325" providerId="ADAL" clId="{7BCD4B79-4024-9E41-93A7-A0C52E21208D}" dt="2024-09-19T03:28:37.766" v="168"/>
          <ac:inkMkLst>
            <pc:docMk/>
            <pc:sldMk cId="1381959390" sldId="748"/>
            <ac:inkMk id="20" creationId="{A2BDA6E0-FC07-3CF9-3D73-FF0E54A30ECE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45.106" v="913"/>
          <ac:inkMkLst>
            <pc:docMk/>
            <pc:sldMk cId="1381959390" sldId="748"/>
            <ac:inkMk id="21" creationId="{E0A35825-5D16-B145-7767-C3602FACA2CD}"/>
          </ac:inkMkLst>
        </pc:inkChg>
        <pc:inkChg chg="add del">
          <ac:chgData name="2302067 - Niladree Chakraborty" userId="0bb952b0-57b4-482b-a11a-ef855d026325" providerId="ADAL" clId="{7BCD4B79-4024-9E41-93A7-A0C52E21208D}" dt="2024-09-19T03:28:48.169" v="171"/>
          <ac:inkMkLst>
            <pc:docMk/>
            <pc:sldMk cId="1381959390" sldId="748"/>
            <ac:inkMk id="22" creationId="{8CAC9186-D102-3D22-1CB7-67061E63528B}"/>
          </ac:inkMkLst>
        </pc:inkChg>
        <pc:inkChg chg="add del">
          <ac:chgData name="2302067 - Niladree Chakraborty" userId="0bb952b0-57b4-482b-a11a-ef855d026325" providerId="ADAL" clId="{7BCD4B79-4024-9E41-93A7-A0C52E21208D}" dt="2024-09-19T03:28:48.169" v="171"/>
          <ac:inkMkLst>
            <pc:docMk/>
            <pc:sldMk cId="1381959390" sldId="748"/>
            <ac:inkMk id="23" creationId="{91D9B6FB-CCA3-5F65-07DA-F97B419A4AA3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45.134" v="917"/>
          <ac:inkMkLst>
            <pc:docMk/>
            <pc:sldMk cId="1381959390" sldId="748"/>
            <ac:inkMk id="24" creationId="{049D654B-2C70-3E9A-2ED9-6D45512A78F4}"/>
          </ac:inkMkLst>
        </pc:inkChg>
        <pc:inkChg chg="add del">
          <ac:chgData name="2302067 - Niladree Chakraborty" userId="0bb952b0-57b4-482b-a11a-ef855d026325" providerId="ADAL" clId="{7BCD4B79-4024-9E41-93A7-A0C52E21208D}" dt="2024-09-19T04:33:45.098" v="912"/>
          <ac:inkMkLst>
            <pc:docMk/>
            <pc:sldMk cId="1381959390" sldId="748"/>
            <ac:inkMk id="25" creationId="{978AFFF7-BC13-7973-2E18-18D34BDE5131}"/>
          </ac:inkMkLst>
        </pc:inkChg>
        <pc:inkChg chg="add del">
          <ac:chgData name="2302067 - Niladree Chakraborty" userId="0bb952b0-57b4-482b-a11a-ef855d026325" providerId="ADAL" clId="{7BCD4B79-4024-9E41-93A7-A0C52E21208D}" dt="2024-09-19T04:33:45.127" v="916"/>
          <ac:inkMkLst>
            <pc:docMk/>
            <pc:sldMk cId="1381959390" sldId="748"/>
            <ac:inkMk id="26" creationId="{D6D3CFD8-3F8C-2293-8698-BEEC9B938F31}"/>
          </ac:inkMkLst>
        </pc:inkChg>
        <pc:inkChg chg="add del">
          <ac:chgData name="2302067 - Niladree Chakraborty" userId="0bb952b0-57b4-482b-a11a-ef855d026325" providerId="ADAL" clId="{7BCD4B79-4024-9E41-93A7-A0C52E21208D}" dt="2024-09-19T04:33:45.069" v="909"/>
          <ac:inkMkLst>
            <pc:docMk/>
            <pc:sldMk cId="1381959390" sldId="748"/>
            <ac:inkMk id="27" creationId="{6402F88A-EA12-0413-A447-99B9204147D0}"/>
          </ac:inkMkLst>
        </pc:inkChg>
        <pc:inkChg chg="add del">
          <ac:chgData name="2302067 - Niladree Chakraborty" userId="0bb952b0-57b4-482b-a11a-ef855d026325" providerId="ADAL" clId="{7BCD4B79-4024-9E41-93A7-A0C52E21208D}" dt="2024-09-19T04:33:45.047" v="908"/>
          <ac:inkMkLst>
            <pc:docMk/>
            <pc:sldMk cId="1381959390" sldId="748"/>
            <ac:inkMk id="28" creationId="{6C2C0DC5-18EF-2F39-8616-5FF86F0EECD4}"/>
          </ac:inkMkLst>
        </pc:inkChg>
        <pc:inkChg chg="add del">
          <ac:chgData name="2302067 - Niladree Chakraborty" userId="0bb952b0-57b4-482b-a11a-ef855d026325" providerId="ADAL" clId="{7BCD4B79-4024-9E41-93A7-A0C52E21208D}" dt="2024-09-19T03:29:03.842" v="179"/>
          <ac:inkMkLst>
            <pc:docMk/>
            <pc:sldMk cId="1381959390" sldId="748"/>
            <ac:inkMk id="29" creationId="{6AAE2953-E556-83B4-C53A-C7303AA1A2F7}"/>
          </ac:inkMkLst>
        </pc:inkChg>
        <pc:inkChg chg="add del">
          <ac:chgData name="2302067 - Niladree Chakraborty" userId="0bb952b0-57b4-482b-a11a-ef855d026325" providerId="ADAL" clId="{7BCD4B79-4024-9E41-93A7-A0C52E21208D}" dt="2024-09-19T03:29:03.842" v="179"/>
          <ac:inkMkLst>
            <pc:docMk/>
            <pc:sldMk cId="1381959390" sldId="748"/>
            <ac:inkMk id="30" creationId="{19AFF7BB-E971-7710-1B4F-F91E982B2D1A}"/>
          </ac:inkMkLst>
        </pc:inkChg>
        <pc:inkChg chg="add del">
          <ac:chgData name="2302067 - Niladree Chakraborty" userId="0bb952b0-57b4-482b-a11a-ef855d026325" providerId="ADAL" clId="{7BCD4B79-4024-9E41-93A7-A0C52E21208D}" dt="2024-09-19T03:29:03.842" v="179"/>
          <ac:inkMkLst>
            <pc:docMk/>
            <pc:sldMk cId="1381959390" sldId="748"/>
            <ac:inkMk id="31" creationId="{BDB75499-03FC-6477-F52A-CC249EA91AFC}"/>
          </ac:inkMkLst>
        </pc:inkChg>
        <pc:inkChg chg="add del mod reco modStrokes">
          <ac:chgData name="2302067 - Niladree Chakraborty" userId="0bb952b0-57b4-482b-a11a-ef855d026325" providerId="ADAL" clId="{7BCD4B79-4024-9E41-93A7-A0C52E21208D}" dt="2024-09-19T04:33:45.162" v="921"/>
          <ac:inkMkLst>
            <pc:docMk/>
            <pc:sldMk cId="1381959390" sldId="748"/>
            <ac:inkMk id="32" creationId="{25D5AE43-CEA1-2000-DF5A-4CC06F556A45}"/>
          </ac:inkMkLst>
        </pc:inkChg>
        <pc:inkChg chg="add del">
          <ac:chgData name="2302067 - Niladree Chakraborty" userId="0bb952b0-57b4-482b-a11a-ef855d026325" providerId="ADAL" clId="{7BCD4B79-4024-9E41-93A7-A0C52E21208D}" dt="2024-09-19T03:29:22.704" v="183"/>
          <ac:inkMkLst>
            <pc:docMk/>
            <pc:sldMk cId="1381959390" sldId="748"/>
            <ac:inkMk id="33" creationId="{9A5FA47D-6ABB-936D-B370-87BBF8F5AD95}"/>
          </ac:inkMkLst>
        </pc:inkChg>
        <pc:inkChg chg="add del">
          <ac:chgData name="2302067 - Niladree Chakraborty" userId="0bb952b0-57b4-482b-a11a-ef855d026325" providerId="ADAL" clId="{7BCD4B79-4024-9E41-93A7-A0C52E21208D}" dt="2024-09-19T03:29:25.881" v="186"/>
          <ac:inkMkLst>
            <pc:docMk/>
            <pc:sldMk cId="1381959390" sldId="748"/>
            <ac:inkMk id="34" creationId="{BEEB175A-FBA3-20B7-3AFB-EFB632393C62}"/>
          </ac:inkMkLst>
        </pc:inkChg>
        <pc:inkChg chg="add del">
          <ac:chgData name="2302067 - Niladree Chakraborty" userId="0bb952b0-57b4-482b-a11a-ef855d026325" providerId="ADAL" clId="{7BCD4B79-4024-9E41-93A7-A0C52E21208D}" dt="2024-09-19T03:29:25.881" v="186"/>
          <ac:inkMkLst>
            <pc:docMk/>
            <pc:sldMk cId="1381959390" sldId="748"/>
            <ac:inkMk id="35" creationId="{257F6910-0CD7-8D62-7738-B55FF7FEA567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45.120" v="915"/>
          <ac:inkMkLst>
            <pc:docMk/>
            <pc:sldMk cId="1381959390" sldId="748"/>
            <ac:inkMk id="36" creationId="{BE672D4D-5711-4636-0474-AA91C6178927}"/>
          </ac:inkMkLst>
        </pc:inkChg>
        <pc:inkChg chg="add del">
          <ac:chgData name="2302067 - Niladree Chakraborty" userId="0bb952b0-57b4-482b-a11a-ef855d026325" providerId="ADAL" clId="{7BCD4B79-4024-9E41-93A7-A0C52E21208D}" dt="2024-09-19T03:29:36.743" v="189"/>
          <ac:inkMkLst>
            <pc:docMk/>
            <pc:sldMk cId="1381959390" sldId="748"/>
            <ac:inkMk id="37" creationId="{E785212F-22AD-D4AD-0C10-58FF63A00636}"/>
          </ac:inkMkLst>
        </pc:inkChg>
        <pc:inkChg chg="add del">
          <ac:chgData name="2302067 - Niladree Chakraborty" userId="0bb952b0-57b4-482b-a11a-ef855d026325" providerId="ADAL" clId="{7BCD4B79-4024-9E41-93A7-A0C52E21208D}" dt="2024-09-19T03:29:36.743" v="189"/>
          <ac:inkMkLst>
            <pc:docMk/>
            <pc:sldMk cId="1381959390" sldId="748"/>
            <ac:inkMk id="38" creationId="{607DE423-EB1E-8272-0825-22E29F4EEF72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45.090" v="911"/>
          <ac:inkMkLst>
            <pc:docMk/>
            <pc:sldMk cId="1381959390" sldId="748"/>
            <ac:inkMk id="39" creationId="{EDD4C1E8-BF31-4861-3675-566A9CE619E8}"/>
          </ac:inkMkLst>
        </pc:inkChg>
        <pc:inkChg chg="add del">
          <ac:chgData name="2302067 - Niladree Chakraborty" userId="0bb952b0-57b4-482b-a11a-ef855d026325" providerId="ADAL" clId="{7BCD4B79-4024-9E41-93A7-A0C52E21208D}" dt="2024-09-19T04:33:45.080" v="910"/>
          <ac:inkMkLst>
            <pc:docMk/>
            <pc:sldMk cId="1381959390" sldId="748"/>
            <ac:inkMk id="40" creationId="{E9E80516-C4B1-D0B6-575F-0C5D06017815}"/>
          </ac:inkMkLst>
        </pc:inkChg>
        <pc:inkChg chg="add del">
          <ac:chgData name="2302067 - Niladree Chakraborty" userId="0bb952b0-57b4-482b-a11a-ef855d026325" providerId="ADAL" clId="{7BCD4B79-4024-9E41-93A7-A0C52E21208D}" dt="2024-09-19T03:29:43.094" v="193"/>
          <ac:inkMkLst>
            <pc:docMk/>
            <pc:sldMk cId="1381959390" sldId="748"/>
            <ac:inkMk id="41" creationId="{B4EE898D-74C6-2DEB-D006-7A506EF6694F}"/>
          </ac:inkMkLst>
        </pc:inkChg>
        <pc:inkChg chg="add del">
          <ac:chgData name="2302067 - Niladree Chakraborty" userId="0bb952b0-57b4-482b-a11a-ef855d026325" providerId="ADAL" clId="{7BCD4B79-4024-9E41-93A7-A0C52E21208D}" dt="2024-09-19T03:29:43.094" v="193"/>
          <ac:inkMkLst>
            <pc:docMk/>
            <pc:sldMk cId="1381959390" sldId="748"/>
            <ac:inkMk id="42" creationId="{C47720AD-22FB-1E60-6F3C-7D950003B30C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45.148" v="919"/>
          <ac:inkMkLst>
            <pc:docMk/>
            <pc:sldMk cId="1381959390" sldId="748"/>
            <ac:inkMk id="43" creationId="{7EA4EDA7-18E4-11DF-312A-EEE97DEDCCA9}"/>
          </ac:inkMkLst>
        </pc:inkChg>
        <pc:inkChg chg="add del">
          <ac:chgData name="2302067 - Niladree Chakraborty" userId="0bb952b0-57b4-482b-a11a-ef855d026325" providerId="ADAL" clId="{7BCD4B79-4024-9E41-93A7-A0C52E21208D}" dt="2024-09-19T03:29:48.436" v="196"/>
          <ac:inkMkLst>
            <pc:docMk/>
            <pc:sldMk cId="1381959390" sldId="748"/>
            <ac:inkMk id="44" creationId="{008E5606-D433-F2B6-37DF-317C78E15ECD}"/>
          </ac:inkMkLst>
        </pc:inkChg>
        <pc:inkChg chg="add del">
          <ac:chgData name="2302067 - Niladree Chakraborty" userId="0bb952b0-57b4-482b-a11a-ef855d026325" providerId="ADAL" clId="{7BCD4B79-4024-9E41-93A7-A0C52E21208D}" dt="2024-09-19T03:29:48.436" v="196"/>
          <ac:inkMkLst>
            <pc:docMk/>
            <pc:sldMk cId="1381959390" sldId="748"/>
            <ac:inkMk id="45" creationId="{A137C887-6EE2-F5C2-638C-4DA8FEC276F7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45.183" v="924"/>
          <ac:inkMkLst>
            <pc:docMk/>
            <pc:sldMk cId="1381959390" sldId="748"/>
            <ac:inkMk id="46" creationId="{80A31A30-F946-BA09-47F3-4218097526E6}"/>
          </ac:inkMkLst>
        </pc:inkChg>
        <pc:inkChg chg="add del">
          <ac:chgData name="2302067 - Niladree Chakraborty" userId="0bb952b0-57b4-482b-a11a-ef855d026325" providerId="ADAL" clId="{7BCD4B79-4024-9E41-93A7-A0C52E21208D}" dt="2024-09-19T03:30:00.255" v="199"/>
          <ac:inkMkLst>
            <pc:docMk/>
            <pc:sldMk cId="1381959390" sldId="748"/>
            <ac:inkMk id="47" creationId="{7AD25394-BBD3-6233-2416-D25C4EE09B31}"/>
          </ac:inkMkLst>
        </pc:inkChg>
        <pc:inkChg chg="add del">
          <ac:chgData name="2302067 - Niladree Chakraborty" userId="0bb952b0-57b4-482b-a11a-ef855d026325" providerId="ADAL" clId="{7BCD4B79-4024-9E41-93A7-A0C52E21208D}" dt="2024-09-19T03:30:00.255" v="199"/>
          <ac:inkMkLst>
            <pc:docMk/>
            <pc:sldMk cId="1381959390" sldId="748"/>
            <ac:inkMk id="48" creationId="{E591C066-3F81-E8C6-08E1-7AA4C5D672F5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45.155" v="920"/>
          <ac:inkMkLst>
            <pc:docMk/>
            <pc:sldMk cId="1381959390" sldId="748"/>
            <ac:inkMk id="49" creationId="{3FCE9B1D-610D-1032-6E62-D6DDA9B7E9AE}"/>
          </ac:inkMkLst>
        </pc:inkChg>
        <pc:inkChg chg="add del">
          <ac:chgData name="2302067 - Niladree Chakraborty" userId="0bb952b0-57b4-482b-a11a-ef855d026325" providerId="ADAL" clId="{7BCD4B79-4024-9E41-93A7-A0C52E21208D}" dt="2024-09-19T04:33:45.168" v="922"/>
          <ac:inkMkLst>
            <pc:docMk/>
            <pc:sldMk cId="1381959390" sldId="748"/>
            <ac:inkMk id="50" creationId="{3FF6B42C-D593-B988-8496-E04BDBA794C1}"/>
          </ac:inkMkLst>
        </pc:inkChg>
        <pc:inkChg chg="add del">
          <ac:chgData name="2302067 - Niladree Chakraborty" userId="0bb952b0-57b4-482b-a11a-ef855d026325" providerId="ADAL" clId="{7BCD4B79-4024-9E41-93A7-A0C52E21208D}" dt="2024-09-19T03:30:11.045" v="206"/>
          <ac:inkMkLst>
            <pc:docMk/>
            <pc:sldMk cId="1381959390" sldId="748"/>
            <ac:inkMk id="51" creationId="{510F8FB5-3D2E-6E9B-FFE1-48D9C420BF6C}"/>
          </ac:inkMkLst>
        </pc:inkChg>
        <pc:inkChg chg="add del">
          <ac:chgData name="2302067 - Niladree Chakraborty" userId="0bb952b0-57b4-482b-a11a-ef855d026325" providerId="ADAL" clId="{7BCD4B79-4024-9E41-93A7-A0C52E21208D}" dt="2024-09-19T03:30:11.045" v="206"/>
          <ac:inkMkLst>
            <pc:docMk/>
            <pc:sldMk cId="1381959390" sldId="748"/>
            <ac:inkMk id="52" creationId="{5694E43B-6AD8-B8C6-FC2D-5320A567A3A5}"/>
          </ac:inkMkLst>
        </pc:inkChg>
        <pc:inkChg chg="add del">
          <ac:chgData name="2302067 - Niladree Chakraborty" userId="0bb952b0-57b4-482b-a11a-ef855d026325" providerId="ADAL" clId="{7BCD4B79-4024-9E41-93A7-A0C52E21208D}" dt="2024-09-19T03:30:11.045" v="206"/>
          <ac:inkMkLst>
            <pc:docMk/>
            <pc:sldMk cId="1381959390" sldId="748"/>
            <ac:inkMk id="53" creationId="{1A10B079-76D8-C4EE-BEB1-03611DDEE8DB}"/>
          </ac:inkMkLst>
        </pc:inkChg>
        <pc:inkChg chg="add del">
          <ac:chgData name="2302067 - Niladree Chakraborty" userId="0bb952b0-57b4-482b-a11a-ef855d026325" providerId="ADAL" clId="{7BCD4B79-4024-9E41-93A7-A0C52E21208D}" dt="2024-09-19T03:30:11.045" v="206"/>
          <ac:inkMkLst>
            <pc:docMk/>
            <pc:sldMk cId="1381959390" sldId="748"/>
            <ac:inkMk id="54" creationId="{7E56D88E-E1DC-3FC0-860D-150E0C6C355C}"/>
          </ac:inkMkLst>
        </pc:inkChg>
        <pc:inkChg chg="add del">
          <ac:chgData name="2302067 - Niladree Chakraborty" userId="0bb952b0-57b4-482b-a11a-ef855d026325" providerId="ADAL" clId="{7BCD4B79-4024-9E41-93A7-A0C52E21208D}" dt="2024-09-19T03:30:11.045" v="206"/>
          <ac:inkMkLst>
            <pc:docMk/>
            <pc:sldMk cId="1381959390" sldId="748"/>
            <ac:inkMk id="55" creationId="{CEC548E9-D1CE-FEF8-D564-ACB44E44A4EA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45.176" v="923"/>
          <ac:inkMkLst>
            <pc:docMk/>
            <pc:sldMk cId="1381959390" sldId="748"/>
            <ac:inkMk id="56" creationId="{1B88CC93-8D60-EA08-AC92-D3097FE3EC2A}"/>
          </ac:inkMkLst>
        </pc:inkChg>
        <pc:inkChg chg="add del">
          <ac:chgData name="2302067 - Niladree Chakraborty" userId="0bb952b0-57b4-482b-a11a-ef855d026325" providerId="ADAL" clId="{7BCD4B79-4024-9E41-93A7-A0C52E21208D}" dt="2024-09-19T03:30:43.009" v="213"/>
          <ac:inkMkLst>
            <pc:docMk/>
            <pc:sldMk cId="1381959390" sldId="748"/>
            <ac:inkMk id="57" creationId="{064EBF32-9F7D-165A-12A0-5ABD8DC0942E}"/>
          </ac:inkMkLst>
        </pc:inkChg>
        <pc:inkChg chg="add del">
          <ac:chgData name="2302067 - Niladree Chakraborty" userId="0bb952b0-57b4-482b-a11a-ef855d026325" providerId="ADAL" clId="{7BCD4B79-4024-9E41-93A7-A0C52E21208D}" dt="2024-09-19T03:30:43.009" v="213"/>
          <ac:inkMkLst>
            <pc:docMk/>
            <pc:sldMk cId="1381959390" sldId="748"/>
            <ac:inkMk id="58" creationId="{CADDAAC4-6BEB-7F86-A13A-A84FB0BF9A7C}"/>
          </ac:inkMkLst>
        </pc:inkChg>
        <pc:inkChg chg="add del">
          <ac:chgData name="2302067 - Niladree Chakraborty" userId="0bb952b0-57b4-482b-a11a-ef855d026325" providerId="ADAL" clId="{7BCD4B79-4024-9E41-93A7-A0C52E21208D}" dt="2024-09-19T03:30:43.009" v="213"/>
          <ac:inkMkLst>
            <pc:docMk/>
            <pc:sldMk cId="1381959390" sldId="748"/>
            <ac:inkMk id="59" creationId="{A79395AE-7A55-AFCA-59D5-080ABFDBE186}"/>
          </ac:inkMkLst>
        </pc:inkChg>
        <pc:inkChg chg="add del">
          <ac:chgData name="2302067 - Niladree Chakraborty" userId="0bb952b0-57b4-482b-a11a-ef855d026325" providerId="ADAL" clId="{7BCD4B79-4024-9E41-93A7-A0C52E21208D}" dt="2024-09-19T03:30:43.009" v="213"/>
          <ac:inkMkLst>
            <pc:docMk/>
            <pc:sldMk cId="1381959390" sldId="748"/>
            <ac:inkMk id="60" creationId="{9629D53A-F1DF-B452-6492-411E74DD389C}"/>
          </ac:inkMkLst>
        </pc:inkChg>
        <pc:inkChg chg="add del">
          <ac:chgData name="2302067 - Niladree Chakraborty" userId="0bb952b0-57b4-482b-a11a-ef855d026325" providerId="ADAL" clId="{7BCD4B79-4024-9E41-93A7-A0C52E21208D}" dt="2024-09-19T03:30:43.009" v="213"/>
          <ac:inkMkLst>
            <pc:docMk/>
            <pc:sldMk cId="1381959390" sldId="748"/>
            <ac:inkMk id="61" creationId="{CAE24B63-6A5A-20F8-4B42-E70D670BE76D}"/>
          </ac:inkMkLst>
        </pc:inkChg>
        <pc:inkChg chg="add del">
          <ac:chgData name="2302067 - Niladree Chakraborty" userId="0bb952b0-57b4-482b-a11a-ef855d026325" providerId="ADAL" clId="{7BCD4B79-4024-9E41-93A7-A0C52E21208D}" dt="2024-09-19T03:30:43.009" v="213"/>
          <ac:inkMkLst>
            <pc:docMk/>
            <pc:sldMk cId="1381959390" sldId="748"/>
            <ac:inkMk id="62" creationId="{2EC6D963-7534-008C-C9A1-BB21296654AA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45.113" v="914"/>
          <ac:inkMkLst>
            <pc:docMk/>
            <pc:sldMk cId="1381959390" sldId="748"/>
            <ac:inkMk id="63" creationId="{DA089195-9201-2E12-FD77-D6662F5B1CF2}"/>
          </ac:inkMkLst>
        </pc:inkChg>
      </pc:sldChg>
      <pc:sldChg chg="addSp delSp modSp">
        <pc:chgData name="2302067 - Niladree Chakraborty" userId="0bb952b0-57b4-482b-a11a-ef855d026325" providerId="ADAL" clId="{7BCD4B79-4024-9E41-93A7-A0C52E21208D}" dt="2024-09-19T04:33:55.817" v="945"/>
        <pc:sldMkLst>
          <pc:docMk/>
          <pc:sldMk cId="3969488545" sldId="749"/>
        </pc:sldMkLst>
        <pc:inkChg chg="add del">
          <ac:chgData name="2302067 - Niladree Chakraborty" userId="0bb952b0-57b4-482b-a11a-ef855d026325" providerId="ADAL" clId="{7BCD4B79-4024-9E41-93A7-A0C52E21208D}" dt="2024-09-19T03:31:31.355" v="220"/>
          <ac:inkMkLst>
            <pc:docMk/>
            <pc:sldMk cId="3969488545" sldId="749"/>
            <ac:inkMk id="4" creationId="{63AC99F2-6DC6-7318-64A5-484AF810C950}"/>
          </ac:inkMkLst>
        </pc:inkChg>
        <pc:inkChg chg="add del">
          <ac:chgData name="2302067 - Niladree Chakraborty" userId="0bb952b0-57b4-482b-a11a-ef855d026325" providerId="ADAL" clId="{7BCD4B79-4024-9E41-93A7-A0C52E21208D}" dt="2024-09-19T03:31:31.355" v="220"/>
          <ac:inkMkLst>
            <pc:docMk/>
            <pc:sldMk cId="3969488545" sldId="749"/>
            <ac:inkMk id="5" creationId="{A8DAA75D-BA94-559E-6026-5E44CE787E21}"/>
          </ac:inkMkLst>
        </pc:inkChg>
        <pc:inkChg chg="add del">
          <ac:chgData name="2302067 - Niladree Chakraborty" userId="0bb952b0-57b4-482b-a11a-ef855d026325" providerId="ADAL" clId="{7BCD4B79-4024-9E41-93A7-A0C52E21208D}" dt="2024-09-19T03:31:31.355" v="220"/>
          <ac:inkMkLst>
            <pc:docMk/>
            <pc:sldMk cId="3969488545" sldId="749"/>
            <ac:inkMk id="8" creationId="{41C41E8B-85C4-5FA2-9208-F7032BF9787B}"/>
          </ac:inkMkLst>
        </pc:inkChg>
        <pc:inkChg chg="add del">
          <ac:chgData name="2302067 - Niladree Chakraborty" userId="0bb952b0-57b4-482b-a11a-ef855d026325" providerId="ADAL" clId="{7BCD4B79-4024-9E41-93A7-A0C52E21208D}" dt="2024-09-19T03:31:31.355" v="220"/>
          <ac:inkMkLst>
            <pc:docMk/>
            <pc:sldMk cId="3969488545" sldId="749"/>
            <ac:inkMk id="9" creationId="{792EB4A2-EFF4-9B1D-F99B-1A08DE45F3F1}"/>
          </ac:inkMkLst>
        </pc:inkChg>
        <pc:inkChg chg="add del">
          <ac:chgData name="2302067 - Niladree Chakraborty" userId="0bb952b0-57b4-482b-a11a-ef855d026325" providerId="ADAL" clId="{7BCD4B79-4024-9E41-93A7-A0C52E21208D}" dt="2024-09-19T03:31:31.355" v="220"/>
          <ac:inkMkLst>
            <pc:docMk/>
            <pc:sldMk cId="3969488545" sldId="749"/>
            <ac:inkMk id="10" creationId="{0B76F2E3-4CCD-A0EE-AA24-FAB85DC173C8}"/>
          </ac:inkMkLst>
        </pc:inkChg>
        <pc:inkChg chg="add del">
          <ac:chgData name="2302067 - Niladree Chakraborty" userId="0bb952b0-57b4-482b-a11a-ef855d026325" providerId="ADAL" clId="{7BCD4B79-4024-9E41-93A7-A0C52E21208D}" dt="2024-09-19T03:31:31.355" v="220"/>
          <ac:inkMkLst>
            <pc:docMk/>
            <pc:sldMk cId="3969488545" sldId="749"/>
            <ac:inkMk id="11" creationId="{F1426BD0-E62B-E819-3B19-B486837B42FE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55.817" v="945"/>
          <ac:inkMkLst>
            <pc:docMk/>
            <pc:sldMk cId="3969488545" sldId="749"/>
            <ac:inkMk id="12" creationId="{1A17F87B-023C-218C-6FA8-89ECD20EC309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55.774" v="939"/>
          <ac:inkMkLst>
            <pc:docMk/>
            <pc:sldMk cId="3969488545" sldId="749"/>
            <ac:inkMk id="13" creationId="{138A22CC-12B8-764D-76B0-7940B10549D0}"/>
          </ac:inkMkLst>
        </pc:inkChg>
        <pc:inkChg chg="add del">
          <ac:chgData name="2302067 - Niladree Chakraborty" userId="0bb952b0-57b4-482b-a11a-ef855d026325" providerId="ADAL" clId="{7BCD4B79-4024-9E41-93A7-A0C52E21208D}" dt="2024-09-19T04:33:55.767" v="938"/>
          <ac:inkMkLst>
            <pc:docMk/>
            <pc:sldMk cId="3969488545" sldId="749"/>
            <ac:inkMk id="14" creationId="{7D4ABF2A-7FC8-B3E2-86C0-AD434561FE7C}"/>
          </ac:inkMkLst>
        </pc:inkChg>
        <pc:inkChg chg="add del">
          <ac:chgData name="2302067 - Niladree Chakraborty" userId="0bb952b0-57b4-482b-a11a-ef855d026325" providerId="ADAL" clId="{7BCD4B79-4024-9E41-93A7-A0C52E21208D}" dt="2024-09-19T04:33:55.694" v="928"/>
          <ac:inkMkLst>
            <pc:docMk/>
            <pc:sldMk cId="3969488545" sldId="749"/>
            <ac:inkMk id="15" creationId="{24AAD3D5-1254-CE6E-E369-7E616DD83E0F}"/>
          </ac:inkMkLst>
        </pc:inkChg>
        <pc:inkChg chg="add del">
          <ac:chgData name="2302067 - Niladree Chakraborty" userId="0bb952b0-57b4-482b-a11a-ef855d026325" providerId="ADAL" clId="{7BCD4B79-4024-9E41-93A7-A0C52E21208D}" dt="2024-09-19T04:33:55.732" v="933"/>
          <ac:inkMkLst>
            <pc:docMk/>
            <pc:sldMk cId="3969488545" sldId="749"/>
            <ac:inkMk id="16" creationId="{66A70B9F-2C0C-5C2E-D169-AD07AC8DCA54}"/>
          </ac:inkMkLst>
        </pc:inkChg>
        <pc:inkChg chg="add del">
          <ac:chgData name="2302067 - Niladree Chakraborty" userId="0bb952b0-57b4-482b-a11a-ef855d026325" providerId="ADAL" clId="{7BCD4B79-4024-9E41-93A7-A0C52E21208D}" dt="2024-09-19T04:33:55.761" v="937"/>
          <ac:inkMkLst>
            <pc:docMk/>
            <pc:sldMk cId="3969488545" sldId="749"/>
            <ac:inkMk id="17" creationId="{DB9F4E96-2078-2E55-7021-B220EE5E1FD8}"/>
          </ac:inkMkLst>
        </pc:inkChg>
        <pc:inkChg chg="add del">
          <ac:chgData name="2302067 - Niladree Chakraborty" userId="0bb952b0-57b4-482b-a11a-ef855d026325" providerId="ADAL" clId="{7BCD4B79-4024-9E41-93A7-A0C52E21208D}" dt="2024-09-19T04:33:55.739" v="934"/>
          <ac:inkMkLst>
            <pc:docMk/>
            <pc:sldMk cId="3969488545" sldId="749"/>
            <ac:inkMk id="18" creationId="{B19C3DFC-FE8D-C69E-396D-A451C148A91A}"/>
          </ac:inkMkLst>
        </pc:inkChg>
        <pc:inkChg chg="add del">
          <ac:chgData name="2302067 - Niladree Chakraborty" userId="0bb952b0-57b4-482b-a11a-ef855d026325" providerId="ADAL" clId="{7BCD4B79-4024-9E41-93A7-A0C52E21208D}" dt="2024-09-19T03:32:04.637" v="231"/>
          <ac:inkMkLst>
            <pc:docMk/>
            <pc:sldMk cId="3969488545" sldId="749"/>
            <ac:inkMk id="19" creationId="{0B0C5679-6FD2-1DD3-1532-77D66591B925}"/>
          </ac:inkMkLst>
        </pc:inkChg>
        <pc:inkChg chg="add del">
          <ac:chgData name="2302067 - Niladree Chakraborty" userId="0bb952b0-57b4-482b-a11a-ef855d026325" providerId="ADAL" clId="{7BCD4B79-4024-9E41-93A7-A0C52E21208D}" dt="2024-09-19T03:32:04.637" v="231"/>
          <ac:inkMkLst>
            <pc:docMk/>
            <pc:sldMk cId="3969488545" sldId="749"/>
            <ac:inkMk id="20" creationId="{524EB6D7-27C0-5C56-CCE5-6F7982954B10}"/>
          </ac:inkMkLst>
        </pc:inkChg>
        <pc:inkChg chg="add del">
          <ac:chgData name="2302067 - Niladree Chakraborty" userId="0bb952b0-57b4-482b-a11a-ef855d026325" providerId="ADAL" clId="{7BCD4B79-4024-9E41-93A7-A0C52E21208D}" dt="2024-09-19T03:32:04.637" v="231"/>
          <ac:inkMkLst>
            <pc:docMk/>
            <pc:sldMk cId="3969488545" sldId="749"/>
            <ac:inkMk id="21" creationId="{838BA5F0-C504-9891-4CC0-8B233D5792B7}"/>
          </ac:inkMkLst>
        </pc:inkChg>
        <pc:inkChg chg="add del">
          <ac:chgData name="2302067 - Niladree Chakraborty" userId="0bb952b0-57b4-482b-a11a-ef855d026325" providerId="ADAL" clId="{7BCD4B79-4024-9E41-93A7-A0C52E21208D}" dt="2024-09-19T03:32:04.637" v="231"/>
          <ac:inkMkLst>
            <pc:docMk/>
            <pc:sldMk cId="3969488545" sldId="749"/>
            <ac:inkMk id="22" creationId="{477DC6F6-2DE2-0444-2D05-A87DC4124150}"/>
          </ac:inkMkLst>
        </pc:inkChg>
        <pc:inkChg chg="add del">
          <ac:chgData name="2302067 - Niladree Chakraborty" userId="0bb952b0-57b4-482b-a11a-ef855d026325" providerId="ADAL" clId="{7BCD4B79-4024-9E41-93A7-A0C52E21208D}" dt="2024-09-19T03:32:04.637" v="231"/>
          <ac:inkMkLst>
            <pc:docMk/>
            <pc:sldMk cId="3969488545" sldId="749"/>
            <ac:inkMk id="23" creationId="{9AE31A5C-9C45-6BF9-6320-F8DF29F0549F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55.789" v="941"/>
          <ac:inkMkLst>
            <pc:docMk/>
            <pc:sldMk cId="3969488545" sldId="749"/>
            <ac:inkMk id="24" creationId="{5742A469-01C3-8B84-C90F-394A7E742B53}"/>
          </ac:inkMkLst>
        </pc:inkChg>
        <pc:inkChg chg="add del">
          <ac:chgData name="2302067 - Niladree Chakraborty" userId="0bb952b0-57b4-482b-a11a-ef855d026325" providerId="ADAL" clId="{7BCD4B79-4024-9E41-93A7-A0C52E21208D}" dt="2024-09-19T04:33:55.746" v="935"/>
          <ac:inkMkLst>
            <pc:docMk/>
            <pc:sldMk cId="3969488545" sldId="749"/>
            <ac:inkMk id="25" creationId="{E4C099F0-57F5-7983-1574-1D454747B264}"/>
          </ac:inkMkLst>
        </pc:inkChg>
        <pc:inkChg chg="add del">
          <ac:chgData name="2302067 - Niladree Chakraborty" userId="0bb952b0-57b4-482b-a11a-ef855d026325" providerId="ADAL" clId="{7BCD4B79-4024-9E41-93A7-A0C52E21208D}" dt="2024-09-19T03:32:10.431" v="239"/>
          <ac:inkMkLst>
            <pc:docMk/>
            <pc:sldMk cId="3969488545" sldId="749"/>
            <ac:inkMk id="26" creationId="{E41636AD-DD09-AB59-8CFB-54E250922491}"/>
          </ac:inkMkLst>
        </pc:inkChg>
        <pc:inkChg chg="add del">
          <ac:chgData name="2302067 - Niladree Chakraborty" userId="0bb952b0-57b4-482b-a11a-ef855d026325" providerId="ADAL" clId="{7BCD4B79-4024-9E41-93A7-A0C52E21208D}" dt="2024-09-19T03:32:10.431" v="239"/>
          <ac:inkMkLst>
            <pc:docMk/>
            <pc:sldMk cId="3969488545" sldId="749"/>
            <ac:inkMk id="27" creationId="{C37A3978-660F-858B-20BD-6893CE6EA5F6}"/>
          </ac:inkMkLst>
        </pc:inkChg>
        <pc:inkChg chg="add del">
          <ac:chgData name="2302067 - Niladree Chakraborty" userId="0bb952b0-57b4-482b-a11a-ef855d026325" providerId="ADAL" clId="{7BCD4B79-4024-9E41-93A7-A0C52E21208D}" dt="2024-09-19T03:32:10.431" v="239"/>
          <ac:inkMkLst>
            <pc:docMk/>
            <pc:sldMk cId="3969488545" sldId="749"/>
            <ac:inkMk id="28" creationId="{C66B1A02-300A-C750-62DB-F5ADCE0EC979}"/>
          </ac:inkMkLst>
        </pc:inkChg>
        <pc:inkChg chg="add del">
          <ac:chgData name="2302067 - Niladree Chakraborty" userId="0bb952b0-57b4-482b-a11a-ef855d026325" providerId="ADAL" clId="{7BCD4B79-4024-9E41-93A7-A0C52E21208D}" dt="2024-09-19T03:32:10.431" v="239"/>
          <ac:inkMkLst>
            <pc:docMk/>
            <pc:sldMk cId="3969488545" sldId="749"/>
            <ac:inkMk id="29" creationId="{D9392E94-FDF7-899D-C972-CD4D6C3BD1EA}"/>
          </ac:inkMkLst>
        </pc:inkChg>
        <pc:inkChg chg="add del">
          <ac:chgData name="2302067 - Niladree Chakraborty" userId="0bb952b0-57b4-482b-a11a-ef855d026325" providerId="ADAL" clId="{7BCD4B79-4024-9E41-93A7-A0C52E21208D}" dt="2024-09-19T03:32:10.431" v="239"/>
          <ac:inkMkLst>
            <pc:docMk/>
            <pc:sldMk cId="3969488545" sldId="749"/>
            <ac:inkMk id="30" creationId="{A39ABC32-AAC7-0FF9-06A5-6ACFC629380A}"/>
          </ac:inkMkLst>
        </pc:inkChg>
        <pc:inkChg chg="add del">
          <ac:chgData name="2302067 - Niladree Chakraborty" userId="0bb952b0-57b4-482b-a11a-ef855d026325" providerId="ADAL" clId="{7BCD4B79-4024-9E41-93A7-A0C52E21208D}" dt="2024-09-19T03:32:10.431" v="239"/>
          <ac:inkMkLst>
            <pc:docMk/>
            <pc:sldMk cId="3969488545" sldId="749"/>
            <ac:inkMk id="31" creationId="{516C9E23-2ADB-642F-94C7-8B4122FABF6C}"/>
          </ac:inkMkLst>
        </pc:inkChg>
        <pc:inkChg chg="add del mod reco modStrokes">
          <ac:chgData name="2302067 - Niladree Chakraborty" userId="0bb952b0-57b4-482b-a11a-ef855d026325" providerId="ADAL" clId="{7BCD4B79-4024-9E41-93A7-A0C52E21208D}" dt="2024-09-19T04:33:55.810" v="944"/>
          <ac:inkMkLst>
            <pc:docMk/>
            <pc:sldMk cId="3969488545" sldId="749"/>
            <ac:inkMk id="32" creationId="{C60C156A-BD22-F5D2-BAE2-9A02B3425CF5}"/>
          </ac:inkMkLst>
        </pc:inkChg>
        <pc:inkChg chg="add del">
          <ac:chgData name="2302067 - Niladree Chakraborty" userId="0bb952b0-57b4-482b-a11a-ef855d026325" providerId="ADAL" clId="{7BCD4B79-4024-9E41-93A7-A0C52E21208D}" dt="2024-09-19T03:32:13.481" v="242"/>
          <ac:inkMkLst>
            <pc:docMk/>
            <pc:sldMk cId="3969488545" sldId="749"/>
            <ac:inkMk id="33" creationId="{098A008A-D0D8-41DE-7ADD-9317BDBDEC5D}"/>
          </ac:inkMkLst>
        </pc:inkChg>
        <pc:inkChg chg="add del">
          <ac:chgData name="2302067 - Niladree Chakraborty" userId="0bb952b0-57b4-482b-a11a-ef855d026325" providerId="ADAL" clId="{7BCD4B79-4024-9E41-93A7-A0C52E21208D}" dt="2024-09-19T03:32:13.481" v="242"/>
          <ac:inkMkLst>
            <pc:docMk/>
            <pc:sldMk cId="3969488545" sldId="749"/>
            <ac:inkMk id="34" creationId="{4772BCEE-EBD6-9EF3-124A-8EC9FC620D8E}"/>
          </ac:inkMkLst>
        </pc:inkChg>
        <pc:inkChg chg="add del reco">
          <ac:chgData name="2302067 - Niladree Chakraborty" userId="0bb952b0-57b4-482b-a11a-ef855d026325" providerId="ADAL" clId="{7BCD4B79-4024-9E41-93A7-A0C52E21208D}" dt="2024-09-19T03:32:18.476" v="248"/>
          <ac:inkMkLst>
            <pc:docMk/>
            <pc:sldMk cId="3969488545" sldId="749"/>
            <ac:inkMk id="35" creationId="{076B5AC2-4BCF-634F-F231-05904E0B7FDC}"/>
          </ac:inkMkLst>
        </pc:inkChg>
        <pc:inkChg chg="add del">
          <ac:chgData name="2302067 - Niladree Chakraborty" userId="0bb952b0-57b4-482b-a11a-ef855d026325" providerId="ADAL" clId="{7BCD4B79-4024-9E41-93A7-A0C52E21208D}" dt="2024-09-19T03:32:15.596" v="245"/>
          <ac:inkMkLst>
            <pc:docMk/>
            <pc:sldMk cId="3969488545" sldId="749"/>
            <ac:inkMk id="36" creationId="{B4497EF9-DF45-27E6-5CF7-4ADE1EC7923E}"/>
          </ac:inkMkLst>
        </pc:inkChg>
        <pc:inkChg chg="add del">
          <ac:chgData name="2302067 - Niladree Chakraborty" userId="0bb952b0-57b4-482b-a11a-ef855d026325" providerId="ADAL" clId="{7BCD4B79-4024-9E41-93A7-A0C52E21208D}" dt="2024-09-19T03:32:15.596" v="245"/>
          <ac:inkMkLst>
            <pc:docMk/>
            <pc:sldMk cId="3969488545" sldId="749"/>
            <ac:inkMk id="37" creationId="{0E915523-9690-BF84-12B0-C2E84CFB78E4}"/>
          </ac:inkMkLst>
        </pc:inkChg>
        <pc:inkChg chg="add del reco">
          <ac:chgData name="2302067 - Niladree Chakraborty" userId="0bb952b0-57b4-482b-a11a-ef855d026325" providerId="ADAL" clId="{7BCD4B79-4024-9E41-93A7-A0C52E21208D}" dt="2024-09-19T03:32:18.470" v="247"/>
          <ac:inkMkLst>
            <pc:docMk/>
            <pc:sldMk cId="3969488545" sldId="749"/>
            <ac:inkMk id="38" creationId="{E9C9E96C-38BE-4A76-C4F0-6269EE95BC62}"/>
          </ac:inkMkLst>
        </pc:inkChg>
        <pc:inkChg chg="add del">
          <ac:chgData name="2302067 - Niladree Chakraborty" userId="0bb952b0-57b4-482b-a11a-ef855d026325" providerId="ADAL" clId="{7BCD4B79-4024-9E41-93A7-A0C52E21208D}" dt="2024-09-19T03:32:25.403" v="251"/>
          <ac:inkMkLst>
            <pc:docMk/>
            <pc:sldMk cId="3969488545" sldId="749"/>
            <ac:inkMk id="39" creationId="{306BC71F-C38E-7AF5-AC73-3E8912165D74}"/>
          </ac:inkMkLst>
        </pc:inkChg>
        <pc:inkChg chg="add del">
          <ac:chgData name="2302067 - Niladree Chakraborty" userId="0bb952b0-57b4-482b-a11a-ef855d026325" providerId="ADAL" clId="{7BCD4B79-4024-9E41-93A7-A0C52E21208D}" dt="2024-09-19T03:32:25.403" v="251"/>
          <ac:inkMkLst>
            <pc:docMk/>
            <pc:sldMk cId="3969488545" sldId="749"/>
            <ac:inkMk id="40" creationId="{A0C2366C-0D2C-D7F0-CCAE-D6794CA605E0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55.795" v="942"/>
          <ac:inkMkLst>
            <pc:docMk/>
            <pc:sldMk cId="3969488545" sldId="749"/>
            <ac:inkMk id="41" creationId="{BBBCFE5B-93A1-35FA-EB29-FDBC500B0DE1}"/>
          </ac:inkMkLst>
        </pc:inkChg>
        <pc:inkChg chg="add del">
          <ac:chgData name="2302067 - Niladree Chakraborty" userId="0bb952b0-57b4-482b-a11a-ef855d026325" providerId="ADAL" clId="{7BCD4B79-4024-9E41-93A7-A0C52E21208D}" dt="2024-09-19T04:33:55.701" v="929"/>
          <ac:inkMkLst>
            <pc:docMk/>
            <pc:sldMk cId="3969488545" sldId="749"/>
            <ac:inkMk id="42" creationId="{5DCD4516-DD56-99B3-8219-4CDDEB0BE153}"/>
          </ac:inkMkLst>
        </pc:inkChg>
        <pc:inkChg chg="add del">
          <ac:chgData name="2302067 - Niladree Chakraborty" userId="0bb952b0-57b4-482b-a11a-ef855d026325" providerId="ADAL" clId="{7BCD4B79-4024-9E41-93A7-A0C52E21208D}" dt="2024-09-19T03:32:26.853" v="255"/>
          <ac:inkMkLst>
            <pc:docMk/>
            <pc:sldMk cId="3969488545" sldId="749"/>
            <ac:inkMk id="43" creationId="{A27B2802-4BB4-67DD-DFE8-D478A184AE8C}"/>
          </ac:inkMkLst>
        </pc:inkChg>
        <pc:inkChg chg="add del">
          <ac:chgData name="2302067 - Niladree Chakraborty" userId="0bb952b0-57b4-482b-a11a-ef855d026325" providerId="ADAL" clId="{7BCD4B79-4024-9E41-93A7-A0C52E21208D}" dt="2024-09-19T03:32:26.853" v="255"/>
          <ac:inkMkLst>
            <pc:docMk/>
            <pc:sldMk cId="3969488545" sldId="749"/>
            <ac:inkMk id="44" creationId="{A57785A1-A70D-F09F-25E3-06879F7447C1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55.781" v="940"/>
          <ac:inkMkLst>
            <pc:docMk/>
            <pc:sldMk cId="3969488545" sldId="749"/>
            <ac:inkMk id="45" creationId="{033FA340-C16A-FA90-6FED-9919BA1C3A2A}"/>
          </ac:inkMkLst>
        </pc:inkChg>
        <pc:inkChg chg="add del">
          <ac:chgData name="2302067 - Niladree Chakraborty" userId="0bb952b0-57b4-482b-a11a-ef855d026325" providerId="ADAL" clId="{7BCD4B79-4024-9E41-93A7-A0C52E21208D}" dt="2024-09-19T04:33:55.657" v="925"/>
          <ac:inkMkLst>
            <pc:docMk/>
            <pc:sldMk cId="3969488545" sldId="749"/>
            <ac:inkMk id="46" creationId="{48FF9A5C-5854-1B04-5D90-32358FB559D3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47" creationId="{6499B212-57ED-BBE2-728B-D6CF4A5B646C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48" creationId="{6C9D2A45-5E9D-60A6-DBE6-82545AC23C4C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49" creationId="{E61F40F8-BDD3-EF33-6035-82959AC22602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50" creationId="{41ED6BC3-5B05-8E0F-5B2E-843EDD099A03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51" creationId="{BB8863F8-31BF-0D21-AB72-48E21C97CD37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52" creationId="{C6BF93B4-9455-711E-C30A-D44B56DE0955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53" creationId="{1697F54E-6C66-252D-F409-16795B23A38C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54" creationId="{3A88117B-70B6-8B90-E356-95E2D99C5515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55" creationId="{36CC143D-821F-DF77-60BE-48F971C76BDE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56" creationId="{2BAE1091-AA55-916A-1D02-4DE840BD18D7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57" creationId="{55C91C38-47D7-14B4-0AEC-03869AAE6E91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58" creationId="{960E4E86-A228-A392-C051-DB6227E5C039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59" creationId="{1BAA83BA-3D19-E82C-A1BB-28C4F26EC079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60" creationId="{7C8E8602-C784-92EA-AFA8-4669D794F2D1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61" creationId="{DDC5B222-AE16-7F9E-4264-E857388A430C}"/>
          </ac:inkMkLst>
        </pc:inkChg>
        <pc:inkChg chg="add del">
          <ac:chgData name="2302067 - Niladree Chakraborty" userId="0bb952b0-57b4-482b-a11a-ef855d026325" providerId="ADAL" clId="{7BCD4B79-4024-9E41-93A7-A0C52E21208D}" dt="2024-09-19T03:32:36.170" v="274"/>
          <ac:inkMkLst>
            <pc:docMk/>
            <pc:sldMk cId="3969488545" sldId="749"/>
            <ac:inkMk id="62" creationId="{6CEF04B5-E134-66D7-A098-6E2633750E36}"/>
          </ac:inkMkLst>
        </pc:inkChg>
        <pc:inkChg chg="add del">
          <ac:chgData name="2302067 - Niladree Chakraborty" userId="0bb952b0-57b4-482b-a11a-ef855d026325" providerId="ADAL" clId="{7BCD4B79-4024-9E41-93A7-A0C52E21208D}" dt="2024-09-19T04:33:55.802" v="943"/>
          <ac:inkMkLst>
            <pc:docMk/>
            <pc:sldMk cId="3969488545" sldId="749"/>
            <ac:inkMk id="63" creationId="{7D8AC578-4D74-DC02-54FD-1D50AC75010E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55.725" v="932"/>
          <ac:inkMkLst>
            <pc:docMk/>
            <pc:sldMk cId="3969488545" sldId="749"/>
            <ac:inkMk id="64" creationId="{ED594F85-1E68-2220-0D71-578E88404B4D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55.677" v="926"/>
          <ac:inkMkLst>
            <pc:docMk/>
            <pc:sldMk cId="3969488545" sldId="749"/>
            <ac:inkMk id="65" creationId="{98727DAB-122D-EF64-52E3-9C600C65A0C3}"/>
          </ac:inkMkLst>
        </pc:inkChg>
        <pc:inkChg chg="add del">
          <ac:chgData name="2302067 - Niladree Chakraborty" userId="0bb952b0-57b4-482b-a11a-ef855d026325" providerId="ADAL" clId="{7BCD4B79-4024-9E41-93A7-A0C52E21208D}" dt="2024-09-19T04:33:55.686" v="927"/>
          <ac:inkMkLst>
            <pc:docMk/>
            <pc:sldMk cId="3969488545" sldId="749"/>
            <ac:inkMk id="66" creationId="{CDE71042-500A-B772-ED7E-99D3A2A4916A}"/>
          </ac:inkMkLst>
        </pc:inkChg>
        <pc:inkChg chg="add del">
          <ac:chgData name="2302067 - Niladree Chakraborty" userId="0bb952b0-57b4-482b-a11a-ef855d026325" providerId="ADAL" clId="{7BCD4B79-4024-9E41-93A7-A0C52E21208D}" dt="2024-09-19T03:32:53.531" v="285"/>
          <ac:inkMkLst>
            <pc:docMk/>
            <pc:sldMk cId="3969488545" sldId="749"/>
            <ac:inkMk id="67" creationId="{C194B591-F975-0459-1D71-4E843A94CEF6}"/>
          </ac:inkMkLst>
        </pc:inkChg>
        <pc:inkChg chg="add del">
          <ac:chgData name="2302067 - Niladree Chakraborty" userId="0bb952b0-57b4-482b-a11a-ef855d026325" providerId="ADAL" clId="{7BCD4B79-4024-9E41-93A7-A0C52E21208D}" dt="2024-09-19T03:32:53.531" v="285"/>
          <ac:inkMkLst>
            <pc:docMk/>
            <pc:sldMk cId="3969488545" sldId="749"/>
            <ac:inkMk id="68" creationId="{F7DA35C2-64C1-BD9D-7A89-615E61A12D05}"/>
          </ac:inkMkLst>
        </pc:inkChg>
        <pc:inkChg chg="add del">
          <ac:chgData name="2302067 - Niladree Chakraborty" userId="0bb952b0-57b4-482b-a11a-ef855d026325" providerId="ADAL" clId="{7BCD4B79-4024-9E41-93A7-A0C52E21208D}" dt="2024-09-19T03:32:53.531" v="285"/>
          <ac:inkMkLst>
            <pc:docMk/>
            <pc:sldMk cId="3969488545" sldId="749"/>
            <ac:inkMk id="69" creationId="{71E9D079-A7D1-1196-596D-C43FF2BF81CD}"/>
          </ac:inkMkLst>
        </pc:inkChg>
        <pc:inkChg chg="add del">
          <ac:chgData name="2302067 - Niladree Chakraborty" userId="0bb952b0-57b4-482b-a11a-ef855d026325" providerId="ADAL" clId="{7BCD4B79-4024-9E41-93A7-A0C52E21208D}" dt="2024-09-19T03:32:53.531" v="285"/>
          <ac:inkMkLst>
            <pc:docMk/>
            <pc:sldMk cId="3969488545" sldId="749"/>
            <ac:inkMk id="70" creationId="{15A88580-D0E9-B89A-FC19-99DBB099E37C}"/>
          </ac:inkMkLst>
        </pc:inkChg>
        <pc:inkChg chg="add del">
          <ac:chgData name="2302067 - Niladree Chakraborty" userId="0bb952b0-57b4-482b-a11a-ef855d026325" providerId="ADAL" clId="{7BCD4B79-4024-9E41-93A7-A0C52E21208D}" dt="2024-09-19T03:32:53.531" v="285"/>
          <ac:inkMkLst>
            <pc:docMk/>
            <pc:sldMk cId="3969488545" sldId="749"/>
            <ac:inkMk id="71" creationId="{41CEDA51-9592-4AA4-05FB-4B91D90FC76C}"/>
          </ac:inkMkLst>
        </pc:inkChg>
        <pc:inkChg chg="add del">
          <ac:chgData name="2302067 - Niladree Chakraborty" userId="0bb952b0-57b4-482b-a11a-ef855d026325" providerId="ADAL" clId="{7BCD4B79-4024-9E41-93A7-A0C52E21208D}" dt="2024-09-19T03:32:53.531" v="285"/>
          <ac:inkMkLst>
            <pc:docMk/>
            <pc:sldMk cId="3969488545" sldId="749"/>
            <ac:inkMk id="72" creationId="{122AB2E8-777D-31FF-8BDB-704E7FB78778}"/>
          </ac:inkMkLst>
        </pc:inkChg>
        <pc:inkChg chg="add del">
          <ac:chgData name="2302067 - Niladree Chakraborty" userId="0bb952b0-57b4-482b-a11a-ef855d026325" providerId="ADAL" clId="{7BCD4B79-4024-9E41-93A7-A0C52E21208D}" dt="2024-09-19T03:32:53.531" v="285"/>
          <ac:inkMkLst>
            <pc:docMk/>
            <pc:sldMk cId="3969488545" sldId="749"/>
            <ac:inkMk id="73" creationId="{4CCA953A-7D59-480D-90EE-9B7D6CDDDD88}"/>
          </ac:inkMkLst>
        </pc:inkChg>
        <pc:inkChg chg="add del">
          <ac:chgData name="2302067 - Niladree Chakraborty" userId="0bb952b0-57b4-482b-a11a-ef855d026325" providerId="ADAL" clId="{7BCD4B79-4024-9E41-93A7-A0C52E21208D}" dt="2024-09-19T03:32:53.531" v="285"/>
          <ac:inkMkLst>
            <pc:docMk/>
            <pc:sldMk cId="3969488545" sldId="749"/>
            <ac:inkMk id="74" creationId="{D74AF56F-6449-4449-A2AC-E8F1D4824725}"/>
          </ac:inkMkLst>
        </pc:inkChg>
        <pc:inkChg chg="add del">
          <ac:chgData name="2302067 - Niladree Chakraborty" userId="0bb952b0-57b4-482b-a11a-ef855d026325" providerId="ADAL" clId="{7BCD4B79-4024-9E41-93A7-A0C52E21208D}" dt="2024-09-19T03:32:53.531" v="285"/>
          <ac:inkMkLst>
            <pc:docMk/>
            <pc:sldMk cId="3969488545" sldId="749"/>
            <ac:inkMk id="75" creationId="{6C80902A-A5AA-F440-8B8E-219BF9602ED7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55.711" v="930"/>
          <ac:inkMkLst>
            <pc:docMk/>
            <pc:sldMk cId="3969488545" sldId="749"/>
            <ac:inkMk id="76" creationId="{F68A99EF-13A7-9C99-3735-045EEE2D1686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77" creationId="{4DCBB51B-5170-E5A4-8586-B9589E3B64CD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78" creationId="{61506DD1-F87A-A6C2-0F77-F076CB322709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79" creationId="{B22A4053-62C7-EAA8-DB39-8873BF914A2D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80" creationId="{C2A2F386-DAF0-06F8-154C-25146EC3C2F8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81" creationId="{D3F7E4CA-31FF-027B-DAD3-A9B5141C84A4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82" creationId="{76E2BE30-BA50-02C0-1BBE-45DA6D8FE710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83" creationId="{AB4B85EC-C6B7-4279-8961-BB1904CEE313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84" creationId="{ABD0139D-5D67-2FD2-43CA-C319DD64C093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85" creationId="{B23D4CF9-2836-3FC0-F265-DE058E863117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86" creationId="{420FEB6D-D321-C640-2DF6-9A5640D7D351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87" creationId="{5C957D57-FCA4-477F-8315-642C08736D40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88" creationId="{EFB7EC06-2344-0413-6998-689260522AFF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89" creationId="{EE389BDD-57A5-F084-FF5E-0DD6E62A6C88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90" creationId="{14E4D987-3542-D718-A261-C1C2F8A04039}"/>
          </ac:inkMkLst>
        </pc:inkChg>
        <pc:inkChg chg="add del">
          <ac:chgData name="2302067 - Niladree Chakraborty" userId="0bb952b0-57b4-482b-a11a-ef855d026325" providerId="ADAL" clId="{7BCD4B79-4024-9E41-93A7-A0C52E21208D}" dt="2024-09-19T03:33:02.292" v="301"/>
          <ac:inkMkLst>
            <pc:docMk/>
            <pc:sldMk cId="3969488545" sldId="749"/>
            <ac:inkMk id="91" creationId="{1E7B3A8D-FC5E-8FBE-E07B-1EF04EAD7B7C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55.753" v="936"/>
          <ac:inkMkLst>
            <pc:docMk/>
            <pc:sldMk cId="3969488545" sldId="749"/>
            <ac:inkMk id="92" creationId="{E46E299D-BC62-9F7E-BC9F-2FD7BF1AFA2C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55.718" v="931"/>
          <ac:inkMkLst>
            <pc:docMk/>
            <pc:sldMk cId="3969488545" sldId="749"/>
            <ac:inkMk id="93" creationId="{1A96EB87-4CFD-36DA-A7FE-A8B621D3DF55}"/>
          </ac:inkMkLst>
        </pc:inkChg>
      </pc:sldChg>
      <pc:sldChg chg="addSp delSp">
        <pc:chgData name="2302067 - Niladree Chakraborty" userId="0bb952b0-57b4-482b-a11a-ef855d026325" providerId="ADAL" clId="{7BCD4B79-4024-9E41-93A7-A0C52E21208D}" dt="2024-09-19T03:35:39.227" v="311"/>
        <pc:sldMkLst>
          <pc:docMk/>
          <pc:sldMk cId="479413309" sldId="752"/>
        </pc:sldMkLst>
        <pc:inkChg chg="add del">
          <ac:chgData name="2302067 - Niladree Chakraborty" userId="0bb952b0-57b4-482b-a11a-ef855d026325" providerId="ADAL" clId="{7BCD4B79-4024-9E41-93A7-A0C52E21208D}" dt="2024-09-19T03:35:38.903" v="309"/>
          <ac:inkMkLst>
            <pc:docMk/>
            <pc:sldMk cId="479413309" sldId="752"/>
            <ac:inkMk id="7" creationId="{16CBA20E-DBF8-9B6F-5FA2-3E3320CF2214}"/>
          </ac:inkMkLst>
        </pc:inkChg>
        <pc:inkChg chg="add del">
          <ac:chgData name="2302067 - Niladree Chakraborty" userId="0bb952b0-57b4-482b-a11a-ef855d026325" providerId="ADAL" clId="{7BCD4B79-4024-9E41-93A7-A0C52E21208D}" dt="2024-09-19T03:35:38.903" v="309"/>
          <ac:inkMkLst>
            <pc:docMk/>
            <pc:sldMk cId="479413309" sldId="752"/>
            <ac:inkMk id="8" creationId="{E3F8B945-DF9C-436B-3158-A4C63ECD1FEF}"/>
          </ac:inkMkLst>
        </pc:inkChg>
        <pc:inkChg chg="add reco">
          <ac:chgData name="2302067 - Niladree Chakraborty" userId="0bb952b0-57b4-482b-a11a-ef855d026325" providerId="ADAL" clId="{7BCD4B79-4024-9E41-93A7-A0C52E21208D}" dt="2024-09-19T03:35:38.903" v="309"/>
          <ac:inkMkLst>
            <pc:docMk/>
            <pc:sldMk cId="479413309" sldId="752"/>
            <ac:inkMk id="9" creationId="{A426FA2C-551C-12EC-5045-B094B68F0B40}"/>
          </ac:inkMkLst>
        </pc:inkChg>
        <pc:inkChg chg="add">
          <ac:chgData name="2302067 - Niladree Chakraborty" userId="0bb952b0-57b4-482b-a11a-ef855d026325" providerId="ADAL" clId="{7BCD4B79-4024-9E41-93A7-A0C52E21208D}" dt="2024-09-19T03:35:38.934" v="310"/>
          <ac:inkMkLst>
            <pc:docMk/>
            <pc:sldMk cId="479413309" sldId="752"/>
            <ac:inkMk id="10" creationId="{119AB426-C3B7-F7AA-FE56-93B2184D6650}"/>
          </ac:inkMkLst>
        </pc:inkChg>
        <pc:inkChg chg="add">
          <ac:chgData name="2302067 - Niladree Chakraborty" userId="0bb952b0-57b4-482b-a11a-ef855d026325" providerId="ADAL" clId="{7BCD4B79-4024-9E41-93A7-A0C52E21208D}" dt="2024-09-19T03:35:39.227" v="311"/>
          <ac:inkMkLst>
            <pc:docMk/>
            <pc:sldMk cId="479413309" sldId="752"/>
            <ac:inkMk id="11" creationId="{16964992-2008-BCFD-1C72-6D0435B74E16}"/>
          </ac:inkMkLst>
        </pc:inkChg>
      </pc:sldChg>
      <pc:sldChg chg="addSp delSp modSp">
        <pc:chgData name="2302067 - Niladree Chakraborty" userId="0bb952b0-57b4-482b-a11a-ef855d026325" providerId="ADAL" clId="{7BCD4B79-4024-9E41-93A7-A0C52E21208D}" dt="2024-09-19T04:34:04.829" v="953"/>
        <pc:sldMkLst>
          <pc:docMk/>
          <pc:sldMk cId="3090249786" sldId="753"/>
        </pc:sldMkLst>
        <pc:inkChg chg="add del">
          <ac:chgData name="2302067 - Niladree Chakraborty" userId="0bb952b0-57b4-482b-a11a-ef855d026325" providerId="ADAL" clId="{7BCD4B79-4024-9E41-93A7-A0C52E21208D}" dt="2024-09-19T04:34:04.784" v="948"/>
          <ac:inkMkLst>
            <pc:docMk/>
            <pc:sldMk cId="3090249786" sldId="753"/>
            <ac:inkMk id="6" creationId="{A0783C64-36A9-AF78-89EE-887EAA2DE44D}"/>
          </ac:inkMkLst>
        </pc:inkChg>
        <pc:inkChg chg="add del">
          <ac:chgData name="2302067 - Niladree Chakraborty" userId="0bb952b0-57b4-482b-a11a-ef855d026325" providerId="ADAL" clId="{7BCD4B79-4024-9E41-93A7-A0C52E21208D}" dt="2024-09-19T03:34:20.075" v="305"/>
          <ac:inkMkLst>
            <pc:docMk/>
            <pc:sldMk cId="3090249786" sldId="753"/>
            <ac:inkMk id="7" creationId="{00549C21-2E0B-FA7B-2CC2-C92E48479464}"/>
          </ac:inkMkLst>
        </pc:inkChg>
        <pc:inkChg chg="add del">
          <ac:chgData name="2302067 - Niladree Chakraborty" userId="0bb952b0-57b4-482b-a11a-ef855d026325" providerId="ADAL" clId="{7BCD4B79-4024-9E41-93A7-A0C52E21208D}" dt="2024-09-19T03:34:20.075" v="305"/>
          <ac:inkMkLst>
            <pc:docMk/>
            <pc:sldMk cId="3090249786" sldId="753"/>
            <ac:inkMk id="8" creationId="{1DC464C0-3551-F8BB-2CAE-F28C8418738B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04.807" v="950"/>
          <ac:inkMkLst>
            <pc:docMk/>
            <pc:sldMk cId="3090249786" sldId="753"/>
            <ac:inkMk id="9" creationId="{34A735CB-ADC6-5A9C-4941-432E07EC33C7}"/>
          </ac:inkMkLst>
        </pc:inkChg>
        <pc:inkChg chg="add del">
          <ac:chgData name="2302067 - Niladree Chakraborty" userId="0bb952b0-57b4-482b-a11a-ef855d026325" providerId="ADAL" clId="{7BCD4B79-4024-9E41-93A7-A0C52E21208D}" dt="2024-09-19T04:34:04.814" v="951"/>
          <ac:inkMkLst>
            <pc:docMk/>
            <pc:sldMk cId="3090249786" sldId="753"/>
            <ac:inkMk id="10" creationId="{45470368-EBA3-E09F-40D9-86815F56FD4B}"/>
          </ac:inkMkLst>
        </pc:inkChg>
        <pc:inkChg chg="add del">
          <ac:chgData name="2302067 - Niladree Chakraborty" userId="0bb952b0-57b4-482b-a11a-ef855d026325" providerId="ADAL" clId="{7BCD4B79-4024-9E41-93A7-A0C52E21208D}" dt="2024-09-19T03:35:51.577" v="313"/>
          <ac:inkMkLst>
            <pc:docMk/>
            <pc:sldMk cId="3090249786" sldId="753"/>
            <ac:inkMk id="11" creationId="{147FC306-B0AA-EF1E-5822-499188F135D0}"/>
          </ac:inkMkLst>
        </pc:inkChg>
        <pc:inkChg chg="add del">
          <ac:chgData name="2302067 - Niladree Chakraborty" userId="0bb952b0-57b4-482b-a11a-ef855d026325" providerId="ADAL" clId="{7BCD4B79-4024-9E41-93A7-A0C52E21208D}" dt="2024-09-19T03:35:58.030" v="316"/>
          <ac:inkMkLst>
            <pc:docMk/>
            <pc:sldMk cId="3090249786" sldId="753"/>
            <ac:inkMk id="12" creationId="{8D661B56-34C9-99C9-F5DE-8BA0D3B8B547}"/>
          </ac:inkMkLst>
        </pc:inkChg>
        <pc:inkChg chg="add del">
          <ac:chgData name="2302067 - Niladree Chakraborty" userId="0bb952b0-57b4-482b-a11a-ef855d026325" providerId="ADAL" clId="{7BCD4B79-4024-9E41-93A7-A0C52E21208D}" dt="2024-09-19T03:35:58.030" v="316"/>
          <ac:inkMkLst>
            <pc:docMk/>
            <pc:sldMk cId="3090249786" sldId="753"/>
            <ac:inkMk id="13" creationId="{A07EED9F-892B-D7D3-8346-B763E1A86E67}"/>
          </ac:inkMkLst>
        </pc:inkChg>
        <pc:inkChg chg="add del mod reco modStrokes">
          <ac:chgData name="2302067 - Niladree Chakraborty" userId="0bb952b0-57b4-482b-a11a-ef855d026325" providerId="ADAL" clId="{7BCD4B79-4024-9E41-93A7-A0C52E21208D}" dt="2024-09-19T03:36:02.726" v="318"/>
          <ac:inkMkLst>
            <pc:docMk/>
            <pc:sldMk cId="3090249786" sldId="753"/>
            <ac:inkMk id="14" creationId="{CAD65627-7545-C6EE-33AC-E24EEA5BF73B}"/>
          </ac:inkMkLst>
        </pc:inkChg>
        <pc:inkChg chg="add del">
          <ac:chgData name="2302067 - Niladree Chakraborty" userId="0bb952b0-57b4-482b-a11a-ef855d026325" providerId="ADAL" clId="{7BCD4B79-4024-9E41-93A7-A0C52E21208D}" dt="2024-09-19T03:36:27.894" v="325"/>
          <ac:inkMkLst>
            <pc:docMk/>
            <pc:sldMk cId="3090249786" sldId="753"/>
            <ac:inkMk id="15" creationId="{8EB3C660-FCF4-7904-5C51-7AAC2AA87C8F}"/>
          </ac:inkMkLst>
        </pc:inkChg>
        <pc:inkChg chg="add del">
          <ac:chgData name="2302067 - Niladree Chakraborty" userId="0bb952b0-57b4-482b-a11a-ef855d026325" providerId="ADAL" clId="{7BCD4B79-4024-9E41-93A7-A0C52E21208D}" dt="2024-09-19T03:36:27.894" v="325"/>
          <ac:inkMkLst>
            <pc:docMk/>
            <pc:sldMk cId="3090249786" sldId="753"/>
            <ac:inkMk id="16" creationId="{54AA5A87-B143-61E6-3083-23288BB23AF2}"/>
          </ac:inkMkLst>
        </pc:inkChg>
        <pc:inkChg chg="add del">
          <ac:chgData name="2302067 - Niladree Chakraborty" userId="0bb952b0-57b4-482b-a11a-ef855d026325" providerId="ADAL" clId="{7BCD4B79-4024-9E41-93A7-A0C52E21208D}" dt="2024-09-19T03:36:27.894" v="325"/>
          <ac:inkMkLst>
            <pc:docMk/>
            <pc:sldMk cId="3090249786" sldId="753"/>
            <ac:inkMk id="17" creationId="{686DF336-E1AD-44EF-7C82-7EF551BB999F}"/>
          </ac:inkMkLst>
        </pc:inkChg>
        <pc:inkChg chg="add del">
          <ac:chgData name="2302067 - Niladree Chakraborty" userId="0bb952b0-57b4-482b-a11a-ef855d026325" providerId="ADAL" clId="{7BCD4B79-4024-9E41-93A7-A0C52E21208D}" dt="2024-09-19T03:36:27.894" v="325"/>
          <ac:inkMkLst>
            <pc:docMk/>
            <pc:sldMk cId="3090249786" sldId="753"/>
            <ac:inkMk id="18" creationId="{9A18BB32-0E2D-C870-C0CF-6C07468ED5CA}"/>
          </ac:inkMkLst>
        </pc:inkChg>
        <pc:inkChg chg="add del">
          <ac:chgData name="2302067 - Niladree Chakraborty" userId="0bb952b0-57b4-482b-a11a-ef855d026325" providerId="ADAL" clId="{7BCD4B79-4024-9E41-93A7-A0C52E21208D}" dt="2024-09-19T03:36:27.894" v="325"/>
          <ac:inkMkLst>
            <pc:docMk/>
            <pc:sldMk cId="3090249786" sldId="753"/>
            <ac:inkMk id="19" creationId="{048D26E4-E6C6-7DA2-8B62-076D414FE301}"/>
          </ac:inkMkLst>
        </pc:inkChg>
        <pc:inkChg chg="add del">
          <ac:chgData name="2302067 - Niladree Chakraborty" userId="0bb952b0-57b4-482b-a11a-ef855d026325" providerId="ADAL" clId="{7BCD4B79-4024-9E41-93A7-A0C52E21208D}" dt="2024-09-19T03:36:27.894" v="325"/>
          <ac:inkMkLst>
            <pc:docMk/>
            <pc:sldMk cId="3090249786" sldId="753"/>
            <ac:inkMk id="20" creationId="{46FB40DC-8F7C-A24E-F1C9-28C6B18E3982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04.770" v="947"/>
          <ac:inkMkLst>
            <pc:docMk/>
            <pc:sldMk cId="3090249786" sldId="753"/>
            <ac:inkMk id="21" creationId="{CA6A3B8F-1BBE-7FCC-87C6-74F2E9A11E73}"/>
          </ac:inkMkLst>
        </pc:inkChg>
        <pc:inkChg chg="add del">
          <ac:chgData name="2302067 - Niladree Chakraborty" userId="0bb952b0-57b4-482b-a11a-ef855d026325" providerId="ADAL" clId="{7BCD4B79-4024-9E41-93A7-A0C52E21208D}" dt="2024-09-19T04:34:04.822" v="952"/>
          <ac:inkMkLst>
            <pc:docMk/>
            <pc:sldMk cId="3090249786" sldId="753"/>
            <ac:inkMk id="22" creationId="{00046661-29C4-DCD9-6411-9FDF83133779}"/>
          </ac:inkMkLst>
        </pc:inkChg>
        <pc:inkChg chg="add del">
          <ac:chgData name="2302067 - Niladree Chakraborty" userId="0bb952b0-57b4-482b-a11a-ef855d026325" providerId="ADAL" clId="{7BCD4B79-4024-9E41-93A7-A0C52E21208D}" dt="2024-09-19T03:37:08.685" v="330"/>
          <ac:inkMkLst>
            <pc:docMk/>
            <pc:sldMk cId="3090249786" sldId="753"/>
            <ac:inkMk id="23" creationId="{4B831DB0-6745-7262-26D3-3A51103C32C8}"/>
          </ac:inkMkLst>
        </pc:inkChg>
        <pc:inkChg chg="add del">
          <ac:chgData name="2302067 - Niladree Chakraborty" userId="0bb952b0-57b4-482b-a11a-ef855d026325" providerId="ADAL" clId="{7BCD4B79-4024-9E41-93A7-A0C52E21208D}" dt="2024-09-19T03:37:08.685" v="330"/>
          <ac:inkMkLst>
            <pc:docMk/>
            <pc:sldMk cId="3090249786" sldId="753"/>
            <ac:inkMk id="24" creationId="{CEA51B7B-8498-81F2-F8E6-28EA6DFF4298}"/>
          </ac:inkMkLst>
        </pc:inkChg>
        <pc:inkChg chg="add del">
          <ac:chgData name="2302067 - Niladree Chakraborty" userId="0bb952b0-57b4-482b-a11a-ef855d026325" providerId="ADAL" clId="{7BCD4B79-4024-9E41-93A7-A0C52E21208D}" dt="2024-09-19T03:37:08.685" v="330"/>
          <ac:inkMkLst>
            <pc:docMk/>
            <pc:sldMk cId="3090249786" sldId="753"/>
            <ac:inkMk id="25" creationId="{07657AB5-3908-9E5E-E0C1-4C0928F7CE74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04.829" v="953"/>
          <ac:inkMkLst>
            <pc:docMk/>
            <pc:sldMk cId="3090249786" sldId="753"/>
            <ac:inkMk id="26" creationId="{162FFB00-FB45-1249-436A-944C22785446}"/>
          </ac:inkMkLst>
        </pc:inkChg>
        <pc:inkChg chg="add del">
          <ac:chgData name="2302067 - Niladree Chakraborty" userId="0bb952b0-57b4-482b-a11a-ef855d026325" providerId="ADAL" clId="{7BCD4B79-4024-9E41-93A7-A0C52E21208D}" dt="2024-09-19T03:37:20.201" v="334"/>
          <ac:inkMkLst>
            <pc:docMk/>
            <pc:sldMk cId="3090249786" sldId="753"/>
            <ac:inkMk id="27" creationId="{FC4C2D73-4660-FAAD-BA96-E9BCF43A697B}"/>
          </ac:inkMkLst>
        </pc:inkChg>
        <pc:inkChg chg="add del">
          <ac:chgData name="2302067 - Niladree Chakraborty" userId="0bb952b0-57b4-482b-a11a-ef855d026325" providerId="ADAL" clId="{7BCD4B79-4024-9E41-93A7-A0C52E21208D}" dt="2024-09-19T03:37:20.201" v="334"/>
          <ac:inkMkLst>
            <pc:docMk/>
            <pc:sldMk cId="3090249786" sldId="753"/>
            <ac:inkMk id="28" creationId="{6AA0BB11-5806-B5A3-0590-469387E6A4F6}"/>
          </ac:inkMkLst>
        </pc:inkChg>
        <pc:inkChg chg="add del">
          <ac:chgData name="2302067 - Niladree Chakraborty" userId="0bb952b0-57b4-482b-a11a-ef855d026325" providerId="ADAL" clId="{7BCD4B79-4024-9E41-93A7-A0C52E21208D}" dt="2024-09-19T03:37:20.201" v="334"/>
          <ac:inkMkLst>
            <pc:docMk/>
            <pc:sldMk cId="3090249786" sldId="753"/>
            <ac:inkMk id="29" creationId="{08EB5C79-6439-9EFA-61D5-13981348E005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04.741" v="946"/>
          <ac:inkMkLst>
            <pc:docMk/>
            <pc:sldMk cId="3090249786" sldId="753"/>
            <ac:inkMk id="30" creationId="{D1228963-CB94-854E-36EF-6CA994FBB346}"/>
          </ac:inkMkLst>
        </pc:inkChg>
        <pc:inkChg chg="add del">
          <ac:chgData name="2302067 - Niladree Chakraborty" userId="0bb952b0-57b4-482b-a11a-ef855d026325" providerId="ADAL" clId="{7BCD4B79-4024-9E41-93A7-A0C52E21208D}" dt="2024-09-19T03:37:35.255" v="337"/>
          <ac:inkMkLst>
            <pc:docMk/>
            <pc:sldMk cId="3090249786" sldId="753"/>
            <ac:inkMk id="31" creationId="{82B37851-9C58-3FA6-467E-EA1511B58D82}"/>
          </ac:inkMkLst>
        </pc:inkChg>
        <pc:inkChg chg="add del">
          <ac:chgData name="2302067 - Niladree Chakraborty" userId="0bb952b0-57b4-482b-a11a-ef855d026325" providerId="ADAL" clId="{7BCD4B79-4024-9E41-93A7-A0C52E21208D}" dt="2024-09-19T03:37:35.255" v="337"/>
          <ac:inkMkLst>
            <pc:docMk/>
            <pc:sldMk cId="3090249786" sldId="753"/>
            <ac:inkMk id="32" creationId="{DCFB1ADF-6C8A-F474-A4C4-FDD2A7B19498}"/>
          </ac:inkMkLst>
        </pc:inkChg>
        <pc:inkChg chg="add del reco">
          <ac:chgData name="2302067 - Niladree Chakraborty" userId="0bb952b0-57b4-482b-a11a-ef855d026325" providerId="ADAL" clId="{7BCD4B79-4024-9E41-93A7-A0C52E21208D}" dt="2024-09-19T03:38:06.939" v="338"/>
          <ac:inkMkLst>
            <pc:docMk/>
            <pc:sldMk cId="3090249786" sldId="753"/>
            <ac:inkMk id="33" creationId="{D8E38AF5-BDA0-422D-E3F1-814234C8C7CD}"/>
          </ac:inkMkLst>
        </pc:inkChg>
        <pc:inkChg chg="add del">
          <ac:chgData name="2302067 - Niladree Chakraborty" userId="0bb952b0-57b4-482b-a11a-ef855d026325" providerId="ADAL" clId="{7BCD4B79-4024-9E41-93A7-A0C52E21208D}" dt="2024-09-19T03:38:16.103" v="348"/>
          <ac:inkMkLst>
            <pc:docMk/>
            <pc:sldMk cId="3090249786" sldId="753"/>
            <ac:inkMk id="34" creationId="{D2B048A7-136E-9FC2-4532-132B78AF7941}"/>
          </ac:inkMkLst>
        </pc:inkChg>
        <pc:inkChg chg="add del">
          <ac:chgData name="2302067 - Niladree Chakraborty" userId="0bb952b0-57b4-482b-a11a-ef855d026325" providerId="ADAL" clId="{7BCD4B79-4024-9E41-93A7-A0C52E21208D}" dt="2024-09-19T03:38:16.103" v="348"/>
          <ac:inkMkLst>
            <pc:docMk/>
            <pc:sldMk cId="3090249786" sldId="753"/>
            <ac:inkMk id="35" creationId="{2126CBB9-EB80-D91E-7BC3-3481E08E87F1}"/>
          </ac:inkMkLst>
        </pc:inkChg>
        <pc:inkChg chg="add del">
          <ac:chgData name="2302067 - Niladree Chakraborty" userId="0bb952b0-57b4-482b-a11a-ef855d026325" providerId="ADAL" clId="{7BCD4B79-4024-9E41-93A7-A0C52E21208D}" dt="2024-09-19T03:38:16.103" v="348"/>
          <ac:inkMkLst>
            <pc:docMk/>
            <pc:sldMk cId="3090249786" sldId="753"/>
            <ac:inkMk id="36" creationId="{1369D402-BB86-35A2-06ED-6614CE046B91}"/>
          </ac:inkMkLst>
        </pc:inkChg>
        <pc:inkChg chg="add del">
          <ac:chgData name="2302067 - Niladree Chakraborty" userId="0bb952b0-57b4-482b-a11a-ef855d026325" providerId="ADAL" clId="{7BCD4B79-4024-9E41-93A7-A0C52E21208D}" dt="2024-09-19T03:38:16.103" v="348"/>
          <ac:inkMkLst>
            <pc:docMk/>
            <pc:sldMk cId="3090249786" sldId="753"/>
            <ac:inkMk id="37" creationId="{255541F7-F7E5-9950-D9C6-8A22CA3AAA95}"/>
          </ac:inkMkLst>
        </pc:inkChg>
        <pc:inkChg chg="add del">
          <ac:chgData name="2302067 - Niladree Chakraborty" userId="0bb952b0-57b4-482b-a11a-ef855d026325" providerId="ADAL" clId="{7BCD4B79-4024-9E41-93A7-A0C52E21208D}" dt="2024-09-19T03:38:16.103" v="348"/>
          <ac:inkMkLst>
            <pc:docMk/>
            <pc:sldMk cId="3090249786" sldId="753"/>
            <ac:inkMk id="38" creationId="{6EC1CC49-8BA8-A76E-4F39-5BC8C5822DBC}"/>
          </ac:inkMkLst>
        </pc:inkChg>
        <pc:inkChg chg="add del">
          <ac:chgData name="2302067 - Niladree Chakraborty" userId="0bb952b0-57b4-482b-a11a-ef855d026325" providerId="ADAL" clId="{7BCD4B79-4024-9E41-93A7-A0C52E21208D}" dt="2024-09-19T03:38:16.103" v="348"/>
          <ac:inkMkLst>
            <pc:docMk/>
            <pc:sldMk cId="3090249786" sldId="753"/>
            <ac:inkMk id="39" creationId="{8151BAFE-18CE-3434-A457-EDA6F5C2B8D6}"/>
          </ac:inkMkLst>
        </pc:inkChg>
        <pc:inkChg chg="add del">
          <ac:chgData name="2302067 - Niladree Chakraborty" userId="0bb952b0-57b4-482b-a11a-ef855d026325" providerId="ADAL" clId="{7BCD4B79-4024-9E41-93A7-A0C52E21208D}" dt="2024-09-19T03:38:16.103" v="348"/>
          <ac:inkMkLst>
            <pc:docMk/>
            <pc:sldMk cId="3090249786" sldId="753"/>
            <ac:inkMk id="40" creationId="{E031E85F-9AEE-3A6A-8E20-35BCCB8885F9}"/>
          </ac:inkMkLst>
        </pc:inkChg>
        <pc:inkChg chg="add del">
          <ac:chgData name="2302067 - Niladree Chakraborty" userId="0bb952b0-57b4-482b-a11a-ef855d026325" providerId="ADAL" clId="{7BCD4B79-4024-9E41-93A7-A0C52E21208D}" dt="2024-09-19T03:38:16.103" v="348"/>
          <ac:inkMkLst>
            <pc:docMk/>
            <pc:sldMk cId="3090249786" sldId="753"/>
            <ac:inkMk id="41" creationId="{2E6CC400-E5C8-D929-08C5-15C8A2952278}"/>
          </ac:inkMkLst>
        </pc:inkChg>
        <pc:inkChg chg="add del">
          <ac:chgData name="2302067 - Niladree Chakraborty" userId="0bb952b0-57b4-482b-a11a-ef855d026325" providerId="ADAL" clId="{7BCD4B79-4024-9E41-93A7-A0C52E21208D}" dt="2024-09-19T03:38:16.103" v="348"/>
          <ac:inkMkLst>
            <pc:docMk/>
            <pc:sldMk cId="3090249786" sldId="753"/>
            <ac:inkMk id="42" creationId="{8279B0E9-B148-BC4A-AC99-0F324289D658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04.798" v="949"/>
          <ac:inkMkLst>
            <pc:docMk/>
            <pc:sldMk cId="3090249786" sldId="753"/>
            <ac:inkMk id="43" creationId="{2BE31890-728B-069D-473F-3CE5F738B9FA}"/>
          </ac:inkMkLst>
        </pc:inkChg>
      </pc:sldChg>
      <pc:sldChg chg="addSp delSp">
        <pc:chgData name="2302067 - Niladree Chakraborty" userId="0bb952b0-57b4-482b-a11a-ef855d026325" providerId="ADAL" clId="{7BCD4B79-4024-9E41-93A7-A0C52E21208D}" dt="2024-09-19T04:34:15.944" v="973"/>
        <pc:sldMkLst>
          <pc:docMk/>
          <pc:sldMk cId="886150092" sldId="755"/>
        </pc:sldMkLst>
        <pc:inkChg chg="add del">
          <ac:chgData name="2302067 - Niladree Chakraborty" userId="0bb952b0-57b4-482b-a11a-ef855d026325" providerId="ADAL" clId="{7BCD4B79-4024-9E41-93A7-A0C52E21208D}" dt="2024-09-19T03:42:27.500" v="353"/>
          <ac:inkMkLst>
            <pc:docMk/>
            <pc:sldMk cId="886150092" sldId="755"/>
            <ac:inkMk id="4" creationId="{A20E9460-C8DC-549B-3F7D-C66BE4CEC8C4}"/>
          </ac:inkMkLst>
        </pc:inkChg>
        <pc:inkChg chg="add del">
          <ac:chgData name="2302067 - Niladree Chakraborty" userId="0bb952b0-57b4-482b-a11a-ef855d026325" providerId="ADAL" clId="{7BCD4B79-4024-9E41-93A7-A0C52E21208D}" dt="2024-09-19T03:42:27.500" v="353"/>
          <ac:inkMkLst>
            <pc:docMk/>
            <pc:sldMk cId="886150092" sldId="755"/>
            <ac:inkMk id="6" creationId="{26ECD9CB-93CA-3325-8EC2-2B3EC1E5E208}"/>
          </ac:inkMkLst>
        </pc:inkChg>
        <pc:inkChg chg="add del">
          <ac:chgData name="2302067 - Niladree Chakraborty" userId="0bb952b0-57b4-482b-a11a-ef855d026325" providerId="ADAL" clId="{7BCD4B79-4024-9E41-93A7-A0C52E21208D}" dt="2024-09-19T03:42:27.500" v="353"/>
          <ac:inkMkLst>
            <pc:docMk/>
            <pc:sldMk cId="886150092" sldId="755"/>
            <ac:inkMk id="7" creationId="{1F74D162-3304-B651-060B-1C013F66C8B3}"/>
          </ac:inkMkLst>
        </pc:inkChg>
        <pc:inkChg chg="add del">
          <ac:chgData name="2302067 - Niladree Chakraborty" userId="0bb952b0-57b4-482b-a11a-ef855d026325" providerId="ADAL" clId="{7BCD4B79-4024-9E41-93A7-A0C52E21208D}" dt="2024-09-19T03:42:27.500" v="353"/>
          <ac:inkMkLst>
            <pc:docMk/>
            <pc:sldMk cId="886150092" sldId="755"/>
            <ac:inkMk id="8" creationId="{1FBE3F04-F2F3-D1B6-6CBE-C185E79E0010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930" v="971"/>
          <ac:inkMkLst>
            <pc:docMk/>
            <pc:sldMk cId="886150092" sldId="755"/>
            <ac:inkMk id="9" creationId="{B3A0D6A8-E1D9-9A95-5D56-858DF47A58A2}"/>
          </ac:inkMkLst>
        </pc:inkChg>
        <pc:inkChg chg="add del">
          <ac:chgData name="2302067 - Niladree Chakraborty" userId="0bb952b0-57b4-482b-a11a-ef855d026325" providerId="ADAL" clId="{7BCD4B79-4024-9E41-93A7-A0C52E21208D}" dt="2024-09-19T03:42:29.444" v="356"/>
          <ac:inkMkLst>
            <pc:docMk/>
            <pc:sldMk cId="886150092" sldId="755"/>
            <ac:inkMk id="10" creationId="{787A9CF1-93EB-91BD-A11C-4C1529EDA7A1}"/>
          </ac:inkMkLst>
        </pc:inkChg>
        <pc:inkChg chg="add del">
          <ac:chgData name="2302067 - Niladree Chakraborty" userId="0bb952b0-57b4-482b-a11a-ef855d026325" providerId="ADAL" clId="{7BCD4B79-4024-9E41-93A7-A0C52E21208D}" dt="2024-09-19T03:42:29.444" v="356"/>
          <ac:inkMkLst>
            <pc:docMk/>
            <pc:sldMk cId="886150092" sldId="755"/>
            <ac:inkMk id="11" creationId="{22AC7D7A-C3FE-0B73-6509-457966C3A9D2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95" v="966"/>
          <ac:inkMkLst>
            <pc:docMk/>
            <pc:sldMk cId="886150092" sldId="755"/>
            <ac:inkMk id="12" creationId="{F937168E-1CC5-89F7-1AC9-29F4EC1C1B49}"/>
          </ac:inkMkLst>
        </pc:inkChg>
        <pc:inkChg chg="add del">
          <ac:chgData name="2302067 - Niladree Chakraborty" userId="0bb952b0-57b4-482b-a11a-ef855d026325" providerId="ADAL" clId="{7BCD4B79-4024-9E41-93A7-A0C52E21208D}" dt="2024-09-19T03:42:32.044" v="361"/>
          <ac:inkMkLst>
            <pc:docMk/>
            <pc:sldMk cId="886150092" sldId="755"/>
            <ac:inkMk id="13" creationId="{3CD97384-F55F-12C0-95DB-C55C68DFB625}"/>
          </ac:inkMkLst>
        </pc:inkChg>
        <pc:inkChg chg="add del">
          <ac:chgData name="2302067 - Niladree Chakraborty" userId="0bb952b0-57b4-482b-a11a-ef855d026325" providerId="ADAL" clId="{7BCD4B79-4024-9E41-93A7-A0C52E21208D}" dt="2024-09-19T03:42:32.044" v="361"/>
          <ac:inkMkLst>
            <pc:docMk/>
            <pc:sldMk cId="886150092" sldId="755"/>
            <ac:inkMk id="14" creationId="{6138E91A-07C5-22DA-10CF-C9429BE7922D}"/>
          </ac:inkMkLst>
        </pc:inkChg>
        <pc:inkChg chg="add del">
          <ac:chgData name="2302067 - Niladree Chakraborty" userId="0bb952b0-57b4-482b-a11a-ef855d026325" providerId="ADAL" clId="{7BCD4B79-4024-9E41-93A7-A0C52E21208D}" dt="2024-09-19T04:34:15.902" v="967"/>
          <ac:inkMkLst>
            <pc:docMk/>
            <pc:sldMk cId="886150092" sldId="755"/>
            <ac:inkMk id="15" creationId="{C90E27B3-C45E-B6D6-5CFD-FDBE38754D41}"/>
          </ac:inkMkLst>
        </pc:inkChg>
        <pc:inkChg chg="add del">
          <ac:chgData name="2302067 - Niladree Chakraborty" userId="0bb952b0-57b4-482b-a11a-ef855d026325" providerId="ADAL" clId="{7BCD4B79-4024-9E41-93A7-A0C52E21208D}" dt="2024-09-19T03:42:32.044" v="361"/>
          <ac:inkMkLst>
            <pc:docMk/>
            <pc:sldMk cId="886150092" sldId="755"/>
            <ac:inkMk id="16" creationId="{27FFFD91-86F7-C633-7122-A46798C64F9C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34" v="958"/>
          <ac:inkMkLst>
            <pc:docMk/>
            <pc:sldMk cId="886150092" sldId="755"/>
            <ac:inkMk id="17" creationId="{8EDB2732-EC95-0FB6-6930-52BF86999294}"/>
          </ac:inkMkLst>
        </pc:inkChg>
        <pc:inkChg chg="add del">
          <ac:chgData name="2302067 - Niladree Chakraborty" userId="0bb952b0-57b4-482b-a11a-ef855d026325" providerId="ADAL" clId="{7BCD4B79-4024-9E41-93A7-A0C52E21208D}" dt="2024-09-19T03:42:34.861" v="368"/>
          <ac:inkMkLst>
            <pc:docMk/>
            <pc:sldMk cId="886150092" sldId="755"/>
            <ac:inkMk id="18" creationId="{66FC0778-F099-A211-0838-492C874F6A79}"/>
          </ac:inkMkLst>
        </pc:inkChg>
        <pc:inkChg chg="add del">
          <ac:chgData name="2302067 - Niladree Chakraborty" userId="0bb952b0-57b4-482b-a11a-ef855d026325" providerId="ADAL" clId="{7BCD4B79-4024-9E41-93A7-A0C52E21208D}" dt="2024-09-19T03:42:34.861" v="368"/>
          <ac:inkMkLst>
            <pc:docMk/>
            <pc:sldMk cId="886150092" sldId="755"/>
            <ac:inkMk id="19" creationId="{2129E51C-976C-05EF-8CBE-6C7A98DCA37A}"/>
          </ac:inkMkLst>
        </pc:inkChg>
        <pc:inkChg chg="add del">
          <ac:chgData name="2302067 - Niladree Chakraborty" userId="0bb952b0-57b4-482b-a11a-ef855d026325" providerId="ADAL" clId="{7BCD4B79-4024-9E41-93A7-A0C52E21208D}" dt="2024-09-19T03:42:34.861" v="368"/>
          <ac:inkMkLst>
            <pc:docMk/>
            <pc:sldMk cId="886150092" sldId="755"/>
            <ac:inkMk id="20" creationId="{DFCCB55D-748A-7F24-E714-D228D2F2CB1A}"/>
          </ac:inkMkLst>
        </pc:inkChg>
        <pc:inkChg chg="add del">
          <ac:chgData name="2302067 - Niladree Chakraborty" userId="0bb952b0-57b4-482b-a11a-ef855d026325" providerId="ADAL" clId="{7BCD4B79-4024-9E41-93A7-A0C52E21208D}" dt="2024-09-19T03:42:34.861" v="368"/>
          <ac:inkMkLst>
            <pc:docMk/>
            <pc:sldMk cId="886150092" sldId="755"/>
            <ac:inkMk id="21" creationId="{12F1CE59-62CD-78E7-8B1C-B7AB4D6CE83C}"/>
          </ac:inkMkLst>
        </pc:inkChg>
        <pc:inkChg chg="add del">
          <ac:chgData name="2302067 - Niladree Chakraborty" userId="0bb952b0-57b4-482b-a11a-ef855d026325" providerId="ADAL" clId="{7BCD4B79-4024-9E41-93A7-A0C52E21208D}" dt="2024-09-19T03:42:34.861" v="368"/>
          <ac:inkMkLst>
            <pc:docMk/>
            <pc:sldMk cId="886150092" sldId="755"/>
            <ac:inkMk id="22" creationId="{C627D5EB-A639-1F42-D37A-80760275A249}"/>
          </ac:inkMkLst>
        </pc:inkChg>
        <pc:inkChg chg="add del">
          <ac:chgData name="2302067 - Niladree Chakraborty" userId="0bb952b0-57b4-482b-a11a-ef855d026325" providerId="ADAL" clId="{7BCD4B79-4024-9E41-93A7-A0C52E21208D}" dt="2024-09-19T03:42:34.861" v="368"/>
          <ac:inkMkLst>
            <pc:docMk/>
            <pc:sldMk cId="886150092" sldId="755"/>
            <ac:inkMk id="23" creationId="{DFB1F92A-63F9-D0B9-C26B-6CB407C4CE8F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59" v="961"/>
          <ac:inkMkLst>
            <pc:docMk/>
            <pc:sldMk cId="886150092" sldId="755"/>
            <ac:inkMk id="24" creationId="{87778326-AEC8-3AA4-FDAC-B53D676E1865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25" creationId="{04C58949-789A-99D7-141B-610CE21A847B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26" creationId="{528F2B00-FD65-FB8F-44E2-C0FAA6D84803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27" creationId="{9EA26943-0400-B499-4EE4-AF88C085A275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28" creationId="{0C6F78B6-B797-1FC3-8C21-1C2B023483FF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29" creationId="{897A2E10-2C86-4167-6406-F4D87CB16353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30" creationId="{4EB4F705-9A9E-64C6-D8BA-2BC9618A790C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31" creationId="{D28D89F7-CFF9-C714-6221-04EF002F2556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32" creationId="{2A90F65A-AA2B-4EC5-0122-6C39410DF297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33" creationId="{DD44637D-076A-D4A0-8BA5-C3BAAFEFF821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34" creationId="{9897A5F5-439B-16EB-FB2C-881AE996E4D0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35" creationId="{94620625-3DAE-83F4-1CCB-D64198F1B320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36" creationId="{D8499498-AE00-ECC5-E4D8-B42671BF980F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37" creationId="{3F9E4265-A6A7-8268-05A0-EE687DE8B015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38" creationId="{B57CF0A6-8266-7C11-DDE9-B57962A5E305}"/>
          </ac:inkMkLst>
        </pc:inkChg>
        <pc:inkChg chg="add del">
          <ac:chgData name="2302067 - Niladree Chakraborty" userId="0bb952b0-57b4-482b-a11a-ef855d026325" providerId="ADAL" clId="{7BCD4B79-4024-9E41-93A7-A0C52E21208D}" dt="2024-09-19T03:42:44.030" v="384"/>
          <ac:inkMkLst>
            <pc:docMk/>
            <pc:sldMk cId="886150092" sldId="755"/>
            <ac:inkMk id="39" creationId="{1DD0C557-8757-E499-74C2-DA56D53FF8CE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909" v="968"/>
          <ac:inkMkLst>
            <pc:docMk/>
            <pc:sldMk cId="886150092" sldId="755"/>
            <ac:inkMk id="40" creationId="{86021CA8-8C46-71F2-7BFD-93092FE0F864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66" v="962"/>
          <ac:inkMkLst>
            <pc:docMk/>
            <pc:sldMk cId="886150092" sldId="755"/>
            <ac:inkMk id="41" creationId="{6F002C31-6F51-9174-1A78-BF200338858C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42" creationId="{5E888E79-3314-9F88-7A5B-5CE8C27A25AB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43" creationId="{5B0FC533-0E38-6B97-2DBF-95CDFE1E7106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44" creationId="{2A8AF2A3-24EC-5949-3564-FB5A9A8B7F97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45" creationId="{E5EE27DE-EAA0-D52E-616C-886A31D0E496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46" creationId="{4148D9C6-436F-AF12-8858-B597C726A05E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47" creationId="{4C26B42A-2D28-D744-C4EE-7AC5CE9C4668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48" creationId="{B45DF05E-C59A-C977-66C3-A86F2C93A6D3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49" creationId="{49C84699-D31D-2B9A-A03B-82F54DABE732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50" creationId="{76272598-4E01-EFCB-69AB-9965E983960F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51" creationId="{8FB7B579-9487-BB04-581A-379C3498AE7A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52" creationId="{6375A0DA-B971-C512-E553-67E99A4442CC}"/>
          </ac:inkMkLst>
        </pc:inkChg>
        <pc:inkChg chg="add del">
          <ac:chgData name="2302067 - Niladree Chakraborty" userId="0bb952b0-57b4-482b-a11a-ef855d026325" providerId="ADAL" clId="{7BCD4B79-4024-9E41-93A7-A0C52E21208D}" dt="2024-09-19T03:42:52.304" v="397"/>
          <ac:inkMkLst>
            <pc:docMk/>
            <pc:sldMk cId="886150092" sldId="755"/>
            <ac:inkMk id="53" creationId="{6051FB20-DBA7-3239-1DF4-0A442E67F8D8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88" v="965"/>
          <ac:inkMkLst>
            <pc:docMk/>
            <pc:sldMk cId="886150092" sldId="755"/>
            <ac:inkMk id="54" creationId="{82B30737-5D00-A27F-FC94-ED758F528EA0}"/>
          </ac:inkMkLst>
        </pc:inkChg>
        <pc:inkChg chg="add del">
          <ac:chgData name="2302067 - Niladree Chakraborty" userId="0bb952b0-57b4-482b-a11a-ef855d026325" providerId="ADAL" clId="{7BCD4B79-4024-9E41-93A7-A0C52E21208D}" dt="2024-09-19T03:42:56.554" v="402"/>
          <ac:inkMkLst>
            <pc:docMk/>
            <pc:sldMk cId="886150092" sldId="755"/>
            <ac:inkMk id="55" creationId="{CABF0D5B-3D3C-240C-3F70-7029BB84B7ED}"/>
          </ac:inkMkLst>
        </pc:inkChg>
        <pc:inkChg chg="add del">
          <ac:chgData name="2302067 - Niladree Chakraborty" userId="0bb952b0-57b4-482b-a11a-ef855d026325" providerId="ADAL" clId="{7BCD4B79-4024-9E41-93A7-A0C52E21208D}" dt="2024-09-19T03:42:56.554" v="402"/>
          <ac:inkMkLst>
            <pc:docMk/>
            <pc:sldMk cId="886150092" sldId="755"/>
            <ac:inkMk id="56" creationId="{2749B0D2-4B8B-891D-8F77-62A901F21F8F}"/>
          </ac:inkMkLst>
        </pc:inkChg>
        <pc:inkChg chg="add del">
          <ac:chgData name="2302067 - Niladree Chakraborty" userId="0bb952b0-57b4-482b-a11a-ef855d026325" providerId="ADAL" clId="{7BCD4B79-4024-9E41-93A7-A0C52E21208D}" dt="2024-09-19T03:42:56.554" v="402"/>
          <ac:inkMkLst>
            <pc:docMk/>
            <pc:sldMk cId="886150092" sldId="755"/>
            <ac:inkMk id="57" creationId="{21A545DB-E64C-CCBF-2A06-B1AE676C5D86}"/>
          </ac:inkMkLst>
        </pc:inkChg>
        <pc:inkChg chg="add del">
          <ac:chgData name="2302067 - Niladree Chakraborty" userId="0bb952b0-57b4-482b-a11a-ef855d026325" providerId="ADAL" clId="{7BCD4B79-4024-9E41-93A7-A0C52E21208D}" dt="2024-09-19T03:42:56.554" v="402"/>
          <ac:inkMkLst>
            <pc:docMk/>
            <pc:sldMk cId="886150092" sldId="755"/>
            <ac:inkMk id="58" creationId="{574F37A8-704A-B6C0-D93D-20EFAAB9F211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916" v="969"/>
          <ac:inkMkLst>
            <pc:docMk/>
            <pc:sldMk cId="886150092" sldId="755"/>
            <ac:inkMk id="59" creationId="{F8EBB2B4-1A8D-9E95-B4C9-A88FCB422530}"/>
          </ac:inkMkLst>
        </pc:inkChg>
        <pc:inkChg chg="add">
          <ac:chgData name="2302067 - Niladree Chakraborty" userId="0bb952b0-57b4-482b-a11a-ef855d026325" providerId="ADAL" clId="{7BCD4B79-4024-9E41-93A7-A0C52E21208D}" dt="2024-09-19T03:43:41.062" v="403"/>
          <ac:inkMkLst>
            <pc:docMk/>
            <pc:sldMk cId="886150092" sldId="755"/>
            <ac:inkMk id="60" creationId="{329A4EFC-F1AC-9B41-99B9-99DFD004019B}"/>
          </ac:inkMkLst>
        </pc:inkChg>
        <pc:inkChg chg="add">
          <ac:chgData name="2302067 - Niladree Chakraborty" userId="0bb952b0-57b4-482b-a11a-ef855d026325" providerId="ADAL" clId="{7BCD4B79-4024-9E41-93A7-A0C52E21208D}" dt="2024-09-19T03:43:41.621" v="404"/>
          <ac:inkMkLst>
            <pc:docMk/>
            <pc:sldMk cId="886150092" sldId="755"/>
            <ac:inkMk id="61" creationId="{C08E6EC9-A0F8-AB87-F1BA-C9F688C344D3}"/>
          </ac:inkMkLst>
        </pc:inkChg>
        <pc:inkChg chg="add del">
          <ac:chgData name="2302067 - Niladree Chakraborty" userId="0bb952b0-57b4-482b-a11a-ef855d026325" providerId="ADAL" clId="{7BCD4B79-4024-9E41-93A7-A0C52E21208D}" dt="2024-09-19T03:43:44.763" v="409"/>
          <ac:inkMkLst>
            <pc:docMk/>
            <pc:sldMk cId="886150092" sldId="755"/>
            <ac:inkMk id="62" creationId="{5822FA9D-5107-57BE-DB8E-A1BD5A93FFB1}"/>
          </ac:inkMkLst>
        </pc:inkChg>
        <pc:inkChg chg="add del">
          <ac:chgData name="2302067 - Niladree Chakraborty" userId="0bb952b0-57b4-482b-a11a-ef855d026325" providerId="ADAL" clId="{7BCD4B79-4024-9E41-93A7-A0C52E21208D}" dt="2024-09-19T03:43:44.763" v="409"/>
          <ac:inkMkLst>
            <pc:docMk/>
            <pc:sldMk cId="886150092" sldId="755"/>
            <ac:inkMk id="63" creationId="{04E48EFC-0434-DE7A-DDC7-8BCD9CCE944B}"/>
          </ac:inkMkLst>
        </pc:inkChg>
        <pc:inkChg chg="add">
          <ac:chgData name="2302067 - Niladree Chakraborty" userId="0bb952b0-57b4-482b-a11a-ef855d026325" providerId="ADAL" clId="{7BCD4B79-4024-9E41-93A7-A0C52E21208D}" dt="2024-09-19T03:43:43.723" v="407"/>
          <ac:inkMkLst>
            <pc:docMk/>
            <pc:sldMk cId="886150092" sldId="755"/>
            <ac:inkMk id="64" creationId="{A8CADDD2-259D-A45C-F1DD-F0089216D07A}"/>
          </ac:inkMkLst>
        </pc:inkChg>
        <pc:inkChg chg="add">
          <ac:chgData name="2302067 - Niladree Chakraborty" userId="0bb952b0-57b4-482b-a11a-ef855d026325" providerId="ADAL" clId="{7BCD4B79-4024-9E41-93A7-A0C52E21208D}" dt="2024-09-19T03:43:44.187" v="408"/>
          <ac:inkMkLst>
            <pc:docMk/>
            <pc:sldMk cId="886150092" sldId="755"/>
            <ac:inkMk id="65" creationId="{94374A2E-A92A-DA85-E900-514232C4593D}"/>
          </ac:inkMkLst>
        </pc:inkChg>
        <pc:inkChg chg="add reco">
          <ac:chgData name="2302067 - Niladree Chakraborty" userId="0bb952b0-57b4-482b-a11a-ef855d026325" providerId="ADAL" clId="{7BCD4B79-4024-9E41-93A7-A0C52E21208D}" dt="2024-09-19T03:43:44.763" v="409"/>
          <ac:inkMkLst>
            <pc:docMk/>
            <pc:sldMk cId="886150092" sldId="755"/>
            <ac:inkMk id="66" creationId="{2DB01990-FFAA-F208-3164-9DB5E4690065}"/>
          </ac:inkMkLst>
        </pc:inkChg>
        <pc:inkChg chg="add del">
          <ac:chgData name="2302067 - Niladree Chakraborty" userId="0bb952b0-57b4-482b-a11a-ef855d026325" providerId="ADAL" clId="{7BCD4B79-4024-9E41-93A7-A0C52E21208D}" dt="2024-09-19T03:44:32.119" v="432"/>
          <ac:inkMkLst>
            <pc:docMk/>
            <pc:sldMk cId="886150092" sldId="755"/>
            <ac:inkMk id="67" creationId="{5146CBA7-2DE5-EC1C-B1FA-61FF8BF8E1C6}"/>
          </ac:inkMkLst>
        </pc:inkChg>
        <pc:inkChg chg="add del">
          <ac:chgData name="2302067 - Niladree Chakraborty" userId="0bb952b0-57b4-482b-a11a-ef855d026325" providerId="ADAL" clId="{7BCD4B79-4024-9E41-93A7-A0C52E21208D}" dt="2024-09-19T03:44:16.242" v="415"/>
          <ac:inkMkLst>
            <pc:docMk/>
            <pc:sldMk cId="886150092" sldId="755"/>
            <ac:inkMk id="68" creationId="{BD681888-3011-F622-85B8-DC2407F903F3}"/>
          </ac:inkMkLst>
        </pc:inkChg>
        <pc:inkChg chg="add del">
          <ac:chgData name="2302067 - Niladree Chakraborty" userId="0bb952b0-57b4-482b-a11a-ef855d026325" providerId="ADAL" clId="{7BCD4B79-4024-9E41-93A7-A0C52E21208D}" dt="2024-09-19T03:44:16.242" v="415"/>
          <ac:inkMkLst>
            <pc:docMk/>
            <pc:sldMk cId="886150092" sldId="755"/>
            <ac:inkMk id="69" creationId="{48D3B11E-E624-29DC-74CE-C1971697F27D}"/>
          </ac:inkMkLst>
        </pc:inkChg>
        <pc:inkChg chg="add del">
          <ac:chgData name="2302067 - Niladree Chakraborty" userId="0bb952b0-57b4-482b-a11a-ef855d026325" providerId="ADAL" clId="{7BCD4B79-4024-9E41-93A7-A0C52E21208D}" dt="2024-09-19T03:44:16.242" v="415"/>
          <ac:inkMkLst>
            <pc:docMk/>
            <pc:sldMk cId="886150092" sldId="755"/>
            <ac:inkMk id="70" creationId="{C4B6159C-47D3-BBB5-D237-38E35058F368}"/>
          </ac:inkMkLst>
        </pc:inkChg>
        <pc:inkChg chg="add del">
          <ac:chgData name="2302067 - Niladree Chakraborty" userId="0bb952b0-57b4-482b-a11a-ef855d026325" providerId="ADAL" clId="{7BCD4B79-4024-9E41-93A7-A0C52E21208D}" dt="2024-09-19T03:44:16.242" v="415"/>
          <ac:inkMkLst>
            <pc:docMk/>
            <pc:sldMk cId="886150092" sldId="755"/>
            <ac:inkMk id="71" creationId="{F8011918-85B8-4305-35C3-1219BD85E8EA}"/>
          </ac:inkMkLst>
        </pc:inkChg>
        <pc:inkChg chg="add del reco">
          <ac:chgData name="2302067 - Niladree Chakraborty" userId="0bb952b0-57b4-482b-a11a-ef855d026325" providerId="ADAL" clId="{7BCD4B79-4024-9E41-93A7-A0C52E21208D}" dt="2024-09-19T03:44:32.689" v="435"/>
          <ac:inkMkLst>
            <pc:docMk/>
            <pc:sldMk cId="886150092" sldId="755"/>
            <ac:inkMk id="72" creationId="{45BDEB41-AE26-486B-EC57-E50DF75B1BF8}"/>
          </ac:inkMkLst>
        </pc:inkChg>
        <pc:inkChg chg="add del">
          <ac:chgData name="2302067 - Niladree Chakraborty" userId="0bb952b0-57b4-482b-a11a-ef855d026325" providerId="ADAL" clId="{7BCD4B79-4024-9E41-93A7-A0C52E21208D}" dt="2024-09-19T03:44:19.974" v="425"/>
          <ac:inkMkLst>
            <pc:docMk/>
            <pc:sldMk cId="886150092" sldId="755"/>
            <ac:inkMk id="73" creationId="{362EC5AD-CEF5-360F-8F2D-8D8AD7D8A8A7}"/>
          </ac:inkMkLst>
        </pc:inkChg>
        <pc:inkChg chg="add del">
          <ac:chgData name="2302067 - Niladree Chakraborty" userId="0bb952b0-57b4-482b-a11a-ef855d026325" providerId="ADAL" clId="{7BCD4B79-4024-9E41-93A7-A0C52E21208D}" dt="2024-09-19T03:44:19.974" v="425"/>
          <ac:inkMkLst>
            <pc:docMk/>
            <pc:sldMk cId="886150092" sldId="755"/>
            <ac:inkMk id="74" creationId="{E3EC6D12-CDA3-8249-97AB-F6D9D4993C86}"/>
          </ac:inkMkLst>
        </pc:inkChg>
        <pc:inkChg chg="add del">
          <ac:chgData name="2302067 - Niladree Chakraborty" userId="0bb952b0-57b4-482b-a11a-ef855d026325" providerId="ADAL" clId="{7BCD4B79-4024-9E41-93A7-A0C52E21208D}" dt="2024-09-19T03:44:19.974" v="425"/>
          <ac:inkMkLst>
            <pc:docMk/>
            <pc:sldMk cId="886150092" sldId="755"/>
            <ac:inkMk id="75" creationId="{C5733729-25FF-B3AD-FF92-42A2032A7E1F}"/>
          </ac:inkMkLst>
        </pc:inkChg>
        <pc:inkChg chg="add del">
          <ac:chgData name="2302067 - Niladree Chakraborty" userId="0bb952b0-57b4-482b-a11a-ef855d026325" providerId="ADAL" clId="{7BCD4B79-4024-9E41-93A7-A0C52E21208D}" dt="2024-09-19T03:44:19.974" v="425"/>
          <ac:inkMkLst>
            <pc:docMk/>
            <pc:sldMk cId="886150092" sldId="755"/>
            <ac:inkMk id="76" creationId="{2E4DDC8D-B875-D728-C68C-66FD8B5B9EAC}"/>
          </ac:inkMkLst>
        </pc:inkChg>
        <pc:inkChg chg="add del">
          <ac:chgData name="2302067 - Niladree Chakraborty" userId="0bb952b0-57b4-482b-a11a-ef855d026325" providerId="ADAL" clId="{7BCD4B79-4024-9E41-93A7-A0C52E21208D}" dt="2024-09-19T03:44:19.974" v="425"/>
          <ac:inkMkLst>
            <pc:docMk/>
            <pc:sldMk cId="886150092" sldId="755"/>
            <ac:inkMk id="77" creationId="{35C4B4EF-CDFB-B061-27A5-8B3ED3D0D0CF}"/>
          </ac:inkMkLst>
        </pc:inkChg>
        <pc:inkChg chg="add del">
          <ac:chgData name="2302067 - Niladree Chakraborty" userId="0bb952b0-57b4-482b-a11a-ef855d026325" providerId="ADAL" clId="{7BCD4B79-4024-9E41-93A7-A0C52E21208D}" dt="2024-09-19T03:44:19.974" v="425"/>
          <ac:inkMkLst>
            <pc:docMk/>
            <pc:sldMk cId="886150092" sldId="755"/>
            <ac:inkMk id="78" creationId="{F4D79BE2-0B5A-02CC-1A26-EF6CB1CCB45E}"/>
          </ac:inkMkLst>
        </pc:inkChg>
        <pc:inkChg chg="add del">
          <ac:chgData name="2302067 - Niladree Chakraborty" userId="0bb952b0-57b4-482b-a11a-ef855d026325" providerId="ADAL" clId="{7BCD4B79-4024-9E41-93A7-A0C52E21208D}" dt="2024-09-19T03:44:19.974" v="425"/>
          <ac:inkMkLst>
            <pc:docMk/>
            <pc:sldMk cId="886150092" sldId="755"/>
            <ac:inkMk id="79" creationId="{EAD8236C-2579-0CF1-2A4A-B988B2427596}"/>
          </ac:inkMkLst>
        </pc:inkChg>
        <pc:inkChg chg="add del">
          <ac:chgData name="2302067 - Niladree Chakraborty" userId="0bb952b0-57b4-482b-a11a-ef855d026325" providerId="ADAL" clId="{7BCD4B79-4024-9E41-93A7-A0C52E21208D}" dt="2024-09-19T03:44:19.974" v="425"/>
          <ac:inkMkLst>
            <pc:docMk/>
            <pc:sldMk cId="886150092" sldId="755"/>
            <ac:inkMk id="80" creationId="{81EC62D3-2D6C-7A0D-0E61-9098A56B855E}"/>
          </ac:inkMkLst>
        </pc:inkChg>
        <pc:inkChg chg="add del">
          <ac:chgData name="2302067 - Niladree Chakraborty" userId="0bb952b0-57b4-482b-a11a-ef855d026325" providerId="ADAL" clId="{7BCD4B79-4024-9E41-93A7-A0C52E21208D}" dt="2024-09-19T03:44:19.974" v="425"/>
          <ac:inkMkLst>
            <pc:docMk/>
            <pc:sldMk cId="886150092" sldId="755"/>
            <ac:inkMk id="81" creationId="{F922E48B-D3FC-7B27-5C57-B810811C0FBC}"/>
          </ac:inkMkLst>
        </pc:inkChg>
        <pc:inkChg chg="add del reco">
          <ac:chgData name="2302067 - Niladree Chakraborty" userId="0bb952b0-57b4-482b-a11a-ef855d026325" providerId="ADAL" clId="{7BCD4B79-4024-9E41-93A7-A0C52E21208D}" dt="2024-09-19T03:44:32.491" v="433"/>
          <ac:inkMkLst>
            <pc:docMk/>
            <pc:sldMk cId="886150092" sldId="755"/>
            <ac:inkMk id="82" creationId="{80D8F46D-C4DA-F564-A64C-63FE4C3C295F}"/>
          </ac:inkMkLst>
        </pc:inkChg>
        <pc:inkChg chg="add del">
          <ac:chgData name="2302067 - Niladree Chakraborty" userId="0bb952b0-57b4-482b-a11a-ef855d026325" providerId="ADAL" clId="{7BCD4B79-4024-9E41-93A7-A0C52E21208D}" dt="2024-09-19T03:44:22.753" v="431"/>
          <ac:inkMkLst>
            <pc:docMk/>
            <pc:sldMk cId="886150092" sldId="755"/>
            <ac:inkMk id="83" creationId="{E209A8A9-0362-9E41-FAA5-4D5DDB99EF53}"/>
          </ac:inkMkLst>
        </pc:inkChg>
        <pc:inkChg chg="add del">
          <ac:chgData name="2302067 - Niladree Chakraborty" userId="0bb952b0-57b4-482b-a11a-ef855d026325" providerId="ADAL" clId="{7BCD4B79-4024-9E41-93A7-A0C52E21208D}" dt="2024-09-19T03:44:22.753" v="431"/>
          <ac:inkMkLst>
            <pc:docMk/>
            <pc:sldMk cId="886150092" sldId="755"/>
            <ac:inkMk id="84" creationId="{43D8E61A-BC9A-4775-631F-23BD7ED11DFB}"/>
          </ac:inkMkLst>
        </pc:inkChg>
        <pc:inkChg chg="add del">
          <ac:chgData name="2302067 - Niladree Chakraborty" userId="0bb952b0-57b4-482b-a11a-ef855d026325" providerId="ADAL" clId="{7BCD4B79-4024-9E41-93A7-A0C52E21208D}" dt="2024-09-19T03:44:22.753" v="431"/>
          <ac:inkMkLst>
            <pc:docMk/>
            <pc:sldMk cId="886150092" sldId="755"/>
            <ac:inkMk id="85" creationId="{CDAF6DE9-2F18-610C-4337-1C2025EF5DB0}"/>
          </ac:inkMkLst>
        </pc:inkChg>
        <pc:inkChg chg="add del">
          <ac:chgData name="2302067 - Niladree Chakraborty" userId="0bb952b0-57b4-482b-a11a-ef855d026325" providerId="ADAL" clId="{7BCD4B79-4024-9E41-93A7-A0C52E21208D}" dt="2024-09-19T03:44:22.753" v="431"/>
          <ac:inkMkLst>
            <pc:docMk/>
            <pc:sldMk cId="886150092" sldId="755"/>
            <ac:inkMk id="86" creationId="{E81AD51A-E08A-7FF0-FFFD-2E208CDE20E9}"/>
          </ac:inkMkLst>
        </pc:inkChg>
        <pc:inkChg chg="add del">
          <ac:chgData name="2302067 - Niladree Chakraborty" userId="0bb952b0-57b4-482b-a11a-ef855d026325" providerId="ADAL" clId="{7BCD4B79-4024-9E41-93A7-A0C52E21208D}" dt="2024-09-19T03:44:22.753" v="431"/>
          <ac:inkMkLst>
            <pc:docMk/>
            <pc:sldMk cId="886150092" sldId="755"/>
            <ac:inkMk id="87" creationId="{AF680BDC-386E-F906-0B6E-285FA56DEE41}"/>
          </ac:inkMkLst>
        </pc:inkChg>
        <pc:inkChg chg="add del reco">
          <ac:chgData name="2302067 - Niladree Chakraborty" userId="0bb952b0-57b4-482b-a11a-ef855d026325" providerId="ADAL" clId="{7BCD4B79-4024-9E41-93A7-A0C52E21208D}" dt="2024-09-19T03:44:32.496" v="434"/>
          <ac:inkMkLst>
            <pc:docMk/>
            <pc:sldMk cId="886150092" sldId="755"/>
            <ac:inkMk id="88" creationId="{9AFFC047-C466-7ADF-A064-C1C19C3ABA55}"/>
          </ac:inkMkLst>
        </pc:inkChg>
        <pc:inkChg chg="add del">
          <ac:chgData name="2302067 - Niladree Chakraborty" userId="0bb952b0-57b4-482b-a11a-ef855d026325" providerId="ADAL" clId="{7BCD4B79-4024-9E41-93A7-A0C52E21208D}" dt="2024-09-19T03:44:56.990" v="440"/>
          <ac:inkMkLst>
            <pc:docMk/>
            <pc:sldMk cId="886150092" sldId="755"/>
            <ac:inkMk id="89" creationId="{6182B4B1-D365-620C-9291-627B04EA2797}"/>
          </ac:inkMkLst>
        </pc:inkChg>
        <pc:inkChg chg="add del">
          <ac:chgData name="2302067 - Niladree Chakraborty" userId="0bb952b0-57b4-482b-a11a-ef855d026325" providerId="ADAL" clId="{7BCD4B79-4024-9E41-93A7-A0C52E21208D}" dt="2024-09-19T03:44:56.990" v="440"/>
          <ac:inkMkLst>
            <pc:docMk/>
            <pc:sldMk cId="886150092" sldId="755"/>
            <ac:inkMk id="90" creationId="{3AD0D3F3-B648-1F0B-457B-E8E9FD355D7F}"/>
          </ac:inkMkLst>
        </pc:inkChg>
        <pc:inkChg chg="add del">
          <ac:chgData name="2302067 - Niladree Chakraborty" userId="0bb952b0-57b4-482b-a11a-ef855d026325" providerId="ADAL" clId="{7BCD4B79-4024-9E41-93A7-A0C52E21208D}" dt="2024-09-19T03:44:56.990" v="440"/>
          <ac:inkMkLst>
            <pc:docMk/>
            <pc:sldMk cId="886150092" sldId="755"/>
            <ac:inkMk id="91" creationId="{F43BA164-A384-D64E-81FB-C42EE604DE78}"/>
          </ac:inkMkLst>
        </pc:inkChg>
        <pc:inkChg chg="add del">
          <ac:chgData name="2302067 - Niladree Chakraborty" userId="0bb952b0-57b4-482b-a11a-ef855d026325" providerId="ADAL" clId="{7BCD4B79-4024-9E41-93A7-A0C52E21208D}" dt="2024-09-19T03:44:56.990" v="440"/>
          <ac:inkMkLst>
            <pc:docMk/>
            <pc:sldMk cId="886150092" sldId="755"/>
            <ac:inkMk id="92" creationId="{ECB7CAAF-5308-EBC0-D95B-E64A7990847E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51" v="960"/>
          <ac:inkMkLst>
            <pc:docMk/>
            <pc:sldMk cId="886150092" sldId="755"/>
            <ac:inkMk id="93" creationId="{F1B360B7-DDAE-651E-9FC2-E54FAF97F585}"/>
          </ac:inkMkLst>
        </pc:inkChg>
        <pc:inkChg chg="add del">
          <ac:chgData name="2302067 - Niladree Chakraborty" userId="0bb952b0-57b4-482b-a11a-ef855d026325" providerId="ADAL" clId="{7BCD4B79-4024-9E41-93A7-A0C52E21208D}" dt="2024-09-19T04:34:15.792" v="954"/>
          <ac:inkMkLst>
            <pc:docMk/>
            <pc:sldMk cId="886150092" sldId="755"/>
            <ac:inkMk id="94" creationId="{6C733B06-0B13-4694-5A73-95373C30020F}"/>
          </ac:inkMkLst>
        </pc:inkChg>
        <pc:inkChg chg="add del">
          <ac:chgData name="2302067 - Niladree Chakraborty" userId="0bb952b0-57b4-482b-a11a-ef855d026325" providerId="ADAL" clId="{7BCD4B79-4024-9E41-93A7-A0C52E21208D}" dt="2024-09-19T03:45:01.730" v="447"/>
          <ac:inkMkLst>
            <pc:docMk/>
            <pc:sldMk cId="886150092" sldId="755"/>
            <ac:inkMk id="95" creationId="{76F15266-902A-A56E-DAFD-06993FC6E3BA}"/>
          </ac:inkMkLst>
        </pc:inkChg>
        <pc:inkChg chg="add del">
          <ac:chgData name="2302067 - Niladree Chakraborty" userId="0bb952b0-57b4-482b-a11a-ef855d026325" providerId="ADAL" clId="{7BCD4B79-4024-9E41-93A7-A0C52E21208D}" dt="2024-09-19T03:45:01.730" v="447"/>
          <ac:inkMkLst>
            <pc:docMk/>
            <pc:sldMk cId="886150092" sldId="755"/>
            <ac:inkMk id="96" creationId="{F4905C54-5901-5345-2ACC-54D1F7B03C66}"/>
          </ac:inkMkLst>
        </pc:inkChg>
        <pc:inkChg chg="add del">
          <ac:chgData name="2302067 - Niladree Chakraborty" userId="0bb952b0-57b4-482b-a11a-ef855d026325" providerId="ADAL" clId="{7BCD4B79-4024-9E41-93A7-A0C52E21208D}" dt="2024-09-19T03:45:01.730" v="447"/>
          <ac:inkMkLst>
            <pc:docMk/>
            <pc:sldMk cId="886150092" sldId="755"/>
            <ac:inkMk id="97" creationId="{50001537-B9A0-77FF-9460-99FC21536260}"/>
          </ac:inkMkLst>
        </pc:inkChg>
        <pc:inkChg chg="add del">
          <ac:chgData name="2302067 - Niladree Chakraborty" userId="0bb952b0-57b4-482b-a11a-ef855d026325" providerId="ADAL" clId="{7BCD4B79-4024-9E41-93A7-A0C52E21208D}" dt="2024-09-19T03:45:01.730" v="447"/>
          <ac:inkMkLst>
            <pc:docMk/>
            <pc:sldMk cId="886150092" sldId="755"/>
            <ac:inkMk id="98" creationId="{3BFCF5BE-64F9-F357-8354-6A5250D6CED5}"/>
          </ac:inkMkLst>
        </pc:inkChg>
        <pc:inkChg chg="add del">
          <ac:chgData name="2302067 - Niladree Chakraborty" userId="0bb952b0-57b4-482b-a11a-ef855d026325" providerId="ADAL" clId="{7BCD4B79-4024-9E41-93A7-A0C52E21208D}" dt="2024-09-19T03:45:01.730" v="447"/>
          <ac:inkMkLst>
            <pc:docMk/>
            <pc:sldMk cId="886150092" sldId="755"/>
            <ac:inkMk id="99" creationId="{9F9D9C90-23E2-6CDB-919E-1604FAFB41E6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73" v="963"/>
          <ac:inkMkLst>
            <pc:docMk/>
            <pc:sldMk cId="886150092" sldId="755"/>
            <ac:inkMk id="100" creationId="{2DEF8625-522C-C344-C4F2-0D529673A54B}"/>
          </ac:inkMkLst>
        </pc:inkChg>
        <pc:inkChg chg="add del">
          <ac:chgData name="2302067 - Niladree Chakraborty" userId="0bb952b0-57b4-482b-a11a-ef855d026325" providerId="ADAL" clId="{7BCD4B79-4024-9E41-93A7-A0C52E21208D}" dt="2024-09-19T03:45:06.834" v="456"/>
          <ac:inkMkLst>
            <pc:docMk/>
            <pc:sldMk cId="886150092" sldId="755"/>
            <ac:inkMk id="101" creationId="{B3E116C9-5AFF-A09C-44FE-E29FAD9ED7DC}"/>
          </ac:inkMkLst>
        </pc:inkChg>
        <pc:inkChg chg="add del">
          <ac:chgData name="2302067 - Niladree Chakraborty" userId="0bb952b0-57b4-482b-a11a-ef855d026325" providerId="ADAL" clId="{7BCD4B79-4024-9E41-93A7-A0C52E21208D}" dt="2024-09-19T03:45:06.834" v="456"/>
          <ac:inkMkLst>
            <pc:docMk/>
            <pc:sldMk cId="886150092" sldId="755"/>
            <ac:inkMk id="102" creationId="{991E73D9-01DC-D15B-0E96-5F0823BDDCB1}"/>
          </ac:inkMkLst>
        </pc:inkChg>
        <pc:inkChg chg="add del">
          <ac:chgData name="2302067 - Niladree Chakraborty" userId="0bb952b0-57b4-482b-a11a-ef855d026325" providerId="ADAL" clId="{7BCD4B79-4024-9E41-93A7-A0C52E21208D}" dt="2024-09-19T03:45:06.834" v="456"/>
          <ac:inkMkLst>
            <pc:docMk/>
            <pc:sldMk cId="886150092" sldId="755"/>
            <ac:inkMk id="103" creationId="{EE2FC255-9B51-9628-AEE6-0BA435C6D92A}"/>
          </ac:inkMkLst>
        </pc:inkChg>
        <pc:inkChg chg="add del">
          <ac:chgData name="2302067 - Niladree Chakraborty" userId="0bb952b0-57b4-482b-a11a-ef855d026325" providerId="ADAL" clId="{7BCD4B79-4024-9E41-93A7-A0C52E21208D}" dt="2024-09-19T03:45:06.834" v="456"/>
          <ac:inkMkLst>
            <pc:docMk/>
            <pc:sldMk cId="886150092" sldId="755"/>
            <ac:inkMk id="104" creationId="{A44FAC50-94E0-732A-4AF4-9AB593D7197B}"/>
          </ac:inkMkLst>
        </pc:inkChg>
        <pc:inkChg chg="add del">
          <ac:chgData name="2302067 - Niladree Chakraborty" userId="0bb952b0-57b4-482b-a11a-ef855d026325" providerId="ADAL" clId="{7BCD4B79-4024-9E41-93A7-A0C52E21208D}" dt="2024-09-19T03:45:06.834" v="456"/>
          <ac:inkMkLst>
            <pc:docMk/>
            <pc:sldMk cId="886150092" sldId="755"/>
            <ac:inkMk id="105" creationId="{EE76FCE3-40F1-611F-5448-CB22B8BBEEB8}"/>
          </ac:inkMkLst>
        </pc:inkChg>
        <pc:inkChg chg="add del">
          <ac:chgData name="2302067 - Niladree Chakraborty" userId="0bb952b0-57b4-482b-a11a-ef855d026325" providerId="ADAL" clId="{7BCD4B79-4024-9E41-93A7-A0C52E21208D}" dt="2024-09-19T03:45:06.834" v="456"/>
          <ac:inkMkLst>
            <pc:docMk/>
            <pc:sldMk cId="886150092" sldId="755"/>
            <ac:inkMk id="106" creationId="{7F090131-DE5C-C1D7-4530-AEA63669EA8D}"/>
          </ac:inkMkLst>
        </pc:inkChg>
        <pc:inkChg chg="add del">
          <ac:chgData name="2302067 - Niladree Chakraborty" userId="0bb952b0-57b4-482b-a11a-ef855d026325" providerId="ADAL" clId="{7BCD4B79-4024-9E41-93A7-A0C52E21208D}" dt="2024-09-19T03:45:06.834" v="456"/>
          <ac:inkMkLst>
            <pc:docMk/>
            <pc:sldMk cId="886150092" sldId="755"/>
            <ac:inkMk id="107" creationId="{6B48F975-A4C2-651D-22D6-71348748376C}"/>
          </ac:inkMkLst>
        </pc:inkChg>
        <pc:inkChg chg="add del">
          <ac:chgData name="2302067 - Niladree Chakraborty" userId="0bb952b0-57b4-482b-a11a-ef855d026325" providerId="ADAL" clId="{7BCD4B79-4024-9E41-93A7-A0C52E21208D}" dt="2024-09-19T03:45:06.834" v="456"/>
          <ac:inkMkLst>
            <pc:docMk/>
            <pc:sldMk cId="886150092" sldId="755"/>
            <ac:inkMk id="108" creationId="{C2F5BB6F-DE53-FA4A-D744-BE6968AF6BAF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944" v="973"/>
          <ac:inkMkLst>
            <pc:docMk/>
            <pc:sldMk cId="886150092" sldId="755"/>
            <ac:inkMk id="109" creationId="{07113602-FF4D-06DB-0DCF-6683A09EB8D5}"/>
          </ac:inkMkLst>
        </pc:inkChg>
        <pc:inkChg chg="add del">
          <ac:chgData name="2302067 - Niladree Chakraborty" userId="0bb952b0-57b4-482b-a11a-ef855d026325" providerId="ADAL" clId="{7BCD4B79-4024-9E41-93A7-A0C52E21208D}" dt="2024-09-19T03:45:15.044" v="466"/>
          <ac:inkMkLst>
            <pc:docMk/>
            <pc:sldMk cId="886150092" sldId="755"/>
            <ac:inkMk id="110" creationId="{054BBCF2-2EE2-B47E-5C21-9CE4FAC92AB5}"/>
          </ac:inkMkLst>
        </pc:inkChg>
        <pc:inkChg chg="add del">
          <ac:chgData name="2302067 - Niladree Chakraborty" userId="0bb952b0-57b4-482b-a11a-ef855d026325" providerId="ADAL" clId="{7BCD4B79-4024-9E41-93A7-A0C52E21208D}" dt="2024-09-19T03:45:15.044" v="466"/>
          <ac:inkMkLst>
            <pc:docMk/>
            <pc:sldMk cId="886150092" sldId="755"/>
            <ac:inkMk id="111" creationId="{FEA10306-7623-C6D3-A2DD-C95B1AA43005}"/>
          </ac:inkMkLst>
        </pc:inkChg>
        <pc:inkChg chg="add del">
          <ac:chgData name="2302067 - Niladree Chakraborty" userId="0bb952b0-57b4-482b-a11a-ef855d026325" providerId="ADAL" clId="{7BCD4B79-4024-9E41-93A7-A0C52E21208D}" dt="2024-09-19T03:45:15.044" v="466"/>
          <ac:inkMkLst>
            <pc:docMk/>
            <pc:sldMk cId="886150092" sldId="755"/>
            <ac:inkMk id="112" creationId="{E0C340AA-87EA-DEE9-0D47-3BE9A2335652}"/>
          </ac:inkMkLst>
        </pc:inkChg>
        <pc:inkChg chg="add del">
          <ac:chgData name="2302067 - Niladree Chakraborty" userId="0bb952b0-57b4-482b-a11a-ef855d026325" providerId="ADAL" clId="{7BCD4B79-4024-9E41-93A7-A0C52E21208D}" dt="2024-09-19T03:45:15.044" v="466"/>
          <ac:inkMkLst>
            <pc:docMk/>
            <pc:sldMk cId="886150092" sldId="755"/>
            <ac:inkMk id="113" creationId="{B65D8CCA-B354-7E79-FF4C-08F86881D707}"/>
          </ac:inkMkLst>
        </pc:inkChg>
        <pc:inkChg chg="add del">
          <ac:chgData name="2302067 - Niladree Chakraborty" userId="0bb952b0-57b4-482b-a11a-ef855d026325" providerId="ADAL" clId="{7BCD4B79-4024-9E41-93A7-A0C52E21208D}" dt="2024-09-19T03:45:15.044" v="466"/>
          <ac:inkMkLst>
            <pc:docMk/>
            <pc:sldMk cId="886150092" sldId="755"/>
            <ac:inkMk id="114" creationId="{5971D3B5-EB38-BEBD-8192-995B41FA138E}"/>
          </ac:inkMkLst>
        </pc:inkChg>
        <pc:inkChg chg="add del">
          <ac:chgData name="2302067 - Niladree Chakraborty" userId="0bb952b0-57b4-482b-a11a-ef855d026325" providerId="ADAL" clId="{7BCD4B79-4024-9E41-93A7-A0C52E21208D}" dt="2024-09-19T03:45:15.044" v="466"/>
          <ac:inkMkLst>
            <pc:docMk/>
            <pc:sldMk cId="886150092" sldId="755"/>
            <ac:inkMk id="115" creationId="{F39B1267-834B-9650-1F30-B1E9888AAA4C}"/>
          </ac:inkMkLst>
        </pc:inkChg>
        <pc:inkChg chg="add del">
          <ac:chgData name="2302067 - Niladree Chakraborty" userId="0bb952b0-57b4-482b-a11a-ef855d026325" providerId="ADAL" clId="{7BCD4B79-4024-9E41-93A7-A0C52E21208D}" dt="2024-09-19T03:45:15.044" v="466"/>
          <ac:inkMkLst>
            <pc:docMk/>
            <pc:sldMk cId="886150092" sldId="755"/>
            <ac:inkMk id="116" creationId="{10BDA430-AC23-DB0E-59A2-A8E289EED840}"/>
          </ac:inkMkLst>
        </pc:inkChg>
        <pc:inkChg chg="add del">
          <ac:chgData name="2302067 - Niladree Chakraborty" userId="0bb952b0-57b4-482b-a11a-ef855d026325" providerId="ADAL" clId="{7BCD4B79-4024-9E41-93A7-A0C52E21208D}" dt="2024-09-19T03:45:15.044" v="466"/>
          <ac:inkMkLst>
            <pc:docMk/>
            <pc:sldMk cId="886150092" sldId="755"/>
            <ac:inkMk id="117" creationId="{E4E74100-53A0-5A08-9F5F-F12BF1575E68}"/>
          </ac:inkMkLst>
        </pc:inkChg>
        <pc:inkChg chg="add del">
          <ac:chgData name="2302067 - Niladree Chakraborty" userId="0bb952b0-57b4-482b-a11a-ef855d026325" providerId="ADAL" clId="{7BCD4B79-4024-9E41-93A7-A0C52E21208D}" dt="2024-09-19T03:45:15.044" v="466"/>
          <ac:inkMkLst>
            <pc:docMk/>
            <pc:sldMk cId="886150092" sldId="755"/>
            <ac:inkMk id="118" creationId="{A4AFA08D-BAE7-4A79-C3C1-50769352BA40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19" v="956"/>
          <ac:inkMkLst>
            <pc:docMk/>
            <pc:sldMk cId="886150092" sldId="755"/>
            <ac:inkMk id="119" creationId="{82A789CD-0791-1DF2-FE4A-668AADF4F735}"/>
          </ac:inkMkLst>
        </pc:inkChg>
        <pc:inkChg chg="add del">
          <ac:chgData name="2302067 - Niladree Chakraborty" userId="0bb952b0-57b4-482b-a11a-ef855d026325" providerId="ADAL" clId="{7BCD4B79-4024-9E41-93A7-A0C52E21208D}" dt="2024-09-19T03:45:20.409" v="469"/>
          <ac:inkMkLst>
            <pc:docMk/>
            <pc:sldMk cId="886150092" sldId="755"/>
            <ac:inkMk id="120" creationId="{6B723357-7BAD-DB34-2156-472F13460639}"/>
          </ac:inkMkLst>
        </pc:inkChg>
        <pc:inkChg chg="add del">
          <ac:chgData name="2302067 - Niladree Chakraborty" userId="0bb952b0-57b4-482b-a11a-ef855d026325" providerId="ADAL" clId="{7BCD4B79-4024-9E41-93A7-A0C52E21208D}" dt="2024-09-19T03:45:20.409" v="469"/>
          <ac:inkMkLst>
            <pc:docMk/>
            <pc:sldMk cId="886150092" sldId="755"/>
            <ac:inkMk id="121" creationId="{D9A2EAD9-F851-4D42-5272-AB2490D89A2B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10" v="955"/>
          <ac:inkMkLst>
            <pc:docMk/>
            <pc:sldMk cId="886150092" sldId="755"/>
            <ac:inkMk id="122" creationId="{08084927-3B77-94FF-641F-B2F36D4601C3}"/>
          </ac:inkMkLst>
        </pc:inkChg>
        <pc:inkChg chg="add del">
          <ac:chgData name="2302067 - Niladree Chakraborty" userId="0bb952b0-57b4-482b-a11a-ef855d026325" providerId="ADAL" clId="{7BCD4B79-4024-9E41-93A7-A0C52E21208D}" dt="2024-09-19T03:45:25.553" v="479"/>
          <ac:inkMkLst>
            <pc:docMk/>
            <pc:sldMk cId="886150092" sldId="755"/>
            <ac:inkMk id="123" creationId="{D4DCE0A2-D6B2-3549-7F88-5B27063F374D}"/>
          </ac:inkMkLst>
        </pc:inkChg>
        <pc:inkChg chg="add del">
          <ac:chgData name="2302067 - Niladree Chakraborty" userId="0bb952b0-57b4-482b-a11a-ef855d026325" providerId="ADAL" clId="{7BCD4B79-4024-9E41-93A7-A0C52E21208D}" dt="2024-09-19T03:45:25.553" v="479"/>
          <ac:inkMkLst>
            <pc:docMk/>
            <pc:sldMk cId="886150092" sldId="755"/>
            <ac:inkMk id="124" creationId="{045AB116-BC92-F784-E539-F95CE82A99E5}"/>
          </ac:inkMkLst>
        </pc:inkChg>
        <pc:inkChg chg="add del">
          <ac:chgData name="2302067 - Niladree Chakraborty" userId="0bb952b0-57b4-482b-a11a-ef855d026325" providerId="ADAL" clId="{7BCD4B79-4024-9E41-93A7-A0C52E21208D}" dt="2024-09-19T03:45:25.553" v="479"/>
          <ac:inkMkLst>
            <pc:docMk/>
            <pc:sldMk cId="886150092" sldId="755"/>
            <ac:inkMk id="125" creationId="{B3DEE6CF-7BE2-676E-68AD-9CE252FD59D0}"/>
          </ac:inkMkLst>
        </pc:inkChg>
        <pc:inkChg chg="add del">
          <ac:chgData name="2302067 - Niladree Chakraborty" userId="0bb952b0-57b4-482b-a11a-ef855d026325" providerId="ADAL" clId="{7BCD4B79-4024-9E41-93A7-A0C52E21208D}" dt="2024-09-19T03:45:25.553" v="479"/>
          <ac:inkMkLst>
            <pc:docMk/>
            <pc:sldMk cId="886150092" sldId="755"/>
            <ac:inkMk id="126" creationId="{EC7B1B08-7067-6897-781F-865A2EA5594C}"/>
          </ac:inkMkLst>
        </pc:inkChg>
        <pc:inkChg chg="add del">
          <ac:chgData name="2302067 - Niladree Chakraborty" userId="0bb952b0-57b4-482b-a11a-ef855d026325" providerId="ADAL" clId="{7BCD4B79-4024-9E41-93A7-A0C52E21208D}" dt="2024-09-19T03:45:25.553" v="479"/>
          <ac:inkMkLst>
            <pc:docMk/>
            <pc:sldMk cId="886150092" sldId="755"/>
            <ac:inkMk id="127" creationId="{12748BA0-A9A1-E781-4859-1883AE4E4B4D}"/>
          </ac:inkMkLst>
        </pc:inkChg>
        <pc:inkChg chg="add del">
          <ac:chgData name="2302067 - Niladree Chakraborty" userId="0bb952b0-57b4-482b-a11a-ef855d026325" providerId="ADAL" clId="{7BCD4B79-4024-9E41-93A7-A0C52E21208D}" dt="2024-09-19T03:45:25.553" v="479"/>
          <ac:inkMkLst>
            <pc:docMk/>
            <pc:sldMk cId="886150092" sldId="755"/>
            <ac:inkMk id="128" creationId="{AAEAF3B9-F40E-C2B5-BE87-CC6419352F7A}"/>
          </ac:inkMkLst>
        </pc:inkChg>
        <pc:inkChg chg="add del">
          <ac:chgData name="2302067 - Niladree Chakraborty" userId="0bb952b0-57b4-482b-a11a-ef855d026325" providerId="ADAL" clId="{7BCD4B79-4024-9E41-93A7-A0C52E21208D}" dt="2024-09-19T03:45:25.553" v="479"/>
          <ac:inkMkLst>
            <pc:docMk/>
            <pc:sldMk cId="886150092" sldId="755"/>
            <ac:inkMk id="129" creationId="{FC72285E-AA3E-468D-079B-2C844E472625}"/>
          </ac:inkMkLst>
        </pc:inkChg>
        <pc:inkChg chg="add del">
          <ac:chgData name="2302067 - Niladree Chakraborty" userId="0bb952b0-57b4-482b-a11a-ef855d026325" providerId="ADAL" clId="{7BCD4B79-4024-9E41-93A7-A0C52E21208D}" dt="2024-09-19T03:45:25.553" v="479"/>
          <ac:inkMkLst>
            <pc:docMk/>
            <pc:sldMk cId="886150092" sldId="755"/>
            <ac:inkMk id="130" creationId="{87D21DE3-F911-045A-900A-CAC04287781F}"/>
          </ac:inkMkLst>
        </pc:inkChg>
        <pc:inkChg chg="add del">
          <ac:chgData name="2302067 - Niladree Chakraborty" userId="0bb952b0-57b4-482b-a11a-ef855d026325" providerId="ADAL" clId="{7BCD4B79-4024-9E41-93A7-A0C52E21208D}" dt="2024-09-19T03:45:25.553" v="479"/>
          <ac:inkMkLst>
            <pc:docMk/>
            <pc:sldMk cId="886150092" sldId="755"/>
            <ac:inkMk id="131" creationId="{20A296E6-280C-AC45-B4A2-5471C2F546AE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44" v="959"/>
          <ac:inkMkLst>
            <pc:docMk/>
            <pc:sldMk cId="886150092" sldId="755"/>
            <ac:inkMk id="132" creationId="{2A6292BF-6402-29B3-EB79-008B9A3296CC}"/>
          </ac:inkMkLst>
        </pc:inkChg>
        <pc:inkChg chg="add del">
          <ac:chgData name="2302067 - Niladree Chakraborty" userId="0bb952b0-57b4-482b-a11a-ef855d026325" providerId="ADAL" clId="{7BCD4B79-4024-9E41-93A7-A0C52E21208D}" dt="2024-09-19T03:45:28.589" v="487"/>
          <ac:inkMkLst>
            <pc:docMk/>
            <pc:sldMk cId="886150092" sldId="755"/>
            <ac:inkMk id="133" creationId="{8479C5F4-9DA6-2634-20D1-5A1021EE727A}"/>
          </ac:inkMkLst>
        </pc:inkChg>
        <pc:inkChg chg="add del">
          <ac:chgData name="2302067 - Niladree Chakraborty" userId="0bb952b0-57b4-482b-a11a-ef855d026325" providerId="ADAL" clId="{7BCD4B79-4024-9E41-93A7-A0C52E21208D}" dt="2024-09-19T03:45:28.589" v="487"/>
          <ac:inkMkLst>
            <pc:docMk/>
            <pc:sldMk cId="886150092" sldId="755"/>
            <ac:inkMk id="134" creationId="{C0D8524F-8CD8-BF38-27EE-D85C65177F0E}"/>
          </ac:inkMkLst>
        </pc:inkChg>
        <pc:inkChg chg="add del">
          <ac:chgData name="2302067 - Niladree Chakraborty" userId="0bb952b0-57b4-482b-a11a-ef855d026325" providerId="ADAL" clId="{7BCD4B79-4024-9E41-93A7-A0C52E21208D}" dt="2024-09-19T03:45:28.589" v="487"/>
          <ac:inkMkLst>
            <pc:docMk/>
            <pc:sldMk cId="886150092" sldId="755"/>
            <ac:inkMk id="135" creationId="{9BF003DC-8FD0-7E42-4F0C-3E914AF4C881}"/>
          </ac:inkMkLst>
        </pc:inkChg>
        <pc:inkChg chg="add del">
          <ac:chgData name="2302067 - Niladree Chakraborty" userId="0bb952b0-57b4-482b-a11a-ef855d026325" providerId="ADAL" clId="{7BCD4B79-4024-9E41-93A7-A0C52E21208D}" dt="2024-09-19T03:45:28.589" v="487"/>
          <ac:inkMkLst>
            <pc:docMk/>
            <pc:sldMk cId="886150092" sldId="755"/>
            <ac:inkMk id="136" creationId="{7ED1CA21-C933-DA8B-5FCF-93DC96C4CE54}"/>
          </ac:inkMkLst>
        </pc:inkChg>
        <pc:inkChg chg="add del">
          <ac:chgData name="2302067 - Niladree Chakraborty" userId="0bb952b0-57b4-482b-a11a-ef855d026325" providerId="ADAL" clId="{7BCD4B79-4024-9E41-93A7-A0C52E21208D}" dt="2024-09-19T03:45:28.589" v="487"/>
          <ac:inkMkLst>
            <pc:docMk/>
            <pc:sldMk cId="886150092" sldId="755"/>
            <ac:inkMk id="137" creationId="{AA302A68-71FF-5FBD-A37A-ADFD2BBA49F1}"/>
          </ac:inkMkLst>
        </pc:inkChg>
        <pc:inkChg chg="add del">
          <ac:chgData name="2302067 - Niladree Chakraborty" userId="0bb952b0-57b4-482b-a11a-ef855d026325" providerId="ADAL" clId="{7BCD4B79-4024-9E41-93A7-A0C52E21208D}" dt="2024-09-19T03:45:28.589" v="487"/>
          <ac:inkMkLst>
            <pc:docMk/>
            <pc:sldMk cId="886150092" sldId="755"/>
            <ac:inkMk id="138" creationId="{5674F82A-DBBB-1DE2-B2C2-9A203AEDEBD8}"/>
          </ac:inkMkLst>
        </pc:inkChg>
        <pc:inkChg chg="add del">
          <ac:chgData name="2302067 - Niladree Chakraborty" userId="0bb952b0-57b4-482b-a11a-ef855d026325" providerId="ADAL" clId="{7BCD4B79-4024-9E41-93A7-A0C52E21208D}" dt="2024-09-19T03:45:28.589" v="487"/>
          <ac:inkMkLst>
            <pc:docMk/>
            <pc:sldMk cId="886150092" sldId="755"/>
            <ac:inkMk id="139" creationId="{B3793F2F-BA3F-D4FD-A544-9AAA6DFB0930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923" v="970"/>
          <ac:inkMkLst>
            <pc:docMk/>
            <pc:sldMk cId="886150092" sldId="755"/>
            <ac:inkMk id="140" creationId="{84277518-9AF1-0CDD-30D2-83AFEC91B119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41" creationId="{9E6CAF28-FA5E-6188-27E3-09CAE6F70B16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42" creationId="{E30B47FB-2181-C612-6777-DB3655A57CC4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43" creationId="{45B2B633-645A-505A-D50E-BC252563CF66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44" creationId="{C617D9BF-DCA7-BBF4-F52B-E6F889F8E940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45" creationId="{8C865FDD-EAD2-5E8D-64B7-BA075EDAB4FC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46" creationId="{D7617BB4-FED1-95EB-FBCF-588F24CAD12C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47" creationId="{4A14EF8F-57AD-0097-1E98-AA77EDA78B8D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48" creationId="{E80E9487-D6C4-882E-6D20-E8DF4F70F54F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49" creationId="{ACCDD86F-CE8F-3091-3E35-66DBBB1493CA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50" creationId="{7D2BE87D-430C-BB0E-6B31-018E7BF606B4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51" creationId="{14377F55-0E1D-BC13-BC02-C93FA3FD4DF4}"/>
          </ac:inkMkLst>
        </pc:inkChg>
        <pc:inkChg chg="add del">
          <ac:chgData name="2302067 - Niladree Chakraborty" userId="0bb952b0-57b4-482b-a11a-ef855d026325" providerId="ADAL" clId="{7BCD4B79-4024-9E41-93A7-A0C52E21208D}" dt="2024-09-19T03:45:52.949" v="500"/>
          <ac:inkMkLst>
            <pc:docMk/>
            <pc:sldMk cId="886150092" sldId="755"/>
            <ac:inkMk id="152" creationId="{E39515DA-DCBC-C151-BE93-3CCFA102E1F3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27" v="957"/>
          <ac:inkMkLst>
            <pc:docMk/>
            <pc:sldMk cId="886150092" sldId="755"/>
            <ac:inkMk id="153" creationId="{1990866C-4AAD-3C44-2D11-1523907689F6}"/>
          </ac:inkMkLst>
        </pc:inkChg>
        <pc:inkChg chg="add del">
          <ac:chgData name="2302067 - Niladree Chakraborty" userId="0bb952b0-57b4-482b-a11a-ef855d026325" providerId="ADAL" clId="{7BCD4B79-4024-9E41-93A7-A0C52E21208D}" dt="2024-09-19T03:46:03.590" v="507"/>
          <ac:inkMkLst>
            <pc:docMk/>
            <pc:sldMk cId="886150092" sldId="755"/>
            <ac:inkMk id="154" creationId="{A5B3281F-5CC0-81A7-BA69-CE6D628DBDF1}"/>
          </ac:inkMkLst>
        </pc:inkChg>
        <pc:inkChg chg="add del">
          <ac:chgData name="2302067 - Niladree Chakraborty" userId="0bb952b0-57b4-482b-a11a-ef855d026325" providerId="ADAL" clId="{7BCD4B79-4024-9E41-93A7-A0C52E21208D}" dt="2024-09-19T03:46:03.590" v="507"/>
          <ac:inkMkLst>
            <pc:docMk/>
            <pc:sldMk cId="886150092" sldId="755"/>
            <ac:inkMk id="155" creationId="{3AD6035C-9C9F-966F-8A75-42872F718106}"/>
          </ac:inkMkLst>
        </pc:inkChg>
        <pc:inkChg chg="add del">
          <ac:chgData name="2302067 - Niladree Chakraborty" userId="0bb952b0-57b4-482b-a11a-ef855d026325" providerId="ADAL" clId="{7BCD4B79-4024-9E41-93A7-A0C52E21208D}" dt="2024-09-19T03:46:03.590" v="507"/>
          <ac:inkMkLst>
            <pc:docMk/>
            <pc:sldMk cId="886150092" sldId="755"/>
            <ac:inkMk id="156" creationId="{5BADCF56-5703-9C1C-E9EC-139F6628C437}"/>
          </ac:inkMkLst>
        </pc:inkChg>
        <pc:inkChg chg="add del">
          <ac:chgData name="2302067 - Niladree Chakraborty" userId="0bb952b0-57b4-482b-a11a-ef855d026325" providerId="ADAL" clId="{7BCD4B79-4024-9E41-93A7-A0C52E21208D}" dt="2024-09-19T03:46:03.590" v="507"/>
          <ac:inkMkLst>
            <pc:docMk/>
            <pc:sldMk cId="886150092" sldId="755"/>
            <ac:inkMk id="157" creationId="{07A9000D-A27D-0105-4B3B-E42AEC3D828B}"/>
          </ac:inkMkLst>
        </pc:inkChg>
        <pc:inkChg chg="add del">
          <ac:chgData name="2302067 - Niladree Chakraborty" userId="0bb952b0-57b4-482b-a11a-ef855d026325" providerId="ADAL" clId="{7BCD4B79-4024-9E41-93A7-A0C52E21208D}" dt="2024-09-19T03:46:03.590" v="507"/>
          <ac:inkMkLst>
            <pc:docMk/>
            <pc:sldMk cId="886150092" sldId="755"/>
            <ac:inkMk id="158" creationId="{7D58C73E-E46A-25B7-BCF3-00866D20E18B}"/>
          </ac:inkMkLst>
        </pc:inkChg>
        <pc:inkChg chg="add del">
          <ac:chgData name="2302067 - Niladree Chakraborty" userId="0bb952b0-57b4-482b-a11a-ef855d026325" providerId="ADAL" clId="{7BCD4B79-4024-9E41-93A7-A0C52E21208D}" dt="2024-09-19T03:46:03.590" v="507"/>
          <ac:inkMkLst>
            <pc:docMk/>
            <pc:sldMk cId="886150092" sldId="755"/>
            <ac:inkMk id="159" creationId="{58308833-D010-B5A1-C8E9-CB4FA14F4029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937" v="972"/>
          <ac:inkMkLst>
            <pc:docMk/>
            <pc:sldMk cId="886150092" sldId="755"/>
            <ac:inkMk id="160" creationId="{CE903FAB-DCD9-6AC5-2731-E4003B08AFF2}"/>
          </ac:inkMkLst>
        </pc:inkChg>
        <pc:inkChg chg="add del">
          <ac:chgData name="2302067 - Niladree Chakraborty" userId="0bb952b0-57b4-482b-a11a-ef855d026325" providerId="ADAL" clId="{7BCD4B79-4024-9E41-93A7-A0C52E21208D}" dt="2024-09-19T03:46:09.923" v="514"/>
          <ac:inkMkLst>
            <pc:docMk/>
            <pc:sldMk cId="886150092" sldId="755"/>
            <ac:inkMk id="161" creationId="{EFC37444-10E5-83F8-605E-1AA08A6BC7DA}"/>
          </ac:inkMkLst>
        </pc:inkChg>
        <pc:inkChg chg="add del">
          <ac:chgData name="2302067 - Niladree Chakraborty" userId="0bb952b0-57b4-482b-a11a-ef855d026325" providerId="ADAL" clId="{7BCD4B79-4024-9E41-93A7-A0C52E21208D}" dt="2024-09-19T03:46:09.923" v="514"/>
          <ac:inkMkLst>
            <pc:docMk/>
            <pc:sldMk cId="886150092" sldId="755"/>
            <ac:inkMk id="162" creationId="{D11B9AB7-3326-FEBF-3B76-AD11D43A773F}"/>
          </ac:inkMkLst>
        </pc:inkChg>
        <pc:inkChg chg="add del">
          <ac:chgData name="2302067 - Niladree Chakraborty" userId="0bb952b0-57b4-482b-a11a-ef855d026325" providerId="ADAL" clId="{7BCD4B79-4024-9E41-93A7-A0C52E21208D}" dt="2024-09-19T03:46:09.923" v="514"/>
          <ac:inkMkLst>
            <pc:docMk/>
            <pc:sldMk cId="886150092" sldId="755"/>
            <ac:inkMk id="163" creationId="{0661CFC0-7822-34DD-383C-2881F4AC5110}"/>
          </ac:inkMkLst>
        </pc:inkChg>
        <pc:inkChg chg="add del">
          <ac:chgData name="2302067 - Niladree Chakraborty" userId="0bb952b0-57b4-482b-a11a-ef855d026325" providerId="ADAL" clId="{7BCD4B79-4024-9E41-93A7-A0C52E21208D}" dt="2024-09-19T03:46:09.923" v="514"/>
          <ac:inkMkLst>
            <pc:docMk/>
            <pc:sldMk cId="886150092" sldId="755"/>
            <ac:inkMk id="164" creationId="{32D4F588-A274-2E95-BB8D-B109773E51DC}"/>
          </ac:inkMkLst>
        </pc:inkChg>
        <pc:inkChg chg="add del">
          <ac:chgData name="2302067 - Niladree Chakraborty" userId="0bb952b0-57b4-482b-a11a-ef855d026325" providerId="ADAL" clId="{7BCD4B79-4024-9E41-93A7-A0C52E21208D}" dt="2024-09-19T03:46:09.923" v="514"/>
          <ac:inkMkLst>
            <pc:docMk/>
            <pc:sldMk cId="886150092" sldId="755"/>
            <ac:inkMk id="165" creationId="{617C7BC2-BA14-4F31-6753-A8C54773D864}"/>
          </ac:inkMkLst>
        </pc:inkChg>
        <pc:inkChg chg="add del">
          <ac:chgData name="2302067 - Niladree Chakraborty" userId="0bb952b0-57b4-482b-a11a-ef855d026325" providerId="ADAL" clId="{7BCD4B79-4024-9E41-93A7-A0C52E21208D}" dt="2024-09-19T03:46:09.923" v="514"/>
          <ac:inkMkLst>
            <pc:docMk/>
            <pc:sldMk cId="886150092" sldId="755"/>
            <ac:inkMk id="166" creationId="{1F9C7F08-F991-808D-0E5B-4371EBF019A1}"/>
          </ac:inkMkLst>
        </pc:inkChg>
        <pc:inkChg chg="add del reco">
          <ac:chgData name="2302067 - Niladree Chakraborty" userId="0bb952b0-57b4-482b-a11a-ef855d026325" providerId="ADAL" clId="{7BCD4B79-4024-9E41-93A7-A0C52E21208D}" dt="2024-09-19T04:34:15.880" v="964"/>
          <ac:inkMkLst>
            <pc:docMk/>
            <pc:sldMk cId="886150092" sldId="755"/>
            <ac:inkMk id="167" creationId="{6F88A009-9EEE-BE5B-08CF-C100A58B1741}"/>
          </ac:inkMkLst>
        </pc:inkChg>
      </pc:sldChg>
      <pc:sldChg chg="addSp delSp modSp">
        <pc:chgData name="2302067 - Niladree Chakraborty" userId="0bb952b0-57b4-482b-a11a-ef855d026325" providerId="ADAL" clId="{7BCD4B79-4024-9E41-93A7-A0C52E21208D}" dt="2024-09-19T04:00:34.036" v="879"/>
        <pc:sldMkLst>
          <pc:docMk/>
          <pc:sldMk cId="2528750707" sldId="757"/>
        </pc:sldMkLst>
        <pc:picChg chg="mod">
          <ac:chgData name="2302067 - Niladree Chakraborty" userId="0bb952b0-57b4-482b-a11a-ef855d026325" providerId="ADAL" clId="{7BCD4B79-4024-9E41-93A7-A0C52E21208D}" dt="2024-09-19T03:48:15.433" v="517" actId="1076"/>
          <ac:picMkLst>
            <pc:docMk/>
            <pc:sldMk cId="2528750707" sldId="757"/>
            <ac:picMk id="4" creationId="{00000000-0000-0000-0000-000000000000}"/>
          </ac:picMkLst>
        </pc:picChg>
        <pc:inkChg chg="add del">
          <ac:chgData name="2302067 - Niladree Chakraborty" userId="0bb952b0-57b4-482b-a11a-ef855d026325" providerId="ADAL" clId="{7BCD4B79-4024-9E41-93A7-A0C52E21208D}" dt="2024-09-19T03:50:58.894" v="546"/>
          <ac:inkMkLst>
            <pc:docMk/>
            <pc:sldMk cId="2528750707" sldId="757"/>
            <ac:inkMk id="5" creationId="{73A245FB-9DFE-F442-D925-86A3BEA77DB0}"/>
          </ac:inkMkLst>
        </pc:inkChg>
        <pc:inkChg chg="add del">
          <ac:chgData name="2302067 - Niladree Chakraborty" userId="0bb952b0-57b4-482b-a11a-ef855d026325" providerId="ADAL" clId="{7BCD4B79-4024-9E41-93A7-A0C52E21208D}" dt="2024-09-19T03:50:58.894" v="546"/>
          <ac:inkMkLst>
            <pc:docMk/>
            <pc:sldMk cId="2528750707" sldId="757"/>
            <ac:inkMk id="6" creationId="{5BBA4213-429B-F939-27E4-7D880088C490}"/>
          </ac:inkMkLst>
        </pc:inkChg>
        <pc:inkChg chg="add del">
          <ac:chgData name="2302067 - Niladree Chakraborty" userId="0bb952b0-57b4-482b-a11a-ef855d026325" providerId="ADAL" clId="{7BCD4B79-4024-9E41-93A7-A0C52E21208D}" dt="2024-09-19T03:50:58.894" v="546"/>
          <ac:inkMkLst>
            <pc:docMk/>
            <pc:sldMk cId="2528750707" sldId="757"/>
            <ac:inkMk id="7" creationId="{893549DF-1260-B0A2-D29B-A85C1C9EA561}"/>
          </ac:inkMkLst>
        </pc:inkChg>
        <pc:inkChg chg="add del">
          <ac:chgData name="2302067 - Niladree Chakraborty" userId="0bb952b0-57b4-482b-a11a-ef855d026325" providerId="ADAL" clId="{7BCD4B79-4024-9E41-93A7-A0C52E21208D}" dt="2024-09-19T03:50:58.894" v="546"/>
          <ac:inkMkLst>
            <pc:docMk/>
            <pc:sldMk cId="2528750707" sldId="757"/>
            <ac:inkMk id="8" creationId="{551CC16E-04DA-0BD3-8B39-C245C405729C}"/>
          </ac:inkMkLst>
        </pc:inkChg>
        <pc:inkChg chg="add del">
          <ac:chgData name="2302067 - Niladree Chakraborty" userId="0bb952b0-57b4-482b-a11a-ef855d026325" providerId="ADAL" clId="{7BCD4B79-4024-9E41-93A7-A0C52E21208D}" dt="2024-09-19T03:50:58.894" v="546"/>
          <ac:inkMkLst>
            <pc:docMk/>
            <pc:sldMk cId="2528750707" sldId="757"/>
            <ac:inkMk id="9" creationId="{CCBE5C1C-9C91-C741-2CB5-928536E1B396}"/>
          </ac:inkMkLst>
        </pc:inkChg>
        <pc:inkChg chg="add del">
          <ac:chgData name="2302067 - Niladree Chakraborty" userId="0bb952b0-57b4-482b-a11a-ef855d026325" providerId="ADAL" clId="{7BCD4B79-4024-9E41-93A7-A0C52E21208D}" dt="2024-09-19T03:50:58.894" v="546"/>
          <ac:inkMkLst>
            <pc:docMk/>
            <pc:sldMk cId="2528750707" sldId="757"/>
            <ac:inkMk id="10" creationId="{9D70EBC8-593F-872A-4B2A-0D8BF97EDB4E}"/>
          </ac:inkMkLst>
        </pc:inkChg>
        <pc:inkChg chg="add del">
          <ac:chgData name="2302067 - Niladree Chakraborty" userId="0bb952b0-57b4-482b-a11a-ef855d026325" providerId="ADAL" clId="{7BCD4B79-4024-9E41-93A7-A0C52E21208D}" dt="2024-09-19T03:50:14.136" v="538"/>
          <ac:inkMkLst>
            <pc:docMk/>
            <pc:sldMk cId="2528750707" sldId="757"/>
            <ac:inkMk id="11" creationId="{7D33B870-1696-187C-5F67-E9EAE98C5442}"/>
          </ac:inkMkLst>
        </pc:inkChg>
        <pc:inkChg chg="add del">
          <ac:chgData name="2302067 - Niladree Chakraborty" userId="0bb952b0-57b4-482b-a11a-ef855d026325" providerId="ADAL" clId="{7BCD4B79-4024-9E41-93A7-A0C52E21208D}" dt="2024-09-19T03:50:13.425" v="537"/>
          <ac:inkMkLst>
            <pc:docMk/>
            <pc:sldMk cId="2528750707" sldId="757"/>
            <ac:inkMk id="12" creationId="{762F4F01-E5C7-B5E2-9281-7AB9423681DD}"/>
          </ac:inkMkLst>
        </pc:inkChg>
        <pc:inkChg chg="add del">
          <ac:chgData name="2302067 - Niladree Chakraborty" userId="0bb952b0-57b4-482b-a11a-ef855d026325" providerId="ADAL" clId="{7BCD4B79-4024-9E41-93A7-A0C52E21208D}" dt="2024-09-19T03:49:14.033" v="528"/>
          <ac:inkMkLst>
            <pc:docMk/>
            <pc:sldMk cId="2528750707" sldId="757"/>
            <ac:inkMk id="13" creationId="{F7CE7A94-0114-8F56-422A-4981A61CC010}"/>
          </ac:inkMkLst>
        </pc:inkChg>
        <pc:inkChg chg="add del">
          <ac:chgData name="2302067 - Niladree Chakraborty" userId="0bb952b0-57b4-482b-a11a-ef855d026325" providerId="ADAL" clId="{7BCD4B79-4024-9E41-93A7-A0C52E21208D}" dt="2024-09-19T03:49:14.033" v="528"/>
          <ac:inkMkLst>
            <pc:docMk/>
            <pc:sldMk cId="2528750707" sldId="757"/>
            <ac:inkMk id="14" creationId="{BE333861-98C4-D422-104E-358967AF784C}"/>
          </ac:inkMkLst>
        </pc:inkChg>
        <pc:inkChg chg="add del mod reco modStrokes">
          <ac:chgData name="2302067 - Niladree Chakraborty" userId="0bb952b0-57b4-482b-a11a-ef855d026325" providerId="ADAL" clId="{7BCD4B79-4024-9E41-93A7-A0C52E21208D}" dt="2024-09-19T03:49:16.248" v="530"/>
          <ac:inkMkLst>
            <pc:docMk/>
            <pc:sldMk cId="2528750707" sldId="757"/>
            <ac:inkMk id="15" creationId="{1AB30B73-14BC-5994-FAB2-38B677E440FD}"/>
          </ac:inkMkLst>
        </pc:inkChg>
        <pc:inkChg chg="add del">
          <ac:chgData name="2302067 - Niladree Chakraborty" userId="0bb952b0-57b4-482b-a11a-ef855d026325" providerId="ADAL" clId="{7BCD4B79-4024-9E41-93A7-A0C52E21208D}" dt="2024-09-19T03:49:22.880" v="536"/>
          <ac:inkMkLst>
            <pc:docMk/>
            <pc:sldMk cId="2528750707" sldId="757"/>
            <ac:inkMk id="16" creationId="{54119E39-7E64-7BBA-93A7-31C99FAECA3C}"/>
          </ac:inkMkLst>
        </pc:inkChg>
        <pc:inkChg chg="add del">
          <ac:chgData name="2302067 - Niladree Chakraborty" userId="0bb952b0-57b4-482b-a11a-ef855d026325" providerId="ADAL" clId="{7BCD4B79-4024-9E41-93A7-A0C52E21208D}" dt="2024-09-19T03:49:22.880" v="536"/>
          <ac:inkMkLst>
            <pc:docMk/>
            <pc:sldMk cId="2528750707" sldId="757"/>
            <ac:inkMk id="17" creationId="{AF43C2A4-28DA-0B5D-B4C4-944E979861A3}"/>
          </ac:inkMkLst>
        </pc:inkChg>
        <pc:inkChg chg="add del">
          <ac:chgData name="2302067 - Niladree Chakraborty" userId="0bb952b0-57b4-482b-a11a-ef855d026325" providerId="ADAL" clId="{7BCD4B79-4024-9E41-93A7-A0C52E21208D}" dt="2024-09-19T03:49:22.880" v="536"/>
          <ac:inkMkLst>
            <pc:docMk/>
            <pc:sldMk cId="2528750707" sldId="757"/>
            <ac:inkMk id="18" creationId="{6D2B6623-799B-F44D-8ACF-622B0DD7E6EB}"/>
          </ac:inkMkLst>
        </pc:inkChg>
        <pc:inkChg chg="add del">
          <ac:chgData name="2302067 - Niladree Chakraborty" userId="0bb952b0-57b4-482b-a11a-ef855d026325" providerId="ADAL" clId="{7BCD4B79-4024-9E41-93A7-A0C52E21208D}" dt="2024-09-19T03:49:22.880" v="536"/>
          <ac:inkMkLst>
            <pc:docMk/>
            <pc:sldMk cId="2528750707" sldId="757"/>
            <ac:inkMk id="19" creationId="{8828AF18-5ECE-0D13-CB11-DDD97CBA0AB1}"/>
          </ac:inkMkLst>
        </pc:inkChg>
        <pc:inkChg chg="add del">
          <ac:chgData name="2302067 - Niladree Chakraborty" userId="0bb952b0-57b4-482b-a11a-ef855d026325" providerId="ADAL" clId="{7BCD4B79-4024-9E41-93A7-A0C52E21208D}" dt="2024-09-19T03:49:22.880" v="536"/>
          <ac:inkMkLst>
            <pc:docMk/>
            <pc:sldMk cId="2528750707" sldId="757"/>
            <ac:inkMk id="20" creationId="{5ED10350-F9C6-EE1E-4159-0389E16B02FE}"/>
          </ac:inkMkLst>
        </pc:inkChg>
        <pc:inkChg chg="add del mod reco modStrokes">
          <ac:chgData name="2302067 - Niladree Chakraborty" userId="0bb952b0-57b4-482b-a11a-ef855d026325" providerId="ADAL" clId="{7BCD4B79-4024-9E41-93A7-A0C52E21208D}" dt="2024-09-19T03:51:21.103" v="548"/>
          <ac:inkMkLst>
            <pc:docMk/>
            <pc:sldMk cId="2528750707" sldId="757"/>
            <ac:inkMk id="21" creationId="{9CBA2883-86DC-91A7-B5BB-D491C7972E11}"/>
          </ac:inkMkLst>
        </pc:inkChg>
        <pc:inkChg chg="add del">
          <ac:chgData name="2302067 - Niladree Chakraborty" userId="0bb952b0-57b4-482b-a11a-ef855d026325" providerId="ADAL" clId="{7BCD4B79-4024-9E41-93A7-A0C52E21208D}" dt="2024-09-19T03:58:13.172" v="796"/>
          <ac:inkMkLst>
            <pc:docMk/>
            <pc:sldMk cId="2528750707" sldId="757"/>
            <ac:inkMk id="22" creationId="{07C0E94F-CEDC-C292-CCDD-F9AED88009F6}"/>
          </ac:inkMkLst>
        </pc:inkChg>
        <pc:inkChg chg="add del">
          <ac:chgData name="2302067 - Niladree Chakraborty" userId="0bb952b0-57b4-482b-a11a-ef855d026325" providerId="ADAL" clId="{7BCD4B79-4024-9E41-93A7-A0C52E21208D}" dt="2024-09-19T03:50:20.543" v="542"/>
          <ac:inkMkLst>
            <pc:docMk/>
            <pc:sldMk cId="2528750707" sldId="757"/>
            <ac:inkMk id="23" creationId="{1F1E48A1-7705-BD45-DF0A-B28E90868A53}"/>
          </ac:inkMkLst>
        </pc:inkChg>
        <pc:inkChg chg="add del">
          <ac:chgData name="2302067 - Niladree Chakraborty" userId="0bb952b0-57b4-482b-a11a-ef855d026325" providerId="ADAL" clId="{7BCD4B79-4024-9E41-93A7-A0C52E21208D}" dt="2024-09-19T03:50:20.543" v="542"/>
          <ac:inkMkLst>
            <pc:docMk/>
            <pc:sldMk cId="2528750707" sldId="757"/>
            <ac:inkMk id="24" creationId="{D47DA0C7-F979-9253-CD5E-E71811ECDDC6}"/>
          </ac:inkMkLst>
        </pc:inkChg>
        <pc:inkChg chg="add del reco">
          <ac:chgData name="2302067 - Niladree Chakraborty" userId="0bb952b0-57b4-482b-a11a-ef855d026325" providerId="ADAL" clId="{7BCD4B79-4024-9E41-93A7-A0C52E21208D}" dt="2024-09-19T03:58:13.270" v="808"/>
          <ac:inkMkLst>
            <pc:docMk/>
            <pc:sldMk cId="2528750707" sldId="757"/>
            <ac:inkMk id="25" creationId="{21C78D5B-2DA2-FE33-5232-57DABE711005}"/>
          </ac:inkMkLst>
        </pc:inkChg>
        <pc:inkChg chg="add del">
          <ac:chgData name="2302067 - Niladree Chakraborty" userId="0bb952b0-57b4-482b-a11a-ef855d026325" providerId="ADAL" clId="{7BCD4B79-4024-9E41-93A7-A0C52E21208D}" dt="2024-09-19T03:50:58.894" v="546"/>
          <ac:inkMkLst>
            <pc:docMk/>
            <pc:sldMk cId="2528750707" sldId="757"/>
            <ac:inkMk id="26" creationId="{A4122702-FD6C-C353-CCFF-9B99EDABF385}"/>
          </ac:inkMkLst>
        </pc:inkChg>
        <pc:inkChg chg="add del">
          <ac:chgData name="2302067 - Niladree Chakraborty" userId="0bb952b0-57b4-482b-a11a-ef855d026325" providerId="ADAL" clId="{7BCD4B79-4024-9E41-93A7-A0C52E21208D}" dt="2024-09-19T03:50:58.894" v="546"/>
          <ac:inkMkLst>
            <pc:docMk/>
            <pc:sldMk cId="2528750707" sldId="757"/>
            <ac:inkMk id="27" creationId="{0EB82201-F796-1A15-DD01-48D51598E4E2}"/>
          </ac:inkMkLst>
        </pc:inkChg>
        <pc:inkChg chg="add del">
          <ac:chgData name="2302067 - Niladree Chakraborty" userId="0bb952b0-57b4-482b-a11a-ef855d026325" providerId="ADAL" clId="{7BCD4B79-4024-9E41-93A7-A0C52E21208D}" dt="2024-09-19T03:50:58.894" v="546"/>
          <ac:inkMkLst>
            <pc:docMk/>
            <pc:sldMk cId="2528750707" sldId="757"/>
            <ac:inkMk id="28" creationId="{55AACD9D-37F8-ACAD-D271-C15450A9055B}"/>
          </ac:inkMkLst>
        </pc:inkChg>
        <pc:inkChg chg="add del mod reco modStrokes">
          <ac:chgData name="2302067 - Niladree Chakraborty" userId="0bb952b0-57b4-482b-a11a-ef855d026325" providerId="ADAL" clId="{7BCD4B79-4024-9E41-93A7-A0C52E21208D}" dt="2024-09-19T03:58:13.234" v="802"/>
          <ac:inkMkLst>
            <pc:docMk/>
            <pc:sldMk cId="2528750707" sldId="757"/>
            <ac:inkMk id="29" creationId="{C741BC5C-D105-81AF-3E7E-EBC447C7AD0D}"/>
          </ac:inkMkLst>
        </pc:inkChg>
        <pc:inkChg chg="add del">
          <ac:chgData name="2302067 - Niladree Chakraborty" userId="0bb952b0-57b4-482b-a11a-ef855d026325" providerId="ADAL" clId="{7BCD4B79-4024-9E41-93A7-A0C52E21208D}" dt="2024-09-19T03:51:34.270" v="562"/>
          <ac:inkMkLst>
            <pc:docMk/>
            <pc:sldMk cId="2528750707" sldId="757"/>
            <ac:inkMk id="30" creationId="{2500ECDA-FDCF-C218-1454-C1BE5C90E518}"/>
          </ac:inkMkLst>
        </pc:inkChg>
        <pc:inkChg chg="add del">
          <ac:chgData name="2302067 - Niladree Chakraborty" userId="0bb952b0-57b4-482b-a11a-ef855d026325" providerId="ADAL" clId="{7BCD4B79-4024-9E41-93A7-A0C52E21208D}" dt="2024-09-19T03:51:34.270" v="562"/>
          <ac:inkMkLst>
            <pc:docMk/>
            <pc:sldMk cId="2528750707" sldId="757"/>
            <ac:inkMk id="31" creationId="{4F5A0282-1FE9-FA23-EF53-28D13DA4FCD4}"/>
          </ac:inkMkLst>
        </pc:inkChg>
        <pc:inkChg chg="add del">
          <ac:chgData name="2302067 - Niladree Chakraborty" userId="0bb952b0-57b4-482b-a11a-ef855d026325" providerId="ADAL" clId="{7BCD4B79-4024-9E41-93A7-A0C52E21208D}" dt="2024-09-19T03:51:34.270" v="562"/>
          <ac:inkMkLst>
            <pc:docMk/>
            <pc:sldMk cId="2528750707" sldId="757"/>
            <ac:inkMk id="32" creationId="{13F6C360-240A-8525-CB48-C38EC936BF6B}"/>
          </ac:inkMkLst>
        </pc:inkChg>
        <pc:inkChg chg="add del">
          <ac:chgData name="2302067 - Niladree Chakraborty" userId="0bb952b0-57b4-482b-a11a-ef855d026325" providerId="ADAL" clId="{7BCD4B79-4024-9E41-93A7-A0C52E21208D}" dt="2024-09-19T03:51:34.270" v="562"/>
          <ac:inkMkLst>
            <pc:docMk/>
            <pc:sldMk cId="2528750707" sldId="757"/>
            <ac:inkMk id="33" creationId="{66ABFE2F-8E15-A705-1EEC-38AEDE05C6F6}"/>
          </ac:inkMkLst>
        </pc:inkChg>
        <pc:inkChg chg="add del">
          <ac:chgData name="2302067 - Niladree Chakraborty" userId="0bb952b0-57b4-482b-a11a-ef855d026325" providerId="ADAL" clId="{7BCD4B79-4024-9E41-93A7-A0C52E21208D}" dt="2024-09-19T03:51:34.270" v="562"/>
          <ac:inkMkLst>
            <pc:docMk/>
            <pc:sldMk cId="2528750707" sldId="757"/>
            <ac:inkMk id="34" creationId="{80E44DAC-5883-D593-8456-C7E645EBD271}"/>
          </ac:inkMkLst>
        </pc:inkChg>
        <pc:inkChg chg="add del">
          <ac:chgData name="2302067 - Niladree Chakraborty" userId="0bb952b0-57b4-482b-a11a-ef855d026325" providerId="ADAL" clId="{7BCD4B79-4024-9E41-93A7-A0C52E21208D}" dt="2024-09-19T03:51:34.270" v="562"/>
          <ac:inkMkLst>
            <pc:docMk/>
            <pc:sldMk cId="2528750707" sldId="757"/>
            <ac:inkMk id="35" creationId="{56053431-C048-5A65-768C-8A52D5FFEE4D}"/>
          </ac:inkMkLst>
        </pc:inkChg>
        <pc:inkChg chg="add del">
          <ac:chgData name="2302067 - Niladree Chakraborty" userId="0bb952b0-57b4-482b-a11a-ef855d026325" providerId="ADAL" clId="{7BCD4B79-4024-9E41-93A7-A0C52E21208D}" dt="2024-09-19T03:51:34.270" v="562"/>
          <ac:inkMkLst>
            <pc:docMk/>
            <pc:sldMk cId="2528750707" sldId="757"/>
            <ac:inkMk id="36" creationId="{16573A3D-71CC-5EB4-C9BF-067C5CCB9499}"/>
          </ac:inkMkLst>
        </pc:inkChg>
        <pc:inkChg chg="add del">
          <ac:chgData name="2302067 - Niladree Chakraborty" userId="0bb952b0-57b4-482b-a11a-ef855d026325" providerId="ADAL" clId="{7BCD4B79-4024-9E41-93A7-A0C52E21208D}" dt="2024-09-19T03:51:34.270" v="562"/>
          <ac:inkMkLst>
            <pc:docMk/>
            <pc:sldMk cId="2528750707" sldId="757"/>
            <ac:inkMk id="37" creationId="{A7D896BE-B788-E4F4-74E9-D38DF501D3BE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135" v="732"/>
          <ac:inkMkLst>
            <pc:docMk/>
            <pc:sldMk cId="2528750707" sldId="757"/>
            <ac:inkMk id="38" creationId="{2FFDC439-21AD-15E0-4B22-6CD098A9018D}"/>
          </ac:inkMkLst>
        </pc:inkChg>
        <pc:inkChg chg="add del">
          <ac:chgData name="2302067 - Niladree Chakraborty" userId="0bb952b0-57b4-482b-a11a-ef855d026325" providerId="ADAL" clId="{7BCD4B79-4024-9E41-93A7-A0C52E21208D}" dt="2024-09-19T03:51:40.565" v="572"/>
          <ac:inkMkLst>
            <pc:docMk/>
            <pc:sldMk cId="2528750707" sldId="757"/>
            <ac:inkMk id="39" creationId="{8C586FF6-EBB7-B151-E389-A7CE0967D3B9}"/>
          </ac:inkMkLst>
        </pc:inkChg>
        <pc:inkChg chg="add del">
          <ac:chgData name="2302067 - Niladree Chakraborty" userId="0bb952b0-57b4-482b-a11a-ef855d026325" providerId="ADAL" clId="{7BCD4B79-4024-9E41-93A7-A0C52E21208D}" dt="2024-09-19T03:51:40.565" v="572"/>
          <ac:inkMkLst>
            <pc:docMk/>
            <pc:sldMk cId="2528750707" sldId="757"/>
            <ac:inkMk id="40" creationId="{BF540F80-BCF9-1051-7677-55DAE6619251}"/>
          </ac:inkMkLst>
        </pc:inkChg>
        <pc:inkChg chg="add del">
          <ac:chgData name="2302067 - Niladree Chakraborty" userId="0bb952b0-57b4-482b-a11a-ef855d026325" providerId="ADAL" clId="{7BCD4B79-4024-9E41-93A7-A0C52E21208D}" dt="2024-09-19T03:51:40.565" v="572"/>
          <ac:inkMkLst>
            <pc:docMk/>
            <pc:sldMk cId="2528750707" sldId="757"/>
            <ac:inkMk id="41" creationId="{FE7CA543-0DC4-6B0A-5919-D9004E64D597}"/>
          </ac:inkMkLst>
        </pc:inkChg>
        <pc:inkChg chg="add del">
          <ac:chgData name="2302067 - Niladree Chakraborty" userId="0bb952b0-57b4-482b-a11a-ef855d026325" providerId="ADAL" clId="{7BCD4B79-4024-9E41-93A7-A0C52E21208D}" dt="2024-09-19T03:51:40.565" v="572"/>
          <ac:inkMkLst>
            <pc:docMk/>
            <pc:sldMk cId="2528750707" sldId="757"/>
            <ac:inkMk id="42" creationId="{CAAC474C-B007-D9E7-2FDB-0C8900D455A6}"/>
          </ac:inkMkLst>
        </pc:inkChg>
        <pc:inkChg chg="add del">
          <ac:chgData name="2302067 - Niladree Chakraborty" userId="0bb952b0-57b4-482b-a11a-ef855d026325" providerId="ADAL" clId="{7BCD4B79-4024-9E41-93A7-A0C52E21208D}" dt="2024-09-19T03:51:40.565" v="572"/>
          <ac:inkMkLst>
            <pc:docMk/>
            <pc:sldMk cId="2528750707" sldId="757"/>
            <ac:inkMk id="43" creationId="{56EC3830-5F2B-6B38-C719-EEACB1B2C27F}"/>
          </ac:inkMkLst>
        </pc:inkChg>
        <pc:inkChg chg="add del">
          <ac:chgData name="2302067 - Niladree Chakraborty" userId="0bb952b0-57b4-482b-a11a-ef855d026325" providerId="ADAL" clId="{7BCD4B79-4024-9E41-93A7-A0C52E21208D}" dt="2024-09-19T03:51:40.565" v="572"/>
          <ac:inkMkLst>
            <pc:docMk/>
            <pc:sldMk cId="2528750707" sldId="757"/>
            <ac:inkMk id="44" creationId="{D01307EC-A5D2-8104-0D58-AC4559064A61}"/>
          </ac:inkMkLst>
        </pc:inkChg>
        <pc:inkChg chg="add del">
          <ac:chgData name="2302067 - Niladree Chakraborty" userId="0bb952b0-57b4-482b-a11a-ef855d026325" providerId="ADAL" clId="{7BCD4B79-4024-9E41-93A7-A0C52E21208D}" dt="2024-09-19T03:51:40.565" v="572"/>
          <ac:inkMkLst>
            <pc:docMk/>
            <pc:sldMk cId="2528750707" sldId="757"/>
            <ac:inkMk id="45" creationId="{0B1607D5-E9DB-4FB6-F9F9-570E2B555B9C}"/>
          </ac:inkMkLst>
        </pc:inkChg>
        <pc:inkChg chg="add del">
          <ac:chgData name="2302067 - Niladree Chakraborty" userId="0bb952b0-57b4-482b-a11a-ef855d026325" providerId="ADAL" clId="{7BCD4B79-4024-9E41-93A7-A0C52E21208D}" dt="2024-09-19T03:51:40.565" v="572"/>
          <ac:inkMkLst>
            <pc:docMk/>
            <pc:sldMk cId="2528750707" sldId="757"/>
            <ac:inkMk id="46" creationId="{A480899F-F93A-CFF8-25E4-1EC50A2C4551}"/>
          </ac:inkMkLst>
        </pc:inkChg>
        <pc:inkChg chg="add del">
          <ac:chgData name="2302067 - Niladree Chakraborty" userId="0bb952b0-57b4-482b-a11a-ef855d026325" providerId="ADAL" clId="{7BCD4B79-4024-9E41-93A7-A0C52E21208D}" dt="2024-09-19T03:51:40.565" v="572"/>
          <ac:inkMkLst>
            <pc:docMk/>
            <pc:sldMk cId="2528750707" sldId="757"/>
            <ac:inkMk id="47" creationId="{68FC5B69-19E7-8E42-BADD-5D4F4BF529A3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098" v="725"/>
          <ac:inkMkLst>
            <pc:docMk/>
            <pc:sldMk cId="2528750707" sldId="757"/>
            <ac:inkMk id="48" creationId="{9238AC1A-E91A-DAC1-7F37-989E19279B6D}"/>
          </ac:inkMkLst>
        </pc:inkChg>
        <pc:inkChg chg="add del reco">
          <ac:chgData name="2302067 - Niladree Chakraborty" userId="0bb952b0-57b4-482b-a11a-ef855d026325" providerId="ADAL" clId="{7BCD4B79-4024-9E41-93A7-A0C52E21208D}" dt="2024-09-19T03:58:13.247" v="804"/>
          <ac:inkMkLst>
            <pc:docMk/>
            <pc:sldMk cId="2528750707" sldId="757"/>
            <ac:inkMk id="49" creationId="{0288FF41-5DEA-E82A-7E45-384776A29B47}"/>
          </ac:inkMkLst>
        </pc:inkChg>
        <pc:inkChg chg="add del">
          <ac:chgData name="2302067 - Niladree Chakraborty" userId="0bb952b0-57b4-482b-a11a-ef855d026325" providerId="ADAL" clId="{7BCD4B79-4024-9E41-93A7-A0C52E21208D}" dt="2024-09-19T03:51:53.010" v="578"/>
          <ac:inkMkLst>
            <pc:docMk/>
            <pc:sldMk cId="2528750707" sldId="757"/>
            <ac:inkMk id="50" creationId="{FCF6F3C7-B8E6-777A-CE94-54FAEC08271A}"/>
          </ac:inkMkLst>
        </pc:inkChg>
        <pc:inkChg chg="add del">
          <ac:chgData name="2302067 - Niladree Chakraborty" userId="0bb952b0-57b4-482b-a11a-ef855d026325" providerId="ADAL" clId="{7BCD4B79-4024-9E41-93A7-A0C52E21208D}" dt="2024-09-19T03:51:53.010" v="578"/>
          <ac:inkMkLst>
            <pc:docMk/>
            <pc:sldMk cId="2528750707" sldId="757"/>
            <ac:inkMk id="51" creationId="{DEF94A3E-D645-6924-10EB-40240CE0C84B}"/>
          </ac:inkMkLst>
        </pc:inkChg>
        <pc:inkChg chg="add del">
          <ac:chgData name="2302067 - Niladree Chakraborty" userId="0bb952b0-57b4-482b-a11a-ef855d026325" providerId="ADAL" clId="{7BCD4B79-4024-9E41-93A7-A0C52E21208D}" dt="2024-09-19T03:51:53.010" v="578"/>
          <ac:inkMkLst>
            <pc:docMk/>
            <pc:sldMk cId="2528750707" sldId="757"/>
            <ac:inkMk id="52" creationId="{A0FFF41A-ADE5-A630-436F-7B6C9986763D}"/>
          </ac:inkMkLst>
        </pc:inkChg>
        <pc:inkChg chg="add del">
          <ac:chgData name="2302067 - Niladree Chakraborty" userId="0bb952b0-57b4-482b-a11a-ef855d026325" providerId="ADAL" clId="{7BCD4B79-4024-9E41-93A7-A0C52E21208D}" dt="2024-09-19T03:51:53.010" v="578"/>
          <ac:inkMkLst>
            <pc:docMk/>
            <pc:sldMk cId="2528750707" sldId="757"/>
            <ac:inkMk id="53" creationId="{E3B6E60C-86B8-C854-D22A-4F6C942A46F5}"/>
          </ac:inkMkLst>
        </pc:inkChg>
        <pc:inkChg chg="add del">
          <ac:chgData name="2302067 - Niladree Chakraborty" userId="0bb952b0-57b4-482b-a11a-ef855d026325" providerId="ADAL" clId="{7BCD4B79-4024-9E41-93A7-A0C52E21208D}" dt="2024-09-19T03:51:53.010" v="578"/>
          <ac:inkMkLst>
            <pc:docMk/>
            <pc:sldMk cId="2528750707" sldId="757"/>
            <ac:inkMk id="54" creationId="{9C377467-499F-6722-DC8D-41393E40455D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103" v="726"/>
          <ac:inkMkLst>
            <pc:docMk/>
            <pc:sldMk cId="2528750707" sldId="757"/>
            <ac:inkMk id="55" creationId="{DBE5AD8D-5383-8574-5A80-52FA1ED2D473}"/>
          </ac:inkMkLst>
        </pc:inkChg>
        <pc:inkChg chg="add del">
          <ac:chgData name="2302067 - Niladree Chakraborty" userId="0bb952b0-57b4-482b-a11a-ef855d026325" providerId="ADAL" clId="{7BCD4B79-4024-9E41-93A7-A0C52E21208D}" dt="2024-09-19T03:51:59.299" v="589"/>
          <ac:inkMkLst>
            <pc:docMk/>
            <pc:sldMk cId="2528750707" sldId="757"/>
            <ac:inkMk id="56" creationId="{D1A35556-40EF-5D01-CD19-CB07748110FF}"/>
          </ac:inkMkLst>
        </pc:inkChg>
        <pc:inkChg chg="add del">
          <ac:chgData name="2302067 - Niladree Chakraborty" userId="0bb952b0-57b4-482b-a11a-ef855d026325" providerId="ADAL" clId="{7BCD4B79-4024-9E41-93A7-A0C52E21208D}" dt="2024-09-19T03:51:59.299" v="589"/>
          <ac:inkMkLst>
            <pc:docMk/>
            <pc:sldMk cId="2528750707" sldId="757"/>
            <ac:inkMk id="57" creationId="{F33464B4-62C2-0E26-9097-1F3A06DBF557}"/>
          </ac:inkMkLst>
        </pc:inkChg>
        <pc:inkChg chg="add del">
          <ac:chgData name="2302067 - Niladree Chakraborty" userId="0bb952b0-57b4-482b-a11a-ef855d026325" providerId="ADAL" clId="{7BCD4B79-4024-9E41-93A7-A0C52E21208D}" dt="2024-09-19T03:51:59.299" v="589"/>
          <ac:inkMkLst>
            <pc:docMk/>
            <pc:sldMk cId="2528750707" sldId="757"/>
            <ac:inkMk id="58" creationId="{7315C278-DCED-B4DE-9D22-24669721A191}"/>
          </ac:inkMkLst>
        </pc:inkChg>
        <pc:inkChg chg="add del">
          <ac:chgData name="2302067 - Niladree Chakraborty" userId="0bb952b0-57b4-482b-a11a-ef855d026325" providerId="ADAL" clId="{7BCD4B79-4024-9E41-93A7-A0C52E21208D}" dt="2024-09-19T03:51:59.299" v="589"/>
          <ac:inkMkLst>
            <pc:docMk/>
            <pc:sldMk cId="2528750707" sldId="757"/>
            <ac:inkMk id="59" creationId="{D3B951F4-0E60-3637-988B-63D4B4257E06}"/>
          </ac:inkMkLst>
        </pc:inkChg>
        <pc:inkChg chg="add del">
          <ac:chgData name="2302067 - Niladree Chakraborty" userId="0bb952b0-57b4-482b-a11a-ef855d026325" providerId="ADAL" clId="{7BCD4B79-4024-9E41-93A7-A0C52E21208D}" dt="2024-09-19T03:51:59.299" v="589"/>
          <ac:inkMkLst>
            <pc:docMk/>
            <pc:sldMk cId="2528750707" sldId="757"/>
            <ac:inkMk id="60" creationId="{6A39A2CD-9449-8A36-94AE-4B8B5C52203E}"/>
          </ac:inkMkLst>
        </pc:inkChg>
        <pc:inkChg chg="add del">
          <ac:chgData name="2302067 - Niladree Chakraborty" userId="0bb952b0-57b4-482b-a11a-ef855d026325" providerId="ADAL" clId="{7BCD4B79-4024-9E41-93A7-A0C52E21208D}" dt="2024-09-19T03:51:59.299" v="589"/>
          <ac:inkMkLst>
            <pc:docMk/>
            <pc:sldMk cId="2528750707" sldId="757"/>
            <ac:inkMk id="61" creationId="{713A8DD5-DA35-F26D-4EA3-35CA1F721CF3}"/>
          </ac:inkMkLst>
        </pc:inkChg>
        <pc:inkChg chg="add del">
          <ac:chgData name="2302067 - Niladree Chakraborty" userId="0bb952b0-57b4-482b-a11a-ef855d026325" providerId="ADAL" clId="{7BCD4B79-4024-9E41-93A7-A0C52E21208D}" dt="2024-09-19T03:51:59.299" v="589"/>
          <ac:inkMkLst>
            <pc:docMk/>
            <pc:sldMk cId="2528750707" sldId="757"/>
            <ac:inkMk id="62" creationId="{51DFED1A-4067-C7E2-E2A9-2FEF3CBFBE48}"/>
          </ac:inkMkLst>
        </pc:inkChg>
        <pc:inkChg chg="add del">
          <ac:chgData name="2302067 - Niladree Chakraborty" userId="0bb952b0-57b4-482b-a11a-ef855d026325" providerId="ADAL" clId="{7BCD4B79-4024-9E41-93A7-A0C52E21208D}" dt="2024-09-19T03:51:59.299" v="589"/>
          <ac:inkMkLst>
            <pc:docMk/>
            <pc:sldMk cId="2528750707" sldId="757"/>
            <ac:inkMk id="63" creationId="{404EE3FB-0A5E-BA26-8974-EDF2A5F2E26C}"/>
          </ac:inkMkLst>
        </pc:inkChg>
        <pc:inkChg chg="add del">
          <ac:chgData name="2302067 - Niladree Chakraborty" userId="0bb952b0-57b4-482b-a11a-ef855d026325" providerId="ADAL" clId="{7BCD4B79-4024-9E41-93A7-A0C52E21208D}" dt="2024-09-19T03:51:59.299" v="589"/>
          <ac:inkMkLst>
            <pc:docMk/>
            <pc:sldMk cId="2528750707" sldId="757"/>
            <ac:inkMk id="64" creationId="{B64365C7-97A8-9189-352E-B4725E03AA16}"/>
          </ac:inkMkLst>
        </pc:inkChg>
        <pc:inkChg chg="add del">
          <ac:chgData name="2302067 - Niladree Chakraborty" userId="0bb952b0-57b4-482b-a11a-ef855d026325" providerId="ADAL" clId="{7BCD4B79-4024-9E41-93A7-A0C52E21208D}" dt="2024-09-19T03:51:59.299" v="589"/>
          <ac:inkMkLst>
            <pc:docMk/>
            <pc:sldMk cId="2528750707" sldId="757"/>
            <ac:inkMk id="65" creationId="{35D2C593-771C-AA23-6DAF-4C65A4D7C420}"/>
          </ac:inkMkLst>
        </pc:inkChg>
        <pc:inkChg chg="add del reco">
          <ac:chgData name="2302067 - Niladree Chakraborty" userId="0bb952b0-57b4-482b-a11a-ef855d026325" providerId="ADAL" clId="{7BCD4B79-4024-9E41-93A7-A0C52E21208D}" dt="2024-09-19T03:58:13.202" v="798"/>
          <ac:inkMkLst>
            <pc:docMk/>
            <pc:sldMk cId="2528750707" sldId="757"/>
            <ac:inkMk id="66" creationId="{1663353D-4BB2-6D98-86D2-E1900426B431}"/>
          </ac:inkMkLst>
        </pc:inkChg>
        <pc:inkChg chg="add del reco">
          <ac:chgData name="2302067 - Niladree Chakraborty" userId="0bb952b0-57b4-482b-a11a-ef855d026325" providerId="ADAL" clId="{7BCD4B79-4024-9E41-93A7-A0C52E21208D}" dt="2024-09-19T03:58:13.228" v="801"/>
          <ac:inkMkLst>
            <pc:docMk/>
            <pc:sldMk cId="2528750707" sldId="757"/>
            <ac:inkMk id="67" creationId="{AD97DABF-9823-EF0D-8AD3-C3EC1D8A2A05}"/>
          </ac:inkMkLst>
        </pc:inkChg>
        <pc:inkChg chg="add del">
          <ac:chgData name="2302067 - Niladree Chakraborty" userId="0bb952b0-57b4-482b-a11a-ef855d026325" providerId="ADAL" clId="{7BCD4B79-4024-9E41-93A7-A0C52E21208D}" dt="2024-09-19T03:52:02.178" v="597"/>
          <ac:inkMkLst>
            <pc:docMk/>
            <pc:sldMk cId="2528750707" sldId="757"/>
            <ac:inkMk id="68" creationId="{C7A53595-B5AA-BA76-1FE0-0ED15D3668A8}"/>
          </ac:inkMkLst>
        </pc:inkChg>
        <pc:inkChg chg="add del">
          <ac:chgData name="2302067 - Niladree Chakraborty" userId="0bb952b0-57b4-482b-a11a-ef855d026325" providerId="ADAL" clId="{7BCD4B79-4024-9E41-93A7-A0C52E21208D}" dt="2024-09-19T03:52:02.178" v="597"/>
          <ac:inkMkLst>
            <pc:docMk/>
            <pc:sldMk cId="2528750707" sldId="757"/>
            <ac:inkMk id="69" creationId="{E57FF51E-B353-81B6-932A-95579114471C}"/>
          </ac:inkMkLst>
        </pc:inkChg>
        <pc:inkChg chg="add del">
          <ac:chgData name="2302067 - Niladree Chakraborty" userId="0bb952b0-57b4-482b-a11a-ef855d026325" providerId="ADAL" clId="{7BCD4B79-4024-9E41-93A7-A0C52E21208D}" dt="2024-09-19T03:52:02.178" v="597"/>
          <ac:inkMkLst>
            <pc:docMk/>
            <pc:sldMk cId="2528750707" sldId="757"/>
            <ac:inkMk id="70" creationId="{7CAED718-7E21-09D9-500E-3FACF7563DE1}"/>
          </ac:inkMkLst>
        </pc:inkChg>
        <pc:inkChg chg="add del">
          <ac:chgData name="2302067 - Niladree Chakraborty" userId="0bb952b0-57b4-482b-a11a-ef855d026325" providerId="ADAL" clId="{7BCD4B79-4024-9E41-93A7-A0C52E21208D}" dt="2024-09-19T03:52:02.178" v="597"/>
          <ac:inkMkLst>
            <pc:docMk/>
            <pc:sldMk cId="2528750707" sldId="757"/>
            <ac:inkMk id="71" creationId="{C0136DBE-4FAA-4813-1B9F-70428D16C694}"/>
          </ac:inkMkLst>
        </pc:inkChg>
        <pc:inkChg chg="add del">
          <ac:chgData name="2302067 - Niladree Chakraborty" userId="0bb952b0-57b4-482b-a11a-ef855d026325" providerId="ADAL" clId="{7BCD4B79-4024-9E41-93A7-A0C52E21208D}" dt="2024-09-19T03:52:02.178" v="597"/>
          <ac:inkMkLst>
            <pc:docMk/>
            <pc:sldMk cId="2528750707" sldId="757"/>
            <ac:inkMk id="72" creationId="{B81D3F05-CAA6-DA69-3E37-6F77605B312D}"/>
          </ac:inkMkLst>
        </pc:inkChg>
        <pc:inkChg chg="add del">
          <ac:chgData name="2302067 - Niladree Chakraborty" userId="0bb952b0-57b4-482b-a11a-ef855d026325" providerId="ADAL" clId="{7BCD4B79-4024-9E41-93A7-A0C52E21208D}" dt="2024-09-19T03:52:02.178" v="597"/>
          <ac:inkMkLst>
            <pc:docMk/>
            <pc:sldMk cId="2528750707" sldId="757"/>
            <ac:inkMk id="73" creationId="{2345DA3F-052A-54B1-D841-344CBF157F05}"/>
          </ac:inkMkLst>
        </pc:inkChg>
        <pc:inkChg chg="add del">
          <ac:chgData name="2302067 - Niladree Chakraborty" userId="0bb952b0-57b4-482b-a11a-ef855d026325" providerId="ADAL" clId="{7BCD4B79-4024-9E41-93A7-A0C52E21208D}" dt="2024-09-19T03:52:02.178" v="597"/>
          <ac:inkMkLst>
            <pc:docMk/>
            <pc:sldMk cId="2528750707" sldId="757"/>
            <ac:inkMk id="74" creationId="{8E64416D-37A5-B7E9-E9B6-87E76B34A1CA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119" v="729"/>
          <ac:inkMkLst>
            <pc:docMk/>
            <pc:sldMk cId="2528750707" sldId="757"/>
            <ac:inkMk id="75" creationId="{3C1D2349-0E33-AD78-1D14-3F69F6E90DC0}"/>
          </ac:inkMkLst>
        </pc:inkChg>
        <pc:inkChg chg="add del">
          <ac:chgData name="2302067 - Niladree Chakraborty" userId="0bb952b0-57b4-482b-a11a-ef855d026325" providerId="ADAL" clId="{7BCD4B79-4024-9E41-93A7-A0C52E21208D}" dt="2024-09-19T03:52:03.435" v="600"/>
          <ac:inkMkLst>
            <pc:docMk/>
            <pc:sldMk cId="2528750707" sldId="757"/>
            <ac:inkMk id="76" creationId="{CA7807DD-2D24-059A-0E79-34E055B157B5}"/>
          </ac:inkMkLst>
        </pc:inkChg>
        <pc:inkChg chg="add del">
          <ac:chgData name="2302067 - Niladree Chakraborty" userId="0bb952b0-57b4-482b-a11a-ef855d026325" providerId="ADAL" clId="{7BCD4B79-4024-9E41-93A7-A0C52E21208D}" dt="2024-09-19T03:52:03.435" v="600"/>
          <ac:inkMkLst>
            <pc:docMk/>
            <pc:sldMk cId="2528750707" sldId="757"/>
            <ac:inkMk id="77" creationId="{5AC84BE4-5E0C-FFCA-101B-C51D20875FA4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047" v="719"/>
          <ac:inkMkLst>
            <pc:docMk/>
            <pc:sldMk cId="2528750707" sldId="757"/>
            <ac:inkMk id="78" creationId="{7FFDF932-1719-B684-B7FF-BA7DED5E298C}"/>
          </ac:inkMkLst>
        </pc:inkChg>
        <pc:inkChg chg="add del">
          <ac:chgData name="2302067 - Niladree Chakraborty" userId="0bb952b0-57b4-482b-a11a-ef855d026325" providerId="ADAL" clId="{7BCD4B79-4024-9E41-93A7-A0C52E21208D}" dt="2024-09-19T03:52:07.559" v="603"/>
          <ac:inkMkLst>
            <pc:docMk/>
            <pc:sldMk cId="2528750707" sldId="757"/>
            <ac:inkMk id="79" creationId="{59EACD96-CA73-9F14-770E-A50B9EE1FD64}"/>
          </ac:inkMkLst>
        </pc:inkChg>
        <pc:inkChg chg="add del">
          <ac:chgData name="2302067 - Niladree Chakraborty" userId="0bb952b0-57b4-482b-a11a-ef855d026325" providerId="ADAL" clId="{7BCD4B79-4024-9E41-93A7-A0C52E21208D}" dt="2024-09-19T03:52:07.559" v="603"/>
          <ac:inkMkLst>
            <pc:docMk/>
            <pc:sldMk cId="2528750707" sldId="757"/>
            <ac:inkMk id="80" creationId="{3DCA9627-2A0E-5DD3-5FEF-DE8D524B9C80}"/>
          </ac:inkMkLst>
        </pc:inkChg>
        <pc:inkChg chg="add del reco">
          <ac:chgData name="2302067 - Niladree Chakraborty" userId="0bb952b0-57b4-482b-a11a-ef855d026325" providerId="ADAL" clId="{7BCD4B79-4024-9E41-93A7-A0C52E21208D}" dt="2024-09-19T03:52:22.251" v="610"/>
          <ac:inkMkLst>
            <pc:docMk/>
            <pc:sldMk cId="2528750707" sldId="757"/>
            <ac:inkMk id="81" creationId="{5B9B0F44-9A8E-A036-5D9B-7A88938C96E5}"/>
          </ac:inkMkLst>
        </pc:inkChg>
        <pc:inkChg chg="add del">
          <ac:chgData name="2302067 - Niladree Chakraborty" userId="0bb952b0-57b4-482b-a11a-ef855d026325" providerId="ADAL" clId="{7BCD4B79-4024-9E41-93A7-A0C52E21208D}" dt="2024-09-19T03:52:11.434" v="609"/>
          <ac:inkMkLst>
            <pc:docMk/>
            <pc:sldMk cId="2528750707" sldId="757"/>
            <ac:inkMk id="82" creationId="{5E13E780-6697-D6B6-46CA-085E54AD2E82}"/>
          </ac:inkMkLst>
        </pc:inkChg>
        <pc:inkChg chg="add del">
          <ac:chgData name="2302067 - Niladree Chakraborty" userId="0bb952b0-57b4-482b-a11a-ef855d026325" providerId="ADAL" clId="{7BCD4B79-4024-9E41-93A7-A0C52E21208D}" dt="2024-09-19T03:52:11.434" v="609"/>
          <ac:inkMkLst>
            <pc:docMk/>
            <pc:sldMk cId="2528750707" sldId="757"/>
            <ac:inkMk id="83" creationId="{D20E6F8B-842A-F58E-28EB-B4868F928EC3}"/>
          </ac:inkMkLst>
        </pc:inkChg>
        <pc:inkChg chg="add del">
          <ac:chgData name="2302067 - Niladree Chakraborty" userId="0bb952b0-57b4-482b-a11a-ef855d026325" providerId="ADAL" clId="{7BCD4B79-4024-9E41-93A7-A0C52E21208D}" dt="2024-09-19T03:52:11.434" v="609"/>
          <ac:inkMkLst>
            <pc:docMk/>
            <pc:sldMk cId="2528750707" sldId="757"/>
            <ac:inkMk id="84" creationId="{CB0AC387-FF49-954B-52CA-7A5A5EE0A4BA}"/>
          </ac:inkMkLst>
        </pc:inkChg>
        <pc:inkChg chg="add del">
          <ac:chgData name="2302067 - Niladree Chakraborty" userId="0bb952b0-57b4-482b-a11a-ef855d026325" providerId="ADAL" clId="{7BCD4B79-4024-9E41-93A7-A0C52E21208D}" dt="2024-09-19T03:52:11.434" v="609"/>
          <ac:inkMkLst>
            <pc:docMk/>
            <pc:sldMk cId="2528750707" sldId="757"/>
            <ac:inkMk id="85" creationId="{CD337EF1-D373-007F-ADF8-040D0805ED57}"/>
          </ac:inkMkLst>
        </pc:inkChg>
        <pc:inkChg chg="add del">
          <ac:chgData name="2302067 - Niladree Chakraborty" userId="0bb952b0-57b4-482b-a11a-ef855d026325" providerId="ADAL" clId="{7BCD4B79-4024-9E41-93A7-A0C52E21208D}" dt="2024-09-19T03:52:11.434" v="609"/>
          <ac:inkMkLst>
            <pc:docMk/>
            <pc:sldMk cId="2528750707" sldId="757"/>
            <ac:inkMk id="86" creationId="{91649138-FF66-E313-79C2-F1B7CD7616B3}"/>
          </ac:inkMkLst>
        </pc:inkChg>
        <pc:inkChg chg="add del reco">
          <ac:chgData name="2302067 - Niladree Chakraborty" userId="0bb952b0-57b4-482b-a11a-ef855d026325" providerId="ADAL" clId="{7BCD4B79-4024-9E41-93A7-A0C52E21208D}" dt="2024-09-19T03:52:22.279" v="611"/>
          <ac:inkMkLst>
            <pc:docMk/>
            <pc:sldMk cId="2528750707" sldId="757"/>
            <ac:inkMk id="87" creationId="{30D0DC8D-890F-301E-A992-A0DDAA2B6EEB}"/>
          </ac:inkMkLst>
        </pc:inkChg>
        <pc:inkChg chg="add del">
          <ac:chgData name="2302067 - Niladree Chakraborty" userId="0bb952b0-57b4-482b-a11a-ef855d026325" providerId="ADAL" clId="{7BCD4B79-4024-9E41-93A7-A0C52E21208D}" dt="2024-09-19T03:52:29.361" v="620"/>
          <ac:inkMkLst>
            <pc:docMk/>
            <pc:sldMk cId="2528750707" sldId="757"/>
            <ac:inkMk id="88" creationId="{9914753A-AD6A-B410-69F4-29C08B7AF751}"/>
          </ac:inkMkLst>
        </pc:inkChg>
        <pc:inkChg chg="add del">
          <ac:chgData name="2302067 - Niladree Chakraborty" userId="0bb952b0-57b4-482b-a11a-ef855d026325" providerId="ADAL" clId="{7BCD4B79-4024-9E41-93A7-A0C52E21208D}" dt="2024-09-19T03:52:29.361" v="620"/>
          <ac:inkMkLst>
            <pc:docMk/>
            <pc:sldMk cId="2528750707" sldId="757"/>
            <ac:inkMk id="89" creationId="{966E656C-7247-C221-9929-5704FFECD2B4}"/>
          </ac:inkMkLst>
        </pc:inkChg>
        <pc:inkChg chg="add del">
          <ac:chgData name="2302067 - Niladree Chakraborty" userId="0bb952b0-57b4-482b-a11a-ef855d026325" providerId="ADAL" clId="{7BCD4B79-4024-9E41-93A7-A0C52E21208D}" dt="2024-09-19T03:52:29.361" v="620"/>
          <ac:inkMkLst>
            <pc:docMk/>
            <pc:sldMk cId="2528750707" sldId="757"/>
            <ac:inkMk id="90" creationId="{189B5A54-2E35-1D76-BD67-29E7DE056CB2}"/>
          </ac:inkMkLst>
        </pc:inkChg>
        <pc:inkChg chg="add del">
          <ac:chgData name="2302067 - Niladree Chakraborty" userId="0bb952b0-57b4-482b-a11a-ef855d026325" providerId="ADAL" clId="{7BCD4B79-4024-9E41-93A7-A0C52E21208D}" dt="2024-09-19T03:52:29.361" v="620"/>
          <ac:inkMkLst>
            <pc:docMk/>
            <pc:sldMk cId="2528750707" sldId="757"/>
            <ac:inkMk id="91" creationId="{396D65EF-CEB4-8779-3D79-3BE61ABB9FAF}"/>
          </ac:inkMkLst>
        </pc:inkChg>
        <pc:inkChg chg="add del">
          <ac:chgData name="2302067 - Niladree Chakraborty" userId="0bb952b0-57b4-482b-a11a-ef855d026325" providerId="ADAL" clId="{7BCD4B79-4024-9E41-93A7-A0C52E21208D}" dt="2024-09-19T03:52:29.361" v="620"/>
          <ac:inkMkLst>
            <pc:docMk/>
            <pc:sldMk cId="2528750707" sldId="757"/>
            <ac:inkMk id="92" creationId="{7112163C-87B9-F2EE-A4AF-BCE1E7ED979C}"/>
          </ac:inkMkLst>
        </pc:inkChg>
        <pc:inkChg chg="add del">
          <ac:chgData name="2302067 - Niladree Chakraborty" userId="0bb952b0-57b4-482b-a11a-ef855d026325" providerId="ADAL" clId="{7BCD4B79-4024-9E41-93A7-A0C52E21208D}" dt="2024-09-19T03:52:29.361" v="620"/>
          <ac:inkMkLst>
            <pc:docMk/>
            <pc:sldMk cId="2528750707" sldId="757"/>
            <ac:inkMk id="93" creationId="{A29E5983-2550-42C2-8CB4-14EBA5CFEB6C}"/>
          </ac:inkMkLst>
        </pc:inkChg>
        <pc:inkChg chg="add del">
          <ac:chgData name="2302067 - Niladree Chakraborty" userId="0bb952b0-57b4-482b-a11a-ef855d026325" providerId="ADAL" clId="{7BCD4B79-4024-9E41-93A7-A0C52E21208D}" dt="2024-09-19T03:52:29.361" v="620"/>
          <ac:inkMkLst>
            <pc:docMk/>
            <pc:sldMk cId="2528750707" sldId="757"/>
            <ac:inkMk id="94" creationId="{FE711097-A510-2C91-7960-F536D810FB95}"/>
          </ac:inkMkLst>
        </pc:inkChg>
        <pc:inkChg chg="add del">
          <ac:chgData name="2302067 - Niladree Chakraborty" userId="0bb952b0-57b4-482b-a11a-ef855d026325" providerId="ADAL" clId="{7BCD4B79-4024-9E41-93A7-A0C52E21208D}" dt="2024-09-19T03:52:29.361" v="620"/>
          <ac:inkMkLst>
            <pc:docMk/>
            <pc:sldMk cId="2528750707" sldId="757"/>
            <ac:inkMk id="95" creationId="{8E64C1D2-4F91-D027-23B6-3ED3B1FC22CF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079" v="722"/>
          <ac:inkMkLst>
            <pc:docMk/>
            <pc:sldMk cId="2528750707" sldId="757"/>
            <ac:inkMk id="96" creationId="{40FD1412-BE30-8E8D-89BC-E81841A61F3C}"/>
          </ac:inkMkLst>
        </pc:inkChg>
        <pc:inkChg chg="add del">
          <ac:chgData name="2302067 - Niladree Chakraborty" userId="0bb952b0-57b4-482b-a11a-ef855d026325" providerId="ADAL" clId="{7BCD4B79-4024-9E41-93A7-A0C52E21208D}" dt="2024-09-19T03:52:35.261" v="627"/>
          <ac:inkMkLst>
            <pc:docMk/>
            <pc:sldMk cId="2528750707" sldId="757"/>
            <ac:inkMk id="97" creationId="{16E101EF-62CB-23A7-52BB-3BBB7B5FE16F}"/>
          </ac:inkMkLst>
        </pc:inkChg>
        <pc:inkChg chg="add del">
          <ac:chgData name="2302067 - Niladree Chakraborty" userId="0bb952b0-57b4-482b-a11a-ef855d026325" providerId="ADAL" clId="{7BCD4B79-4024-9E41-93A7-A0C52E21208D}" dt="2024-09-19T03:52:35.261" v="627"/>
          <ac:inkMkLst>
            <pc:docMk/>
            <pc:sldMk cId="2528750707" sldId="757"/>
            <ac:inkMk id="98" creationId="{73A11244-4F74-2829-1DA2-CA4F6CC92A25}"/>
          </ac:inkMkLst>
        </pc:inkChg>
        <pc:inkChg chg="add del">
          <ac:chgData name="2302067 - Niladree Chakraborty" userId="0bb952b0-57b4-482b-a11a-ef855d026325" providerId="ADAL" clId="{7BCD4B79-4024-9E41-93A7-A0C52E21208D}" dt="2024-09-19T03:52:35.261" v="627"/>
          <ac:inkMkLst>
            <pc:docMk/>
            <pc:sldMk cId="2528750707" sldId="757"/>
            <ac:inkMk id="99" creationId="{CF87850D-08D3-E18B-5F82-C72C5E6AE1DD}"/>
          </ac:inkMkLst>
        </pc:inkChg>
        <pc:inkChg chg="add del">
          <ac:chgData name="2302067 - Niladree Chakraborty" userId="0bb952b0-57b4-482b-a11a-ef855d026325" providerId="ADAL" clId="{7BCD4B79-4024-9E41-93A7-A0C52E21208D}" dt="2024-09-19T03:52:35.261" v="627"/>
          <ac:inkMkLst>
            <pc:docMk/>
            <pc:sldMk cId="2528750707" sldId="757"/>
            <ac:inkMk id="100" creationId="{72BF87B1-FB73-9FDE-6E40-9543B1AB7B19}"/>
          </ac:inkMkLst>
        </pc:inkChg>
        <pc:inkChg chg="add del">
          <ac:chgData name="2302067 - Niladree Chakraborty" userId="0bb952b0-57b4-482b-a11a-ef855d026325" providerId="ADAL" clId="{7BCD4B79-4024-9E41-93A7-A0C52E21208D}" dt="2024-09-19T03:52:35.261" v="627"/>
          <ac:inkMkLst>
            <pc:docMk/>
            <pc:sldMk cId="2528750707" sldId="757"/>
            <ac:inkMk id="101" creationId="{1C89683D-92EB-6EDE-0B75-F22918B3C2A6}"/>
          </ac:inkMkLst>
        </pc:inkChg>
        <pc:inkChg chg="add del">
          <ac:chgData name="2302067 - Niladree Chakraborty" userId="0bb952b0-57b4-482b-a11a-ef855d026325" providerId="ADAL" clId="{7BCD4B79-4024-9E41-93A7-A0C52E21208D}" dt="2024-09-19T03:52:35.261" v="627"/>
          <ac:inkMkLst>
            <pc:docMk/>
            <pc:sldMk cId="2528750707" sldId="757"/>
            <ac:inkMk id="102" creationId="{FFD671B3-2922-B2B9-6EE8-CFF2F0749679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125" v="730"/>
          <ac:inkMkLst>
            <pc:docMk/>
            <pc:sldMk cId="2528750707" sldId="757"/>
            <ac:inkMk id="103" creationId="{F14FB6F4-76BB-D08D-3B02-113A272E2DA7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04" creationId="{A426C715-EB26-21F4-96A9-378DB43996A6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05" creationId="{D8CDC3E0-9B86-5BF0-C479-DCC7DE8E0827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06" creationId="{69CAEFC1-E956-D901-59CF-041AB596FB04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07" creationId="{5A4A1142-0D92-2FCD-7336-E6233D185797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08" creationId="{8FD28DFB-2243-46D9-9586-55C7718BFB60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09" creationId="{7F0C6E79-8AC3-62DE-8479-668EDF700C68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10" creationId="{CD9721BD-4062-3E63-C374-490C3B228B78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11" creationId="{3CD9AC62-FEF8-5FF7-C810-05C3E199F2FD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12" creationId="{09FE3652-2E1E-80DC-4C24-44DA1F21E32D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13" creationId="{FE6C39F2-50B7-DFFC-97A2-601540FAED7B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14" creationId="{33A75303-16BE-5AE7-773C-4B0AF215EECA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15" creationId="{74971A68-E9A7-4931-B9AA-D4386EFF3CAC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16" creationId="{39C51327-24D7-E9F2-939E-2FB6587D8608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17" creationId="{D105A32A-EA6F-4673-282E-3302518408A3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18" creationId="{1DF79DFF-4FC2-6532-0F46-4C9A3D785463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19" creationId="{35288257-9D60-B896-62E0-2C4903EF3866}"/>
          </ac:inkMkLst>
        </pc:inkChg>
        <pc:inkChg chg="add del">
          <ac:chgData name="2302067 - Niladree Chakraborty" userId="0bb952b0-57b4-482b-a11a-ef855d026325" providerId="ADAL" clId="{7BCD4B79-4024-9E41-93A7-A0C52E21208D}" dt="2024-09-19T03:52:54.046" v="645"/>
          <ac:inkMkLst>
            <pc:docMk/>
            <pc:sldMk cId="2528750707" sldId="757"/>
            <ac:inkMk id="120" creationId="{7B797125-7077-D706-CCC5-47D54DE33962}"/>
          </ac:inkMkLst>
        </pc:inkChg>
        <pc:inkChg chg="add del mod reco modStrokes">
          <ac:chgData name="2302067 - Niladree Chakraborty" userId="0bb952b0-57b4-482b-a11a-ef855d026325" providerId="ADAL" clId="{7BCD4B79-4024-9E41-93A7-A0C52E21208D}" dt="2024-09-19T03:56:24.109" v="727"/>
          <ac:inkMkLst>
            <pc:docMk/>
            <pc:sldMk cId="2528750707" sldId="757"/>
            <ac:inkMk id="121" creationId="{2E1B3F11-6B39-B943-03FF-9949678DE016}"/>
          </ac:inkMkLst>
        </pc:inkChg>
        <pc:inkChg chg="add del">
          <ac:chgData name="2302067 - Niladree Chakraborty" userId="0bb952b0-57b4-482b-a11a-ef855d026325" providerId="ADAL" clId="{7BCD4B79-4024-9E41-93A7-A0C52E21208D}" dt="2024-09-19T03:52:58.623" v="649"/>
          <ac:inkMkLst>
            <pc:docMk/>
            <pc:sldMk cId="2528750707" sldId="757"/>
            <ac:inkMk id="122" creationId="{D3053555-9B5E-512C-AA38-5251A754810C}"/>
          </ac:inkMkLst>
        </pc:inkChg>
        <pc:inkChg chg="add del">
          <ac:chgData name="2302067 - Niladree Chakraborty" userId="0bb952b0-57b4-482b-a11a-ef855d026325" providerId="ADAL" clId="{7BCD4B79-4024-9E41-93A7-A0C52E21208D}" dt="2024-09-19T03:52:58.623" v="649"/>
          <ac:inkMkLst>
            <pc:docMk/>
            <pc:sldMk cId="2528750707" sldId="757"/>
            <ac:inkMk id="123" creationId="{EABD159C-47A7-1A61-CA12-03830E33E317}"/>
          </ac:inkMkLst>
        </pc:inkChg>
        <pc:inkChg chg="add del">
          <ac:chgData name="2302067 - Niladree Chakraborty" userId="0bb952b0-57b4-482b-a11a-ef855d026325" providerId="ADAL" clId="{7BCD4B79-4024-9E41-93A7-A0C52E21208D}" dt="2024-09-19T03:52:58.623" v="649"/>
          <ac:inkMkLst>
            <pc:docMk/>
            <pc:sldMk cId="2528750707" sldId="757"/>
            <ac:inkMk id="124" creationId="{6491C5D5-396A-5627-1C2A-C7BFA209FFF2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072" v="721"/>
          <ac:inkMkLst>
            <pc:docMk/>
            <pc:sldMk cId="2528750707" sldId="757"/>
            <ac:inkMk id="125" creationId="{79DA6CA3-69F6-B283-7A8D-88A8951B9443}"/>
          </ac:inkMkLst>
        </pc:inkChg>
        <pc:inkChg chg="add del">
          <ac:chgData name="2302067 - Niladree Chakraborty" userId="0bb952b0-57b4-482b-a11a-ef855d026325" providerId="ADAL" clId="{7BCD4B79-4024-9E41-93A7-A0C52E21208D}" dt="2024-09-19T03:53:07.445" v="659"/>
          <ac:inkMkLst>
            <pc:docMk/>
            <pc:sldMk cId="2528750707" sldId="757"/>
            <ac:inkMk id="126" creationId="{8B52C429-4865-ED7A-90A9-3206240D990B}"/>
          </ac:inkMkLst>
        </pc:inkChg>
        <pc:inkChg chg="add del">
          <ac:chgData name="2302067 - Niladree Chakraborty" userId="0bb952b0-57b4-482b-a11a-ef855d026325" providerId="ADAL" clId="{7BCD4B79-4024-9E41-93A7-A0C52E21208D}" dt="2024-09-19T03:53:07.445" v="659"/>
          <ac:inkMkLst>
            <pc:docMk/>
            <pc:sldMk cId="2528750707" sldId="757"/>
            <ac:inkMk id="127" creationId="{33AAFB86-264D-52AD-12C9-1D5828F44EB4}"/>
          </ac:inkMkLst>
        </pc:inkChg>
        <pc:inkChg chg="add del">
          <ac:chgData name="2302067 - Niladree Chakraborty" userId="0bb952b0-57b4-482b-a11a-ef855d026325" providerId="ADAL" clId="{7BCD4B79-4024-9E41-93A7-A0C52E21208D}" dt="2024-09-19T03:53:07.445" v="659"/>
          <ac:inkMkLst>
            <pc:docMk/>
            <pc:sldMk cId="2528750707" sldId="757"/>
            <ac:inkMk id="128" creationId="{6E5E4062-2359-6702-1D05-5503950935FD}"/>
          </ac:inkMkLst>
        </pc:inkChg>
        <pc:inkChg chg="add del">
          <ac:chgData name="2302067 - Niladree Chakraborty" userId="0bb952b0-57b4-482b-a11a-ef855d026325" providerId="ADAL" clId="{7BCD4B79-4024-9E41-93A7-A0C52E21208D}" dt="2024-09-19T03:53:07.445" v="659"/>
          <ac:inkMkLst>
            <pc:docMk/>
            <pc:sldMk cId="2528750707" sldId="757"/>
            <ac:inkMk id="129" creationId="{9706F656-9743-6A5E-C0F2-C18707BC599C}"/>
          </ac:inkMkLst>
        </pc:inkChg>
        <pc:inkChg chg="add del">
          <ac:chgData name="2302067 - Niladree Chakraborty" userId="0bb952b0-57b4-482b-a11a-ef855d026325" providerId="ADAL" clId="{7BCD4B79-4024-9E41-93A7-A0C52E21208D}" dt="2024-09-19T03:53:07.445" v="659"/>
          <ac:inkMkLst>
            <pc:docMk/>
            <pc:sldMk cId="2528750707" sldId="757"/>
            <ac:inkMk id="130" creationId="{6214B8CE-F3A3-A072-A7EA-2C4F92616B25}"/>
          </ac:inkMkLst>
        </pc:inkChg>
        <pc:inkChg chg="add del">
          <ac:chgData name="2302067 - Niladree Chakraborty" userId="0bb952b0-57b4-482b-a11a-ef855d026325" providerId="ADAL" clId="{7BCD4B79-4024-9E41-93A7-A0C52E21208D}" dt="2024-09-19T03:53:07.445" v="659"/>
          <ac:inkMkLst>
            <pc:docMk/>
            <pc:sldMk cId="2528750707" sldId="757"/>
            <ac:inkMk id="131" creationId="{644CD735-38DE-8300-58D3-2420BED4D1AC}"/>
          </ac:inkMkLst>
        </pc:inkChg>
        <pc:inkChg chg="add del">
          <ac:chgData name="2302067 - Niladree Chakraborty" userId="0bb952b0-57b4-482b-a11a-ef855d026325" providerId="ADAL" clId="{7BCD4B79-4024-9E41-93A7-A0C52E21208D}" dt="2024-09-19T03:53:07.445" v="659"/>
          <ac:inkMkLst>
            <pc:docMk/>
            <pc:sldMk cId="2528750707" sldId="757"/>
            <ac:inkMk id="132" creationId="{21F87D9B-B568-940D-AE0C-E70ABE5D65A4}"/>
          </ac:inkMkLst>
        </pc:inkChg>
        <pc:inkChg chg="add del">
          <ac:chgData name="2302067 - Niladree Chakraborty" userId="0bb952b0-57b4-482b-a11a-ef855d026325" providerId="ADAL" clId="{7BCD4B79-4024-9E41-93A7-A0C52E21208D}" dt="2024-09-19T03:53:07.445" v="659"/>
          <ac:inkMkLst>
            <pc:docMk/>
            <pc:sldMk cId="2528750707" sldId="757"/>
            <ac:inkMk id="133" creationId="{ADF71F9B-D1D2-C410-D334-27A5BA2B358A}"/>
          </ac:inkMkLst>
        </pc:inkChg>
        <pc:inkChg chg="add del">
          <ac:chgData name="2302067 - Niladree Chakraborty" userId="0bb952b0-57b4-482b-a11a-ef855d026325" providerId="ADAL" clId="{7BCD4B79-4024-9E41-93A7-A0C52E21208D}" dt="2024-09-19T03:53:07.445" v="659"/>
          <ac:inkMkLst>
            <pc:docMk/>
            <pc:sldMk cId="2528750707" sldId="757"/>
            <ac:inkMk id="134" creationId="{492251FB-C21B-9CBE-2C79-1825DCC70B0B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114" v="728"/>
          <ac:inkMkLst>
            <pc:docMk/>
            <pc:sldMk cId="2528750707" sldId="757"/>
            <ac:inkMk id="135" creationId="{9CD56E47-9095-4D99-0F22-5A905A82D741}"/>
          </ac:inkMkLst>
        </pc:inkChg>
        <pc:inkChg chg="add del">
          <ac:chgData name="2302067 - Niladree Chakraborty" userId="0bb952b0-57b4-482b-a11a-ef855d026325" providerId="ADAL" clId="{7BCD4B79-4024-9E41-93A7-A0C52E21208D}" dt="2024-09-19T03:53:14.088" v="661"/>
          <ac:inkMkLst>
            <pc:docMk/>
            <pc:sldMk cId="2528750707" sldId="757"/>
            <ac:inkMk id="136" creationId="{DC586699-D66A-4DE7-8456-9F63B89DF9FE}"/>
          </ac:inkMkLst>
        </pc:inkChg>
        <pc:inkChg chg="add del">
          <ac:chgData name="2302067 - Niladree Chakraborty" userId="0bb952b0-57b4-482b-a11a-ef855d026325" providerId="ADAL" clId="{7BCD4B79-4024-9E41-93A7-A0C52E21208D}" dt="2024-09-19T03:53:20.191" v="667"/>
          <ac:inkMkLst>
            <pc:docMk/>
            <pc:sldMk cId="2528750707" sldId="757"/>
            <ac:inkMk id="137" creationId="{439E35D0-130A-94A5-87DC-C1336B90CA2F}"/>
          </ac:inkMkLst>
        </pc:inkChg>
        <pc:inkChg chg="add del">
          <ac:chgData name="2302067 - Niladree Chakraborty" userId="0bb952b0-57b4-482b-a11a-ef855d026325" providerId="ADAL" clId="{7BCD4B79-4024-9E41-93A7-A0C52E21208D}" dt="2024-09-19T03:53:20.191" v="667"/>
          <ac:inkMkLst>
            <pc:docMk/>
            <pc:sldMk cId="2528750707" sldId="757"/>
            <ac:inkMk id="138" creationId="{8F24AB29-23A6-E6F9-C4C6-118C98A1A178}"/>
          </ac:inkMkLst>
        </pc:inkChg>
        <pc:inkChg chg="add del">
          <ac:chgData name="2302067 - Niladree Chakraborty" userId="0bb952b0-57b4-482b-a11a-ef855d026325" providerId="ADAL" clId="{7BCD4B79-4024-9E41-93A7-A0C52E21208D}" dt="2024-09-19T03:53:20.191" v="667"/>
          <ac:inkMkLst>
            <pc:docMk/>
            <pc:sldMk cId="2528750707" sldId="757"/>
            <ac:inkMk id="139" creationId="{4372243E-80C0-61BE-7E1E-653E455E130F}"/>
          </ac:inkMkLst>
        </pc:inkChg>
        <pc:inkChg chg="add del">
          <ac:chgData name="2302067 - Niladree Chakraborty" userId="0bb952b0-57b4-482b-a11a-ef855d026325" providerId="ADAL" clId="{7BCD4B79-4024-9E41-93A7-A0C52E21208D}" dt="2024-09-19T03:53:20.191" v="667"/>
          <ac:inkMkLst>
            <pc:docMk/>
            <pc:sldMk cId="2528750707" sldId="757"/>
            <ac:inkMk id="140" creationId="{1DBE75FE-C977-BF71-5026-49FE1E7FD58F}"/>
          </ac:inkMkLst>
        </pc:inkChg>
        <pc:inkChg chg="add del">
          <ac:chgData name="2302067 - Niladree Chakraborty" userId="0bb952b0-57b4-482b-a11a-ef855d026325" providerId="ADAL" clId="{7BCD4B79-4024-9E41-93A7-A0C52E21208D}" dt="2024-09-19T03:53:20.191" v="667"/>
          <ac:inkMkLst>
            <pc:docMk/>
            <pc:sldMk cId="2528750707" sldId="757"/>
            <ac:inkMk id="141" creationId="{43798746-5D09-7068-929B-329EC695D15A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085" v="723"/>
          <ac:inkMkLst>
            <pc:docMk/>
            <pc:sldMk cId="2528750707" sldId="757"/>
            <ac:inkMk id="142" creationId="{70027FE7-2B52-4709-EA99-562C51A2F454}"/>
          </ac:inkMkLst>
        </pc:inkChg>
        <pc:inkChg chg="add del">
          <ac:chgData name="2302067 - Niladree Chakraborty" userId="0bb952b0-57b4-482b-a11a-ef855d026325" providerId="ADAL" clId="{7BCD4B79-4024-9E41-93A7-A0C52E21208D}" dt="2024-09-19T03:53:26.595" v="674"/>
          <ac:inkMkLst>
            <pc:docMk/>
            <pc:sldMk cId="2528750707" sldId="757"/>
            <ac:inkMk id="143" creationId="{56A1199F-7D89-B985-C861-7D6962921646}"/>
          </ac:inkMkLst>
        </pc:inkChg>
        <pc:inkChg chg="add del">
          <ac:chgData name="2302067 - Niladree Chakraborty" userId="0bb952b0-57b4-482b-a11a-ef855d026325" providerId="ADAL" clId="{7BCD4B79-4024-9E41-93A7-A0C52E21208D}" dt="2024-09-19T03:53:26.595" v="674"/>
          <ac:inkMkLst>
            <pc:docMk/>
            <pc:sldMk cId="2528750707" sldId="757"/>
            <ac:inkMk id="144" creationId="{F3A1627A-786F-BE24-B04D-5E38E534FB19}"/>
          </ac:inkMkLst>
        </pc:inkChg>
        <pc:inkChg chg="add del">
          <ac:chgData name="2302067 - Niladree Chakraborty" userId="0bb952b0-57b4-482b-a11a-ef855d026325" providerId="ADAL" clId="{7BCD4B79-4024-9E41-93A7-A0C52E21208D}" dt="2024-09-19T03:53:26.595" v="674"/>
          <ac:inkMkLst>
            <pc:docMk/>
            <pc:sldMk cId="2528750707" sldId="757"/>
            <ac:inkMk id="145" creationId="{26F9D70F-1DDB-9898-8C86-32F88F92E2C4}"/>
          </ac:inkMkLst>
        </pc:inkChg>
        <pc:inkChg chg="add del">
          <ac:chgData name="2302067 - Niladree Chakraborty" userId="0bb952b0-57b4-482b-a11a-ef855d026325" providerId="ADAL" clId="{7BCD4B79-4024-9E41-93A7-A0C52E21208D}" dt="2024-09-19T03:53:26.595" v="674"/>
          <ac:inkMkLst>
            <pc:docMk/>
            <pc:sldMk cId="2528750707" sldId="757"/>
            <ac:inkMk id="146" creationId="{E12D2484-173F-6907-C671-B6D6F25DCB4F}"/>
          </ac:inkMkLst>
        </pc:inkChg>
        <pc:inkChg chg="add del">
          <ac:chgData name="2302067 - Niladree Chakraborty" userId="0bb952b0-57b4-482b-a11a-ef855d026325" providerId="ADAL" clId="{7BCD4B79-4024-9E41-93A7-A0C52E21208D}" dt="2024-09-19T03:53:26.595" v="674"/>
          <ac:inkMkLst>
            <pc:docMk/>
            <pc:sldMk cId="2528750707" sldId="757"/>
            <ac:inkMk id="147" creationId="{85F97873-E123-D7E2-EC04-FD284FB152D4}"/>
          </ac:inkMkLst>
        </pc:inkChg>
        <pc:inkChg chg="add del">
          <ac:chgData name="2302067 - Niladree Chakraborty" userId="0bb952b0-57b4-482b-a11a-ef855d026325" providerId="ADAL" clId="{7BCD4B79-4024-9E41-93A7-A0C52E21208D}" dt="2024-09-19T03:53:26.595" v="674"/>
          <ac:inkMkLst>
            <pc:docMk/>
            <pc:sldMk cId="2528750707" sldId="757"/>
            <ac:inkMk id="148" creationId="{4E3242D8-FAAF-0A58-97E9-F8F54A5ACD66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063" v="720"/>
          <ac:inkMkLst>
            <pc:docMk/>
            <pc:sldMk cId="2528750707" sldId="757"/>
            <ac:inkMk id="149" creationId="{1DA5FD67-5AF0-648C-1089-780EB82826D4}"/>
          </ac:inkMkLst>
        </pc:inkChg>
        <pc:inkChg chg="add del">
          <ac:chgData name="2302067 - Niladree Chakraborty" userId="0bb952b0-57b4-482b-a11a-ef855d026325" providerId="ADAL" clId="{7BCD4B79-4024-9E41-93A7-A0C52E21208D}" dt="2024-09-19T03:53:32.015" v="678"/>
          <ac:inkMkLst>
            <pc:docMk/>
            <pc:sldMk cId="2528750707" sldId="757"/>
            <ac:inkMk id="150" creationId="{49A66685-789C-CD4F-C6AC-1F75A495AD88}"/>
          </ac:inkMkLst>
        </pc:inkChg>
        <pc:inkChg chg="add del">
          <ac:chgData name="2302067 - Niladree Chakraborty" userId="0bb952b0-57b4-482b-a11a-ef855d026325" providerId="ADAL" clId="{7BCD4B79-4024-9E41-93A7-A0C52E21208D}" dt="2024-09-19T03:53:32.015" v="678"/>
          <ac:inkMkLst>
            <pc:docMk/>
            <pc:sldMk cId="2528750707" sldId="757"/>
            <ac:inkMk id="151" creationId="{E7645E00-C274-C39E-3E63-9AB4818346AA}"/>
          </ac:inkMkLst>
        </pc:inkChg>
        <pc:inkChg chg="add del">
          <ac:chgData name="2302067 - Niladree Chakraborty" userId="0bb952b0-57b4-482b-a11a-ef855d026325" providerId="ADAL" clId="{7BCD4B79-4024-9E41-93A7-A0C52E21208D}" dt="2024-09-19T03:53:32.015" v="678"/>
          <ac:inkMkLst>
            <pc:docMk/>
            <pc:sldMk cId="2528750707" sldId="757"/>
            <ac:inkMk id="152" creationId="{25FC4112-D1F6-9D8D-73F2-EFE6B23BAE4F}"/>
          </ac:inkMkLst>
        </pc:inkChg>
        <pc:inkChg chg="add del reco">
          <ac:chgData name="2302067 - Niladree Chakraborty" userId="0bb952b0-57b4-482b-a11a-ef855d026325" providerId="ADAL" clId="{7BCD4B79-4024-9E41-93A7-A0C52E21208D}" dt="2024-09-19T03:56:24.130" v="731"/>
          <ac:inkMkLst>
            <pc:docMk/>
            <pc:sldMk cId="2528750707" sldId="757"/>
            <ac:inkMk id="153" creationId="{4E57FDD8-CCE5-E150-B7EC-F94DF6E2DA83}"/>
          </ac:inkMkLst>
        </pc:inkChg>
        <pc:inkChg chg="add del">
          <ac:chgData name="2302067 - Niladree Chakraborty" userId="0bb952b0-57b4-482b-a11a-ef855d026325" providerId="ADAL" clId="{7BCD4B79-4024-9E41-93A7-A0C52E21208D}" dt="2024-09-19T03:56:24.093" v="724"/>
          <ac:inkMkLst>
            <pc:docMk/>
            <pc:sldMk cId="2528750707" sldId="757"/>
            <ac:inkMk id="154" creationId="{547B0C3C-80BB-05CE-00F2-78D17CE8C9EF}"/>
          </ac:inkMkLst>
        </pc:inkChg>
        <pc:inkChg chg="add del">
          <ac:chgData name="2302067 - Niladree Chakraborty" userId="0bb952b0-57b4-482b-a11a-ef855d026325" providerId="ADAL" clId="{7BCD4B79-4024-9E41-93A7-A0C52E21208D}" dt="2024-09-19T03:54:36.642" v="713"/>
          <ac:inkMkLst>
            <pc:docMk/>
            <pc:sldMk cId="2528750707" sldId="757"/>
            <ac:inkMk id="155" creationId="{92A99C0A-602A-A8C9-67E1-C2282899E19E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56" creationId="{E465A6CB-65A5-0037-B018-307407391201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57" creationId="{7077E4AA-42DF-2EF6-C9A4-DEB2059494F9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58" creationId="{F38B095D-E71E-3E5A-4732-E28D134F5864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59" creationId="{803BA0CE-50C3-8720-38D0-69C8BDE27218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60" creationId="{D24C7391-E1CB-75C2-134E-E4A1CED4AC11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61" creationId="{FB3A55C8-B350-7C3D-D683-20437EDAB680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62" creationId="{740C971A-12AA-9E69-29BF-9180037E388C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63" creationId="{794575FC-D5DA-AC9D-2297-1143401D12E3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64" creationId="{831BD135-B83F-5E9D-2000-F15850652F69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65" creationId="{DD873334-958C-565A-2583-A369FD37FD3F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66" creationId="{E05F59AE-F156-C2B3-D41C-DC7063067D80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67" creationId="{28B025C0-FE40-53E7-6F4F-CA261EDA6CEA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68" creationId="{8E6B1B21-5B80-8FE0-3824-EA9B4E80E3DC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69" creationId="{C62EED58-EC5A-CE6A-806C-373419EE151B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70" creationId="{4CB4BEB8-6644-1F25-767C-3ADA1BAC41CF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71" creationId="{46FD1C22-14F2-C13E-DA58-4B5C01B0BE02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72" creationId="{C151A9A4-925D-9D42-F9AF-AEDC8DF78223}"/>
          </ac:inkMkLst>
        </pc:inkChg>
        <pc:inkChg chg="add del">
          <ac:chgData name="2302067 - Niladree Chakraborty" userId="0bb952b0-57b4-482b-a11a-ef855d026325" providerId="ADAL" clId="{7BCD4B79-4024-9E41-93A7-A0C52E21208D}" dt="2024-09-19T03:54:08.191" v="699"/>
          <ac:inkMkLst>
            <pc:docMk/>
            <pc:sldMk cId="2528750707" sldId="757"/>
            <ac:inkMk id="173" creationId="{1500F335-9925-723D-1F7E-99E6339EB8CC}"/>
          </ac:inkMkLst>
        </pc:inkChg>
        <pc:inkChg chg="add del reco">
          <ac:chgData name="2302067 - Niladree Chakraborty" userId="0bb952b0-57b4-482b-a11a-ef855d026325" providerId="ADAL" clId="{7BCD4B79-4024-9E41-93A7-A0C52E21208D}" dt="2024-09-19T03:54:36.667" v="716"/>
          <ac:inkMkLst>
            <pc:docMk/>
            <pc:sldMk cId="2528750707" sldId="757"/>
            <ac:inkMk id="174" creationId="{6A05B985-737C-6AC3-DFC7-E5177379BE2C}"/>
          </ac:inkMkLst>
        </pc:inkChg>
        <pc:inkChg chg="add del">
          <ac:chgData name="2302067 - Niladree Chakraborty" userId="0bb952b0-57b4-482b-a11a-ef855d026325" providerId="ADAL" clId="{7BCD4B79-4024-9E41-93A7-A0C52E21208D}" dt="2024-09-19T03:54:27.497" v="709"/>
          <ac:inkMkLst>
            <pc:docMk/>
            <pc:sldMk cId="2528750707" sldId="757"/>
            <ac:inkMk id="175" creationId="{E676BD7F-177F-5572-43F4-FCDA3705359C}"/>
          </ac:inkMkLst>
        </pc:inkChg>
        <pc:inkChg chg="add del">
          <ac:chgData name="2302067 - Niladree Chakraborty" userId="0bb952b0-57b4-482b-a11a-ef855d026325" providerId="ADAL" clId="{7BCD4B79-4024-9E41-93A7-A0C52E21208D}" dt="2024-09-19T03:54:27.497" v="709"/>
          <ac:inkMkLst>
            <pc:docMk/>
            <pc:sldMk cId="2528750707" sldId="757"/>
            <ac:inkMk id="176" creationId="{F6F4434B-2DCA-3CB4-E28A-E0C07426C897}"/>
          </ac:inkMkLst>
        </pc:inkChg>
        <pc:inkChg chg="add del">
          <ac:chgData name="2302067 - Niladree Chakraborty" userId="0bb952b0-57b4-482b-a11a-ef855d026325" providerId="ADAL" clId="{7BCD4B79-4024-9E41-93A7-A0C52E21208D}" dt="2024-09-19T03:54:27.497" v="709"/>
          <ac:inkMkLst>
            <pc:docMk/>
            <pc:sldMk cId="2528750707" sldId="757"/>
            <ac:inkMk id="177" creationId="{D10EB660-1C5D-2F60-B1FC-68F21E182815}"/>
          </ac:inkMkLst>
        </pc:inkChg>
        <pc:inkChg chg="add del">
          <ac:chgData name="2302067 - Niladree Chakraborty" userId="0bb952b0-57b4-482b-a11a-ef855d026325" providerId="ADAL" clId="{7BCD4B79-4024-9E41-93A7-A0C52E21208D}" dt="2024-09-19T03:54:27.497" v="709"/>
          <ac:inkMkLst>
            <pc:docMk/>
            <pc:sldMk cId="2528750707" sldId="757"/>
            <ac:inkMk id="178" creationId="{A2234A09-A152-FEC5-B08C-81AE1416B239}"/>
          </ac:inkMkLst>
        </pc:inkChg>
        <pc:inkChg chg="add del">
          <ac:chgData name="2302067 - Niladree Chakraborty" userId="0bb952b0-57b4-482b-a11a-ef855d026325" providerId="ADAL" clId="{7BCD4B79-4024-9E41-93A7-A0C52E21208D}" dt="2024-09-19T03:54:27.497" v="709"/>
          <ac:inkMkLst>
            <pc:docMk/>
            <pc:sldMk cId="2528750707" sldId="757"/>
            <ac:inkMk id="179" creationId="{48E8DD71-A040-FC96-162B-3EC2307C0120}"/>
          </ac:inkMkLst>
        </pc:inkChg>
        <pc:inkChg chg="add del">
          <ac:chgData name="2302067 - Niladree Chakraborty" userId="0bb952b0-57b4-482b-a11a-ef855d026325" providerId="ADAL" clId="{7BCD4B79-4024-9E41-93A7-A0C52E21208D}" dt="2024-09-19T03:54:27.497" v="709"/>
          <ac:inkMkLst>
            <pc:docMk/>
            <pc:sldMk cId="2528750707" sldId="757"/>
            <ac:inkMk id="180" creationId="{11DD1B52-3BB9-9421-F2E8-8D31304D7A61}"/>
          </ac:inkMkLst>
        </pc:inkChg>
        <pc:inkChg chg="add del">
          <ac:chgData name="2302067 - Niladree Chakraborty" userId="0bb952b0-57b4-482b-a11a-ef855d026325" providerId="ADAL" clId="{7BCD4B79-4024-9E41-93A7-A0C52E21208D}" dt="2024-09-19T03:54:27.497" v="709"/>
          <ac:inkMkLst>
            <pc:docMk/>
            <pc:sldMk cId="2528750707" sldId="757"/>
            <ac:inkMk id="181" creationId="{D34BA7ED-62D2-59F4-5597-3604F9B9F330}"/>
          </ac:inkMkLst>
        </pc:inkChg>
        <pc:inkChg chg="add del">
          <ac:chgData name="2302067 - Niladree Chakraborty" userId="0bb952b0-57b4-482b-a11a-ef855d026325" providerId="ADAL" clId="{7BCD4B79-4024-9E41-93A7-A0C52E21208D}" dt="2024-09-19T03:54:27.497" v="709"/>
          <ac:inkMkLst>
            <pc:docMk/>
            <pc:sldMk cId="2528750707" sldId="757"/>
            <ac:inkMk id="182" creationId="{40035B4E-65CE-91FB-EFB6-DB7F2A1FA545}"/>
          </ac:inkMkLst>
        </pc:inkChg>
        <pc:inkChg chg="add del">
          <ac:chgData name="2302067 - Niladree Chakraborty" userId="0bb952b0-57b4-482b-a11a-ef855d026325" providerId="ADAL" clId="{7BCD4B79-4024-9E41-93A7-A0C52E21208D}" dt="2024-09-19T03:54:27.497" v="709"/>
          <ac:inkMkLst>
            <pc:docMk/>
            <pc:sldMk cId="2528750707" sldId="757"/>
            <ac:inkMk id="183" creationId="{D6B63EC6-D832-C418-64C3-1D9B089A0958}"/>
          </ac:inkMkLst>
        </pc:inkChg>
        <pc:inkChg chg="add del reco">
          <ac:chgData name="2302067 - Niladree Chakraborty" userId="0bb952b0-57b4-482b-a11a-ef855d026325" providerId="ADAL" clId="{7BCD4B79-4024-9E41-93A7-A0C52E21208D}" dt="2024-09-19T03:54:36.625" v="712"/>
          <ac:inkMkLst>
            <pc:docMk/>
            <pc:sldMk cId="2528750707" sldId="757"/>
            <ac:inkMk id="184" creationId="{1A9F85F8-4B85-7A5F-077D-44E4A39BE7D3}"/>
          </ac:inkMkLst>
        </pc:inkChg>
        <pc:inkChg chg="add del">
          <ac:chgData name="2302067 - Niladree Chakraborty" userId="0bb952b0-57b4-482b-a11a-ef855d026325" providerId="ADAL" clId="{7BCD4B79-4024-9E41-93A7-A0C52E21208D}" dt="2024-09-19T03:54:36.659" v="715"/>
          <ac:inkMkLst>
            <pc:docMk/>
            <pc:sldMk cId="2528750707" sldId="757"/>
            <ac:inkMk id="185" creationId="{0FAF841D-B445-BEF2-394D-8C4CA3425769}"/>
          </ac:inkMkLst>
        </pc:inkChg>
        <pc:inkChg chg="add del">
          <ac:chgData name="2302067 - Niladree Chakraborty" userId="0bb952b0-57b4-482b-a11a-ef855d026325" providerId="ADAL" clId="{7BCD4B79-4024-9E41-93A7-A0C52E21208D}" dt="2024-09-19T03:54:36.651" v="714"/>
          <ac:inkMkLst>
            <pc:docMk/>
            <pc:sldMk cId="2528750707" sldId="757"/>
            <ac:inkMk id="186" creationId="{D81939CA-1199-542A-7CF8-312FFDA7EE63}"/>
          </ac:inkMkLst>
        </pc:inkChg>
        <pc:inkChg chg="add del">
          <ac:chgData name="2302067 - Niladree Chakraborty" userId="0bb952b0-57b4-482b-a11a-ef855d026325" providerId="ADAL" clId="{7BCD4B79-4024-9E41-93A7-A0C52E21208D}" dt="2024-09-19T03:56:24.140" v="733"/>
          <ac:inkMkLst>
            <pc:docMk/>
            <pc:sldMk cId="2528750707" sldId="757"/>
            <ac:inkMk id="187" creationId="{39816290-5C52-BB54-21D7-62B0A338FDC6}"/>
          </ac:inkMkLst>
        </pc:inkChg>
        <pc:inkChg chg="add del">
          <ac:chgData name="2302067 - Niladree Chakraborty" userId="0bb952b0-57b4-482b-a11a-ef855d026325" providerId="ADAL" clId="{7BCD4B79-4024-9E41-93A7-A0C52E21208D}" dt="2024-09-19T03:56:47.041" v="735"/>
          <ac:inkMkLst>
            <pc:docMk/>
            <pc:sldMk cId="2528750707" sldId="757"/>
            <ac:inkMk id="188" creationId="{7E2DFF11-1D5C-4E85-A4C4-AA35B6D62443}"/>
          </ac:inkMkLst>
        </pc:inkChg>
        <pc:inkChg chg="add del">
          <ac:chgData name="2302067 - Niladree Chakraborty" userId="0bb952b0-57b4-482b-a11a-ef855d026325" providerId="ADAL" clId="{7BCD4B79-4024-9E41-93A7-A0C52E21208D}" dt="2024-09-19T03:56:52.981" v="740"/>
          <ac:inkMkLst>
            <pc:docMk/>
            <pc:sldMk cId="2528750707" sldId="757"/>
            <ac:inkMk id="189" creationId="{9CF455E4-CD9E-42B2-48A0-622CEE14104C}"/>
          </ac:inkMkLst>
        </pc:inkChg>
        <pc:inkChg chg="add del">
          <ac:chgData name="2302067 - Niladree Chakraborty" userId="0bb952b0-57b4-482b-a11a-ef855d026325" providerId="ADAL" clId="{7BCD4B79-4024-9E41-93A7-A0C52E21208D}" dt="2024-09-19T03:56:52.981" v="740"/>
          <ac:inkMkLst>
            <pc:docMk/>
            <pc:sldMk cId="2528750707" sldId="757"/>
            <ac:inkMk id="190" creationId="{B4C56D42-1985-3BFA-72F6-1B5EB491E69F}"/>
          </ac:inkMkLst>
        </pc:inkChg>
        <pc:inkChg chg="add del">
          <ac:chgData name="2302067 - Niladree Chakraborty" userId="0bb952b0-57b4-482b-a11a-ef855d026325" providerId="ADAL" clId="{7BCD4B79-4024-9E41-93A7-A0C52E21208D}" dt="2024-09-19T03:56:52.981" v="740"/>
          <ac:inkMkLst>
            <pc:docMk/>
            <pc:sldMk cId="2528750707" sldId="757"/>
            <ac:inkMk id="191" creationId="{E0F6DF80-BBC7-166C-01A3-298FD4F391B2}"/>
          </ac:inkMkLst>
        </pc:inkChg>
        <pc:inkChg chg="add del">
          <ac:chgData name="2302067 - Niladree Chakraborty" userId="0bb952b0-57b4-482b-a11a-ef855d026325" providerId="ADAL" clId="{7BCD4B79-4024-9E41-93A7-A0C52E21208D}" dt="2024-09-19T03:56:52.981" v="740"/>
          <ac:inkMkLst>
            <pc:docMk/>
            <pc:sldMk cId="2528750707" sldId="757"/>
            <ac:inkMk id="192" creationId="{68D9F6BE-5DC1-8472-4BDF-B38A1807E57B}"/>
          </ac:inkMkLst>
        </pc:inkChg>
        <pc:inkChg chg="add del reco">
          <ac:chgData name="2302067 - Niladree Chakraborty" userId="0bb952b0-57b4-482b-a11a-ef855d026325" providerId="ADAL" clId="{7BCD4B79-4024-9E41-93A7-A0C52E21208D}" dt="2024-09-19T03:58:13.240" v="803"/>
          <ac:inkMkLst>
            <pc:docMk/>
            <pc:sldMk cId="2528750707" sldId="757"/>
            <ac:inkMk id="193" creationId="{78CFF6F4-1BE6-FEA0-EE04-2A120FC49C8A}"/>
          </ac:inkMkLst>
        </pc:inkChg>
        <pc:inkChg chg="add del">
          <ac:chgData name="2302067 - Niladree Chakraborty" userId="0bb952b0-57b4-482b-a11a-ef855d026325" providerId="ADAL" clId="{7BCD4B79-4024-9E41-93A7-A0C52E21208D}" dt="2024-09-19T03:58:13.192" v="797"/>
          <ac:inkMkLst>
            <pc:docMk/>
            <pc:sldMk cId="2528750707" sldId="757"/>
            <ac:inkMk id="194" creationId="{EE40CF7B-D758-E7B4-98A3-40AECAC5F84A}"/>
          </ac:inkMkLst>
        </pc:inkChg>
        <pc:inkChg chg="add del">
          <ac:chgData name="2302067 - Niladree Chakraborty" userId="0bb952b0-57b4-482b-a11a-ef855d026325" providerId="ADAL" clId="{7BCD4B79-4024-9E41-93A7-A0C52E21208D}" dt="2024-09-19T03:58:13.253" v="805"/>
          <ac:inkMkLst>
            <pc:docMk/>
            <pc:sldMk cId="2528750707" sldId="757"/>
            <ac:inkMk id="195" creationId="{9C38BE70-8244-68DB-2179-7B4E2984B8DE}"/>
          </ac:inkMkLst>
        </pc:inkChg>
        <pc:inkChg chg="add del">
          <ac:chgData name="2302067 - Niladree Chakraborty" userId="0bb952b0-57b4-482b-a11a-ef855d026325" providerId="ADAL" clId="{7BCD4B79-4024-9E41-93A7-A0C52E21208D}" dt="2024-09-19T03:57:03.451" v="749"/>
          <ac:inkMkLst>
            <pc:docMk/>
            <pc:sldMk cId="2528750707" sldId="757"/>
            <ac:inkMk id="196" creationId="{0C36D181-5B9C-63EC-947E-9F13D453CE56}"/>
          </ac:inkMkLst>
        </pc:inkChg>
        <pc:inkChg chg="add del">
          <ac:chgData name="2302067 - Niladree Chakraborty" userId="0bb952b0-57b4-482b-a11a-ef855d026325" providerId="ADAL" clId="{7BCD4B79-4024-9E41-93A7-A0C52E21208D}" dt="2024-09-19T03:57:03.451" v="749"/>
          <ac:inkMkLst>
            <pc:docMk/>
            <pc:sldMk cId="2528750707" sldId="757"/>
            <ac:inkMk id="197" creationId="{14B51C50-9ADB-CCF2-AB79-66EC08BB3EE7}"/>
          </ac:inkMkLst>
        </pc:inkChg>
        <pc:inkChg chg="add del">
          <ac:chgData name="2302067 - Niladree Chakraborty" userId="0bb952b0-57b4-482b-a11a-ef855d026325" providerId="ADAL" clId="{7BCD4B79-4024-9E41-93A7-A0C52E21208D}" dt="2024-09-19T03:57:03.451" v="749"/>
          <ac:inkMkLst>
            <pc:docMk/>
            <pc:sldMk cId="2528750707" sldId="757"/>
            <ac:inkMk id="198" creationId="{26E8C2CF-CFB4-5D25-12B2-18D308C1589B}"/>
          </ac:inkMkLst>
        </pc:inkChg>
        <pc:inkChg chg="add del">
          <ac:chgData name="2302067 - Niladree Chakraborty" userId="0bb952b0-57b4-482b-a11a-ef855d026325" providerId="ADAL" clId="{7BCD4B79-4024-9E41-93A7-A0C52E21208D}" dt="2024-09-19T03:57:03.451" v="749"/>
          <ac:inkMkLst>
            <pc:docMk/>
            <pc:sldMk cId="2528750707" sldId="757"/>
            <ac:inkMk id="199" creationId="{D4FAA0EF-83E0-B0F1-02A1-B084C3C62C2E}"/>
          </ac:inkMkLst>
        </pc:inkChg>
        <pc:inkChg chg="add del">
          <ac:chgData name="2302067 - Niladree Chakraborty" userId="0bb952b0-57b4-482b-a11a-ef855d026325" providerId="ADAL" clId="{7BCD4B79-4024-9E41-93A7-A0C52E21208D}" dt="2024-09-19T03:57:03.451" v="749"/>
          <ac:inkMkLst>
            <pc:docMk/>
            <pc:sldMk cId="2528750707" sldId="757"/>
            <ac:inkMk id="200" creationId="{DD925916-6680-8123-112B-486AF3CC93D4}"/>
          </ac:inkMkLst>
        </pc:inkChg>
        <pc:inkChg chg="add del">
          <ac:chgData name="2302067 - Niladree Chakraborty" userId="0bb952b0-57b4-482b-a11a-ef855d026325" providerId="ADAL" clId="{7BCD4B79-4024-9E41-93A7-A0C52E21208D}" dt="2024-09-19T03:57:03.451" v="749"/>
          <ac:inkMkLst>
            <pc:docMk/>
            <pc:sldMk cId="2528750707" sldId="757"/>
            <ac:inkMk id="201" creationId="{38A8418E-B610-2AED-E3A0-6A82A344E25A}"/>
          </ac:inkMkLst>
        </pc:inkChg>
        <pc:inkChg chg="add del reco">
          <ac:chgData name="2302067 - Niladree Chakraborty" userId="0bb952b0-57b4-482b-a11a-ef855d026325" providerId="ADAL" clId="{7BCD4B79-4024-9E41-93A7-A0C52E21208D}" dt="2024-09-19T03:58:13.259" v="806"/>
          <ac:inkMkLst>
            <pc:docMk/>
            <pc:sldMk cId="2528750707" sldId="757"/>
            <ac:inkMk id="202" creationId="{0AE746CE-B419-6272-8C04-9BAD85A2BF61}"/>
          </ac:inkMkLst>
        </pc:inkChg>
        <pc:inkChg chg="add del">
          <ac:chgData name="2302067 - Niladree Chakraborty" userId="0bb952b0-57b4-482b-a11a-ef855d026325" providerId="ADAL" clId="{7BCD4B79-4024-9E41-93A7-A0C52E21208D}" dt="2024-09-19T03:57:10.011" v="757"/>
          <ac:inkMkLst>
            <pc:docMk/>
            <pc:sldMk cId="2528750707" sldId="757"/>
            <ac:inkMk id="203" creationId="{DA9156BD-F60A-1C79-0E03-6DF0E7A08BAF}"/>
          </ac:inkMkLst>
        </pc:inkChg>
        <pc:inkChg chg="add del">
          <ac:chgData name="2302067 - Niladree Chakraborty" userId="0bb952b0-57b4-482b-a11a-ef855d026325" providerId="ADAL" clId="{7BCD4B79-4024-9E41-93A7-A0C52E21208D}" dt="2024-09-19T03:57:10.011" v="757"/>
          <ac:inkMkLst>
            <pc:docMk/>
            <pc:sldMk cId="2528750707" sldId="757"/>
            <ac:inkMk id="204" creationId="{95B33092-AB5E-3D29-9B48-B6512B7E316E}"/>
          </ac:inkMkLst>
        </pc:inkChg>
        <pc:inkChg chg="add del">
          <ac:chgData name="2302067 - Niladree Chakraborty" userId="0bb952b0-57b4-482b-a11a-ef855d026325" providerId="ADAL" clId="{7BCD4B79-4024-9E41-93A7-A0C52E21208D}" dt="2024-09-19T03:57:10.011" v="757"/>
          <ac:inkMkLst>
            <pc:docMk/>
            <pc:sldMk cId="2528750707" sldId="757"/>
            <ac:inkMk id="205" creationId="{0758F9B4-5FD3-D2E2-07D5-C88BA84651D3}"/>
          </ac:inkMkLst>
        </pc:inkChg>
        <pc:inkChg chg="add del">
          <ac:chgData name="2302067 - Niladree Chakraborty" userId="0bb952b0-57b4-482b-a11a-ef855d026325" providerId="ADAL" clId="{7BCD4B79-4024-9E41-93A7-A0C52E21208D}" dt="2024-09-19T03:57:10.011" v="757"/>
          <ac:inkMkLst>
            <pc:docMk/>
            <pc:sldMk cId="2528750707" sldId="757"/>
            <ac:inkMk id="206" creationId="{1C67B567-0A79-9B3B-42DF-8199DA28070B}"/>
          </ac:inkMkLst>
        </pc:inkChg>
        <pc:inkChg chg="add del">
          <ac:chgData name="2302067 - Niladree Chakraborty" userId="0bb952b0-57b4-482b-a11a-ef855d026325" providerId="ADAL" clId="{7BCD4B79-4024-9E41-93A7-A0C52E21208D}" dt="2024-09-19T03:57:10.011" v="757"/>
          <ac:inkMkLst>
            <pc:docMk/>
            <pc:sldMk cId="2528750707" sldId="757"/>
            <ac:inkMk id="207" creationId="{3D394CB5-6175-C003-021A-11A1E61D5E87}"/>
          </ac:inkMkLst>
        </pc:inkChg>
        <pc:inkChg chg="add del">
          <ac:chgData name="2302067 - Niladree Chakraborty" userId="0bb952b0-57b4-482b-a11a-ef855d026325" providerId="ADAL" clId="{7BCD4B79-4024-9E41-93A7-A0C52E21208D}" dt="2024-09-19T03:57:10.011" v="757"/>
          <ac:inkMkLst>
            <pc:docMk/>
            <pc:sldMk cId="2528750707" sldId="757"/>
            <ac:inkMk id="208" creationId="{EDE0F3DE-F0BA-E690-D5FF-AFD92762CE98}"/>
          </ac:inkMkLst>
        </pc:inkChg>
        <pc:inkChg chg="add del">
          <ac:chgData name="2302067 - Niladree Chakraborty" userId="0bb952b0-57b4-482b-a11a-ef855d026325" providerId="ADAL" clId="{7BCD4B79-4024-9E41-93A7-A0C52E21208D}" dt="2024-09-19T03:57:10.011" v="757"/>
          <ac:inkMkLst>
            <pc:docMk/>
            <pc:sldMk cId="2528750707" sldId="757"/>
            <ac:inkMk id="209" creationId="{B3C9A002-A9FD-61E7-B199-C8E8D118F601}"/>
          </ac:inkMkLst>
        </pc:inkChg>
        <pc:inkChg chg="add del mod reco modStrokes">
          <ac:chgData name="2302067 - Niladree Chakraborty" userId="0bb952b0-57b4-482b-a11a-ef855d026325" providerId="ADAL" clId="{7BCD4B79-4024-9E41-93A7-A0C52E21208D}" dt="2024-09-19T03:57:35.847" v="775"/>
          <ac:inkMkLst>
            <pc:docMk/>
            <pc:sldMk cId="2528750707" sldId="757"/>
            <ac:inkMk id="210" creationId="{8EB54E52-9F6C-CF94-8AD0-195E0F9BEC71}"/>
          </ac:inkMkLst>
        </pc:inkChg>
        <pc:inkChg chg="add del">
          <ac:chgData name="2302067 - Niladree Chakraborty" userId="0bb952b0-57b4-482b-a11a-ef855d026325" providerId="ADAL" clId="{7BCD4B79-4024-9E41-93A7-A0C52E21208D}" dt="2024-09-19T03:57:36.728" v="776"/>
          <ac:inkMkLst>
            <pc:docMk/>
            <pc:sldMk cId="2528750707" sldId="757"/>
            <ac:inkMk id="211" creationId="{231584D5-9926-7020-54E6-6D17097E9C6C}"/>
          </ac:inkMkLst>
        </pc:inkChg>
        <pc:inkChg chg="add del">
          <ac:chgData name="2302067 - Niladree Chakraborty" userId="0bb952b0-57b4-482b-a11a-ef855d026325" providerId="ADAL" clId="{7BCD4B79-4024-9E41-93A7-A0C52E21208D}" dt="2024-09-19T03:57:24.656" v="764"/>
          <ac:inkMkLst>
            <pc:docMk/>
            <pc:sldMk cId="2528750707" sldId="757"/>
            <ac:inkMk id="212" creationId="{8D1473B7-71C3-FD32-9DEA-322065A440B1}"/>
          </ac:inkMkLst>
        </pc:inkChg>
        <pc:inkChg chg="add del">
          <ac:chgData name="2302067 - Niladree Chakraborty" userId="0bb952b0-57b4-482b-a11a-ef855d026325" providerId="ADAL" clId="{7BCD4B79-4024-9E41-93A7-A0C52E21208D}" dt="2024-09-19T03:57:24.656" v="764"/>
          <ac:inkMkLst>
            <pc:docMk/>
            <pc:sldMk cId="2528750707" sldId="757"/>
            <ac:inkMk id="213" creationId="{52D25D76-3A86-D0EB-B787-9A910E9C8B6B}"/>
          </ac:inkMkLst>
        </pc:inkChg>
        <pc:inkChg chg="add del">
          <ac:chgData name="2302067 - Niladree Chakraborty" userId="0bb952b0-57b4-482b-a11a-ef855d026325" providerId="ADAL" clId="{7BCD4B79-4024-9E41-93A7-A0C52E21208D}" dt="2024-09-19T03:57:24.656" v="764"/>
          <ac:inkMkLst>
            <pc:docMk/>
            <pc:sldMk cId="2528750707" sldId="757"/>
            <ac:inkMk id="214" creationId="{D89762CC-768C-EB45-404A-B9ABE5384AD7}"/>
          </ac:inkMkLst>
        </pc:inkChg>
        <pc:inkChg chg="add del">
          <ac:chgData name="2302067 - Niladree Chakraborty" userId="0bb952b0-57b4-482b-a11a-ef855d026325" providerId="ADAL" clId="{7BCD4B79-4024-9E41-93A7-A0C52E21208D}" dt="2024-09-19T03:57:24.656" v="764"/>
          <ac:inkMkLst>
            <pc:docMk/>
            <pc:sldMk cId="2528750707" sldId="757"/>
            <ac:inkMk id="215" creationId="{33ABBF62-4F59-6D90-05B9-0D46DF597D4F}"/>
          </ac:inkMkLst>
        </pc:inkChg>
        <pc:inkChg chg="add del">
          <ac:chgData name="2302067 - Niladree Chakraborty" userId="0bb952b0-57b4-482b-a11a-ef855d026325" providerId="ADAL" clId="{7BCD4B79-4024-9E41-93A7-A0C52E21208D}" dt="2024-09-19T03:57:24.656" v="764"/>
          <ac:inkMkLst>
            <pc:docMk/>
            <pc:sldMk cId="2528750707" sldId="757"/>
            <ac:inkMk id="216" creationId="{ADF59ED3-A099-9755-5043-3C46EDA7DE99}"/>
          </ac:inkMkLst>
        </pc:inkChg>
        <pc:inkChg chg="add del mod reco modStrokes">
          <ac:chgData name="2302067 - Niladree Chakraborty" userId="0bb952b0-57b4-482b-a11a-ef855d026325" providerId="ADAL" clId="{7BCD4B79-4024-9E41-93A7-A0C52E21208D}" dt="2024-09-19T03:57:32.606" v="773"/>
          <ac:inkMkLst>
            <pc:docMk/>
            <pc:sldMk cId="2528750707" sldId="757"/>
            <ac:inkMk id="217" creationId="{D12AA576-FF98-A698-1BAE-F8A329076D6C}"/>
          </ac:inkMkLst>
        </pc:inkChg>
        <pc:inkChg chg="add del">
          <ac:chgData name="2302067 - Niladree Chakraborty" userId="0bb952b0-57b4-482b-a11a-ef855d026325" providerId="ADAL" clId="{7BCD4B79-4024-9E41-93A7-A0C52E21208D}" dt="2024-09-19T03:57:27.127" v="770"/>
          <ac:inkMkLst>
            <pc:docMk/>
            <pc:sldMk cId="2528750707" sldId="757"/>
            <ac:inkMk id="218" creationId="{89A619F4-BBD2-4161-9509-BD1005DADD3E}"/>
          </ac:inkMkLst>
        </pc:inkChg>
        <pc:inkChg chg="add del">
          <ac:chgData name="2302067 - Niladree Chakraborty" userId="0bb952b0-57b4-482b-a11a-ef855d026325" providerId="ADAL" clId="{7BCD4B79-4024-9E41-93A7-A0C52E21208D}" dt="2024-09-19T03:57:27.127" v="770"/>
          <ac:inkMkLst>
            <pc:docMk/>
            <pc:sldMk cId="2528750707" sldId="757"/>
            <ac:inkMk id="219" creationId="{12595E44-D264-9ED4-0395-57B415179105}"/>
          </ac:inkMkLst>
        </pc:inkChg>
        <pc:inkChg chg="add del">
          <ac:chgData name="2302067 - Niladree Chakraborty" userId="0bb952b0-57b4-482b-a11a-ef855d026325" providerId="ADAL" clId="{7BCD4B79-4024-9E41-93A7-A0C52E21208D}" dt="2024-09-19T03:57:27.127" v="770"/>
          <ac:inkMkLst>
            <pc:docMk/>
            <pc:sldMk cId="2528750707" sldId="757"/>
            <ac:inkMk id="220" creationId="{13BC7960-A574-4DFD-206F-D16BAFF4AD37}"/>
          </ac:inkMkLst>
        </pc:inkChg>
        <pc:inkChg chg="add del">
          <ac:chgData name="2302067 - Niladree Chakraborty" userId="0bb952b0-57b4-482b-a11a-ef855d026325" providerId="ADAL" clId="{7BCD4B79-4024-9E41-93A7-A0C52E21208D}" dt="2024-09-19T03:57:27.127" v="770"/>
          <ac:inkMkLst>
            <pc:docMk/>
            <pc:sldMk cId="2528750707" sldId="757"/>
            <ac:inkMk id="221" creationId="{6FE587A9-A6C2-506E-71C1-5D8E90D5C5E5}"/>
          </ac:inkMkLst>
        </pc:inkChg>
        <pc:inkChg chg="add del">
          <ac:chgData name="2302067 - Niladree Chakraborty" userId="0bb952b0-57b4-482b-a11a-ef855d026325" providerId="ADAL" clId="{7BCD4B79-4024-9E41-93A7-A0C52E21208D}" dt="2024-09-19T03:57:27.127" v="770"/>
          <ac:inkMkLst>
            <pc:docMk/>
            <pc:sldMk cId="2528750707" sldId="757"/>
            <ac:inkMk id="222" creationId="{E326B718-C1A1-BB5E-5EC7-77F30AB6AEFF}"/>
          </ac:inkMkLst>
        </pc:inkChg>
        <pc:inkChg chg="add del reco">
          <ac:chgData name="2302067 - Niladree Chakraborty" userId="0bb952b0-57b4-482b-a11a-ef855d026325" providerId="ADAL" clId="{7BCD4B79-4024-9E41-93A7-A0C52E21208D}" dt="2024-09-19T03:57:32.221" v="772"/>
          <ac:inkMkLst>
            <pc:docMk/>
            <pc:sldMk cId="2528750707" sldId="757"/>
            <ac:inkMk id="223" creationId="{E3E5E86F-5F89-BD17-A22F-832A7A20A9FB}"/>
          </ac:inkMkLst>
        </pc:inkChg>
        <pc:inkChg chg="add del">
          <ac:chgData name="2302067 - Niladree Chakraborty" userId="0bb952b0-57b4-482b-a11a-ef855d026325" providerId="ADAL" clId="{7BCD4B79-4024-9E41-93A7-A0C52E21208D}" dt="2024-09-19T03:57:40.380" v="780"/>
          <ac:inkMkLst>
            <pc:docMk/>
            <pc:sldMk cId="2528750707" sldId="757"/>
            <ac:inkMk id="224" creationId="{4ED19799-E7C3-F5CC-7521-00A0B9601087}"/>
          </ac:inkMkLst>
        </pc:inkChg>
        <pc:inkChg chg="add del">
          <ac:chgData name="2302067 - Niladree Chakraborty" userId="0bb952b0-57b4-482b-a11a-ef855d026325" providerId="ADAL" clId="{7BCD4B79-4024-9E41-93A7-A0C52E21208D}" dt="2024-09-19T03:57:40.380" v="780"/>
          <ac:inkMkLst>
            <pc:docMk/>
            <pc:sldMk cId="2528750707" sldId="757"/>
            <ac:inkMk id="225" creationId="{80C018BC-8251-9AF3-CF9F-225565872B6B}"/>
          </ac:inkMkLst>
        </pc:inkChg>
        <pc:inkChg chg="add del">
          <ac:chgData name="2302067 - Niladree Chakraborty" userId="0bb952b0-57b4-482b-a11a-ef855d026325" providerId="ADAL" clId="{7BCD4B79-4024-9E41-93A7-A0C52E21208D}" dt="2024-09-19T03:57:40.380" v="780"/>
          <ac:inkMkLst>
            <pc:docMk/>
            <pc:sldMk cId="2528750707" sldId="757"/>
            <ac:inkMk id="226" creationId="{0D9DEC98-39CA-8B09-E2F2-3AD4960AD9F0}"/>
          </ac:inkMkLst>
        </pc:inkChg>
        <pc:inkChg chg="add del reco">
          <ac:chgData name="2302067 - Niladree Chakraborty" userId="0bb952b0-57b4-482b-a11a-ef855d026325" providerId="ADAL" clId="{7BCD4B79-4024-9E41-93A7-A0C52E21208D}" dt="2024-09-19T03:58:13.265" v="807"/>
          <ac:inkMkLst>
            <pc:docMk/>
            <pc:sldMk cId="2528750707" sldId="757"/>
            <ac:inkMk id="227" creationId="{2C71EA85-BF4F-F382-940D-92F827FC7B37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28" creationId="{857DC3C5-C2F7-1945-3618-D5F20F5E4B07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29" creationId="{15BD1D95-5F17-DA50-030F-34201E596033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30" creationId="{F68994CD-2507-3E7D-8C8A-28FF255CE288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31" creationId="{70D6FA81-BF36-F1A2-74C8-01AC983A858C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32" creationId="{855532F0-79ED-7ADA-2CA0-0BAAC6C149C1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33" creationId="{F0596869-2E9E-01E6-CD66-A6ED090D35C2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34" creationId="{69663661-DC73-8C38-4513-E6EA410A9B24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35" creationId="{CDFAD3D9-6D39-BDF5-8F3D-E7DEA3B976DF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36" creationId="{815894E3-A8FB-8A94-DABE-3AC25D6A261B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37" creationId="{CD741A86-74B1-F2E3-6E99-C0628F157D10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38" creationId="{CACC163E-2E03-5E6D-6490-9493A0DFDC1F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39" creationId="{23D50323-2786-7E90-CD98-1BB4834D2DE6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40" creationId="{1B7581F2-6813-2789-F170-3539AB4F5990}"/>
          </ac:inkMkLst>
        </pc:inkChg>
        <pc:inkChg chg="add del">
          <ac:chgData name="2302067 - Niladree Chakraborty" userId="0bb952b0-57b4-482b-a11a-ef855d026325" providerId="ADAL" clId="{7BCD4B79-4024-9E41-93A7-A0C52E21208D}" dt="2024-09-19T03:57:46.187" v="795"/>
          <ac:inkMkLst>
            <pc:docMk/>
            <pc:sldMk cId="2528750707" sldId="757"/>
            <ac:inkMk id="241" creationId="{6F6B909C-9EFB-49E4-DD1A-C0310D93C3E8}"/>
          </ac:inkMkLst>
        </pc:inkChg>
        <pc:inkChg chg="add del reco">
          <ac:chgData name="2302067 - Niladree Chakraborty" userId="0bb952b0-57b4-482b-a11a-ef855d026325" providerId="ADAL" clId="{7BCD4B79-4024-9E41-93A7-A0C52E21208D}" dt="2024-09-19T03:58:13.211" v="799"/>
          <ac:inkMkLst>
            <pc:docMk/>
            <pc:sldMk cId="2528750707" sldId="757"/>
            <ac:inkMk id="242" creationId="{D8917D0E-B082-B926-8A42-2828D5230658}"/>
          </ac:inkMkLst>
        </pc:inkChg>
        <pc:inkChg chg="add del reco">
          <ac:chgData name="2302067 - Niladree Chakraborty" userId="0bb952b0-57b4-482b-a11a-ef855d026325" providerId="ADAL" clId="{7BCD4B79-4024-9E41-93A7-A0C52E21208D}" dt="2024-09-19T03:58:13.220" v="800"/>
          <ac:inkMkLst>
            <pc:docMk/>
            <pc:sldMk cId="2528750707" sldId="757"/>
            <ac:inkMk id="243" creationId="{694BED45-FC98-9AC8-D06F-C23E1CAE7995}"/>
          </ac:inkMkLst>
        </pc:inkChg>
        <pc:inkChg chg="add del">
          <ac:chgData name="2302067 - Niladree Chakraborty" userId="0bb952b0-57b4-482b-a11a-ef855d026325" providerId="ADAL" clId="{7BCD4B79-4024-9E41-93A7-A0C52E21208D}" dt="2024-09-19T03:58:20.188" v="817"/>
          <ac:inkMkLst>
            <pc:docMk/>
            <pc:sldMk cId="2528750707" sldId="757"/>
            <ac:inkMk id="244" creationId="{0380FF4C-3FAE-2DBB-A6DD-305027BCBD46}"/>
          </ac:inkMkLst>
        </pc:inkChg>
        <pc:inkChg chg="add del">
          <ac:chgData name="2302067 - Niladree Chakraborty" userId="0bb952b0-57b4-482b-a11a-ef855d026325" providerId="ADAL" clId="{7BCD4B79-4024-9E41-93A7-A0C52E21208D}" dt="2024-09-19T03:58:20.188" v="817"/>
          <ac:inkMkLst>
            <pc:docMk/>
            <pc:sldMk cId="2528750707" sldId="757"/>
            <ac:inkMk id="245" creationId="{F6D6A0F1-07D0-ECB0-DC41-BF42F7839648}"/>
          </ac:inkMkLst>
        </pc:inkChg>
        <pc:inkChg chg="add del">
          <ac:chgData name="2302067 - Niladree Chakraborty" userId="0bb952b0-57b4-482b-a11a-ef855d026325" providerId="ADAL" clId="{7BCD4B79-4024-9E41-93A7-A0C52E21208D}" dt="2024-09-19T03:58:20.188" v="817"/>
          <ac:inkMkLst>
            <pc:docMk/>
            <pc:sldMk cId="2528750707" sldId="757"/>
            <ac:inkMk id="246" creationId="{585AD032-FBE8-9A3E-ACFB-C3C296F99ACC}"/>
          </ac:inkMkLst>
        </pc:inkChg>
        <pc:inkChg chg="add del">
          <ac:chgData name="2302067 - Niladree Chakraborty" userId="0bb952b0-57b4-482b-a11a-ef855d026325" providerId="ADAL" clId="{7BCD4B79-4024-9E41-93A7-A0C52E21208D}" dt="2024-09-19T03:58:20.188" v="817"/>
          <ac:inkMkLst>
            <pc:docMk/>
            <pc:sldMk cId="2528750707" sldId="757"/>
            <ac:inkMk id="247" creationId="{AB1F0CF1-19DF-8808-B01B-A7B771C64646}"/>
          </ac:inkMkLst>
        </pc:inkChg>
        <pc:inkChg chg="add del">
          <ac:chgData name="2302067 - Niladree Chakraborty" userId="0bb952b0-57b4-482b-a11a-ef855d026325" providerId="ADAL" clId="{7BCD4B79-4024-9E41-93A7-A0C52E21208D}" dt="2024-09-19T03:58:20.188" v="817"/>
          <ac:inkMkLst>
            <pc:docMk/>
            <pc:sldMk cId="2528750707" sldId="757"/>
            <ac:inkMk id="248" creationId="{CD4A624F-7E96-C2E8-BE20-F4221407DC10}"/>
          </ac:inkMkLst>
        </pc:inkChg>
        <pc:inkChg chg="add del">
          <ac:chgData name="2302067 - Niladree Chakraborty" userId="0bb952b0-57b4-482b-a11a-ef855d026325" providerId="ADAL" clId="{7BCD4B79-4024-9E41-93A7-A0C52E21208D}" dt="2024-09-19T03:58:20.188" v="817"/>
          <ac:inkMkLst>
            <pc:docMk/>
            <pc:sldMk cId="2528750707" sldId="757"/>
            <ac:inkMk id="249" creationId="{B0EE7563-D55C-544D-F28B-C44800E9C570}"/>
          </ac:inkMkLst>
        </pc:inkChg>
        <pc:inkChg chg="add del">
          <ac:chgData name="2302067 - Niladree Chakraborty" userId="0bb952b0-57b4-482b-a11a-ef855d026325" providerId="ADAL" clId="{7BCD4B79-4024-9E41-93A7-A0C52E21208D}" dt="2024-09-19T03:58:20.188" v="817"/>
          <ac:inkMkLst>
            <pc:docMk/>
            <pc:sldMk cId="2528750707" sldId="757"/>
            <ac:inkMk id="250" creationId="{B604D9FD-0C46-B853-CB6E-4CB41956554A}"/>
          </ac:inkMkLst>
        </pc:inkChg>
        <pc:inkChg chg="add del">
          <ac:chgData name="2302067 - Niladree Chakraborty" userId="0bb952b0-57b4-482b-a11a-ef855d026325" providerId="ADAL" clId="{7BCD4B79-4024-9E41-93A7-A0C52E21208D}" dt="2024-09-19T03:58:20.188" v="817"/>
          <ac:inkMkLst>
            <pc:docMk/>
            <pc:sldMk cId="2528750707" sldId="757"/>
            <ac:inkMk id="251" creationId="{A8F64AC3-A0E2-38C3-3F08-5D10ABD86480}"/>
          </ac:inkMkLst>
        </pc:inkChg>
        <pc:inkChg chg="add del reco">
          <ac:chgData name="2302067 - Niladree Chakraborty" userId="0bb952b0-57b4-482b-a11a-ef855d026325" providerId="ADAL" clId="{7BCD4B79-4024-9E41-93A7-A0C52E21208D}" dt="2024-09-19T03:59:31.462" v="836"/>
          <ac:inkMkLst>
            <pc:docMk/>
            <pc:sldMk cId="2528750707" sldId="757"/>
            <ac:inkMk id="252" creationId="{6F129E33-A98C-B1CD-C033-ED60B5115234}"/>
          </ac:inkMkLst>
        </pc:inkChg>
        <pc:inkChg chg="add del">
          <ac:chgData name="2302067 - Niladree Chakraborty" userId="0bb952b0-57b4-482b-a11a-ef855d026325" providerId="ADAL" clId="{7BCD4B79-4024-9E41-93A7-A0C52E21208D}" dt="2024-09-19T03:58:30.040" v="824"/>
          <ac:inkMkLst>
            <pc:docMk/>
            <pc:sldMk cId="2528750707" sldId="757"/>
            <ac:inkMk id="253" creationId="{AF169C31-8D02-22F8-624B-C1E1AC114C35}"/>
          </ac:inkMkLst>
        </pc:inkChg>
        <pc:inkChg chg="add del">
          <ac:chgData name="2302067 - Niladree Chakraborty" userId="0bb952b0-57b4-482b-a11a-ef855d026325" providerId="ADAL" clId="{7BCD4B79-4024-9E41-93A7-A0C52E21208D}" dt="2024-09-19T03:58:30.040" v="824"/>
          <ac:inkMkLst>
            <pc:docMk/>
            <pc:sldMk cId="2528750707" sldId="757"/>
            <ac:inkMk id="254" creationId="{13DB07ED-1B5C-CC50-A749-EDC910289E74}"/>
          </ac:inkMkLst>
        </pc:inkChg>
        <pc:inkChg chg="add del">
          <ac:chgData name="2302067 - Niladree Chakraborty" userId="0bb952b0-57b4-482b-a11a-ef855d026325" providerId="ADAL" clId="{7BCD4B79-4024-9E41-93A7-A0C52E21208D}" dt="2024-09-19T03:58:30.040" v="824"/>
          <ac:inkMkLst>
            <pc:docMk/>
            <pc:sldMk cId="2528750707" sldId="757"/>
            <ac:inkMk id="255" creationId="{883E67CC-0213-1A9D-66C0-59D4E70C7B12}"/>
          </ac:inkMkLst>
        </pc:inkChg>
        <pc:inkChg chg="add del">
          <ac:chgData name="2302067 - Niladree Chakraborty" userId="0bb952b0-57b4-482b-a11a-ef855d026325" providerId="ADAL" clId="{7BCD4B79-4024-9E41-93A7-A0C52E21208D}" dt="2024-09-19T03:58:30.040" v="824"/>
          <ac:inkMkLst>
            <pc:docMk/>
            <pc:sldMk cId="2528750707" sldId="757"/>
            <ac:inkMk id="256" creationId="{BB794EF0-9493-0635-6FE3-0F28EFE42467}"/>
          </ac:inkMkLst>
        </pc:inkChg>
        <pc:inkChg chg="add del">
          <ac:chgData name="2302067 - Niladree Chakraborty" userId="0bb952b0-57b4-482b-a11a-ef855d026325" providerId="ADAL" clId="{7BCD4B79-4024-9E41-93A7-A0C52E21208D}" dt="2024-09-19T03:58:30.040" v="824"/>
          <ac:inkMkLst>
            <pc:docMk/>
            <pc:sldMk cId="2528750707" sldId="757"/>
            <ac:inkMk id="257" creationId="{04BDE32B-DF16-1395-F41A-459BD842C6B7}"/>
          </ac:inkMkLst>
        </pc:inkChg>
        <pc:inkChg chg="add del">
          <ac:chgData name="2302067 - Niladree Chakraborty" userId="0bb952b0-57b4-482b-a11a-ef855d026325" providerId="ADAL" clId="{7BCD4B79-4024-9E41-93A7-A0C52E21208D}" dt="2024-09-19T03:58:30.040" v="824"/>
          <ac:inkMkLst>
            <pc:docMk/>
            <pc:sldMk cId="2528750707" sldId="757"/>
            <ac:inkMk id="258" creationId="{1BA1829A-465F-0386-EAF4-81C056E50AB8}"/>
          </ac:inkMkLst>
        </pc:inkChg>
        <pc:inkChg chg="add del reco">
          <ac:chgData name="2302067 - Niladree Chakraborty" userId="0bb952b0-57b4-482b-a11a-ef855d026325" providerId="ADAL" clId="{7BCD4B79-4024-9E41-93A7-A0C52E21208D}" dt="2024-09-19T03:59:31.482" v="838"/>
          <ac:inkMkLst>
            <pc:docMk/>
            <pc:sldMk cId="2528750707" sldId="757"/>
            <ac:inkMk id="259" creationId="{50AC7336-4663-59A0-07C4-95B683621298}"/>
          </ac:inkMkLst>
        </pc:inkChg>
        <pc:inkChg chg="add del">
          <ac:chgData name="2302067 - Niladree Chakraborty" userId="0bb952b0-57b4-482b-a11a-ef855d026325" providerId="ADAL" clId="{7BCD4B79-4024-9E41-93A7-A0C52E21208D}" dt="2024-09-19T03:59:31.473" v="837"/>
          <ac:inkMkLst>
            <pc:docMk/>
            <pc:sldMk cId="2528750707" sldId="757"/>
            <ac:inkMk id="260" creationId="{1C4E409A-8872-2B34-D877-1B1EEEB338D2}"/>
          </ac:inkMkLst>
        </pc:inkChg>
        <pc:inkChg chg="add del">
          <ac:chgData name="2302067 - Niladree Chakraborty" userId="0bb952b0-57b4-482b-a11a-ef855d026325" providerId="ADAL" clId="{7BCD4B79-4024-9E41-93A7-A0C52E21208D}" dt="2024-09-19T04:00:34.011" v="875"/>
          <ac:inkMkLst>
            <pc:docMk/>
            <pc:sldMk cId="2528750707" sldId="757"/>
            <ac:inkMk id="261" creationId="{1E9C5B65-F38C-AF27-DF01-DC9D099168D0}"/>
          </ac:inkMkLst>
        </pc:inkChg>
        <pc:inkChg chg="add del">
          <ac:chgData name="2302067 - Niladree Chakraborty" userId="0bb952b0-57b4-482b-a11a-ef855d026325" providerId="ADAL" clId="{7BCD4B79-4024-9E41-93A7-A0C52E21208D}" dt="2024-09-19T04:00:33.366" v="869"/>
          <ac:inkMkLst>
            <pc:docMk/>
            <pc:sldMk cId="2528750707" sldId="757"/>
            <ac:inkMk id="262" creationId="{8C0FB2E6-5474-16C8-11FA-6142265D0EA4}"/>
          </ac:inkMkLst>
        </pc:inkChg>
        <pc:inkChg chg="add del">
          <ac:chgData name="2302067 - Niladree Chakraborty" userId="0bb952b0-57b4-482b-a11a-ef855d026325" providerId="ADAL" clId="{7BCD4B79-4024-9E41-93A7-A0C52E21208D}" dt="2024-09-19T03:59:31.442" v="835"/>
          <ac:inkMkLst>
            <pc:docMk/>
            <pc:sldMk cId="2528750707" sldId="757"/>
            <ac:inkMk id="263" creationId="{CD36606B-3CB5-30DD-812A-F7CE1195ABB3}"/>
          </ac:inkMkLst>
        </pc:inkChg>
        <pc:inkChg chg="add del">
          <ac:chgData name="2302067 - Niladree Chakraborty" userId="0bb952b0-57b4-482b-a11a-ef855d026325" providerId="ADAL" clId="{7BCD4B79-4024-9E41-93A7-A0C52E21208D}" dt="2024-09-19T03:59:31.490" v="839"/>
          <ac:inkMkLst>
            <pc:docMk/>
            <pc:sldMk cId="2528750707" sldId="757"/>
            <ac:inkMk id="264" creationId="{D74F5C1C-349F-09CE-2400-F36D9F4F5AC0}"/>
          </ac:inkMkLst>
        </pc:inkChg>
        <pc:inkChg chg="add del">
          <ac:chgData name="2302067 - Niladree Chakraborty" userId="0bb952b0-57b4-482b-a11a-ef855d026325" providerId="ADAL" clId="{7BCD4B79-4024-9E41-93A7-A0C52E21208D}" dt="2024-09-19T03:59:10.340" v="832"/>
          <ac:inkMkLst>
            <pc:docMk/>
            <pc:sldMk cId="2528750707" sldId="757"/>
            <ac:inkMk id="265" creationId="{2AFCB894-A103-4CFF-CD7E-90DF2CA9DFA1}"/>
          </ac:inkMkLst>
        </pc:inkChg>
        <pc:inkChg chg="add del">
          <ac:chgData name="2302067 - Niladree Chakraborty" userId="0bb952b0-57b4-482b-a11a-ef855d026325" providerId="ADAL" clId="{7BCD4B79-4024-9E41-93A7-A0C52E21208D}" dt="2024-09-19T03:59:10.340" v="832"/>
          <ac:inkMkLst>
            <pc:docMk/>
            <pc:sldMk cId="2528750707" sldId="757"/>
            <ac:inkMk id="266" creationId="{DE43B117-2F19-C35E-CFF7-A2A1F81B100D}"/>
          </ac:inkMkLst>
        </pc:inkChg>
        <pc:inkChg chg="add del reco">
          <ac:chgData name="2302067 - Niladree Chakraborty" userId="0bb952b0-57b4-482b-a11a-ef855d026325" providerId="ADAL" clId="{7BCD4B79-4024-9E41-93A7-A0C52E21208D}" dt="2024-09-19T03:59:31.497" v="840"/>
          <ac:inkMkLst>
            <pc:docMk/>
            <pc:sldMk cId="2528750707" sldId="757"/>
            <ac:inkMk id="267" creationId="{464CDF7D-F873-2FC7-3E1D-A3926359C92D}"/>
          </ac:inkMkLst>
        </pc:inkChg>
        <pc:inkChg chg="add del">
          <ac:chgData name="2302067 - Niladree Chakraborty" userId="0bb952b0-57b4-482b-a11a-ef855d026325" providerId="ADAL" clId="{7BCD4B79-4024-9E41-93A7-A0C52E21208D}" dt="2024-09-19T03:59:50.706" v="847"/>
          <ac:inkMkLst>
            <pc:docMk/>
            <pc:sldMk cId="2528750707" sldId="757"/>
            <ac:inkMk id="268" creationId="{8E125727-8E0F-6055-B337-34C49F52826A}"/>
          </ac:inkMkLst>
        </pc:inkChg>
        <pc:inkChg chg="add del">
          <ac:chgData name="2302067 - Niladree Chakraborty" userId="0bb952b0-57b4-482b-a11a-ef855d026325" providerId="ADAL" clId="{7BCD4B79-4024-9E41-93A7-A0C52E21208D}" dt="2024-09-19T04:00:34.030" v="878"/>
          <ac:inkMkLst>
            <pc:docMk/>
            <pc:sldMk cId="2528750707" sldId="757"/>
            <ac:inkMk id="269" creationId="{DBD77803-B403-C912-1E87-079DBBE9710F}"/>
          </ac:inkMkLst>
        </pc:inkChg>
        <pc:inkChg chg="add del">
          <ac:chgData name="2302067 - Niladree Chakraborty" userId="0bb952b0-57b4-482b-a11a-ef855d026325" providerId="ADAL" clId="{7BCD4B79-4024-9E41-93A7-A0C52E21208D}" dt="2024-09-19T04:00:33.985" v="871"/>
          <ac:inkMkLst>
            <pc:docMk/>
            <pc:sldMk cId="2528750707" sldId="757"/>
            <ac:inkMk id="270" creationId="{6424DE75-6B31-7C0F-F708-940E33CF9242}"/>
          </ac:inkMkLst>
        </pc:inkChg>
        <pc:inkChg chg="add del">
          <ac:chgData name="2302067 - Niladree Chakraborty" userId="0bb952b0-57b4-482b-a11a-ef855d026325" providerId="ADAL" clId="{7BCD4B79-4024-9E41-93A7-A0C52E21208D}" dt="2024-09-19T03:59:50.727" v="848"/>
          <ac:inkMkLst>
            <pc:docMk/>
            <pc:sldMk cId="2528750707" sldId="757"/>
            <ac:inkMk id="271" creationId="{D4514D67-24B5-3883-5690-81F35754BEDE}"/>
          </ac:inkMkLst>
        </pc:inkChg>
        <pc:inkChg chg="add del">
          <ac:chgData name="2302067 - Niladree Chakraborty" userId="0bb952b0-57b4-482b-a11a-ef855d026325" providerId="ADAL" clId="{7BCD4B79-4024-9E41-93A7-A0C52E21208D}" dt="2024-09-19T03:59:51.902" v="849"/>
          <ac:inkMkLst>
            <pc:docMk/>
            <pc:sldMk cId="2528750707" sldId="757"/>
            <ac:inkMk id="272" creationId="{107A96AE-FFEE-5746-2C4B-FCEA8C74487A}"/>
          </ac:inkMkLst>
        </pc:inkChg>
        <pc:inkChg chg="add del">
          <ac:chgData name="2302067 - Niladree Chakraborty" userId="0bb952b0-57b4-482b-a11a-ef855d026325" providerId="ADAL" clId="{7BCD4B79-4024-9E41-93A7-A0C52E21208D}" dt="2024-09-19T03:59:44.053" v="846"/>
          <ac:inkMkLst>
            <pc:docMk/>
            <pc:sldMk cId="2528750707" sldId="757"/>
            <ac:inkMk id="273" creationId="{455139C6-A9EA-0CEE-39C5-8B0B75CB6835}"/>
          </ac:inkMkLst>
        </pc:inkChg>
        <pc:inkChg chg="add del">
          <ac:chgData name="2302067 - Niladree Chakraborty" userId="0bb952b0-57b4-482b-a11a-ef855d026325" providerId="ADAL" clId="{7BCD4B79-4024-9E41-93A7-A0C52E21208D}" dt="2024-09-19T04:00:34.005" v="874"/>
          <ac:inkMkLst>
            <pc:docMk/>
            <pc:sldMk cId="2528750707" sldId="757"/>
            <ac:inkMk id="274" creationId="{7610F497-61B1-916A-439A-346E8BE43975}"/>
          </ac:inkMkLst>
        </pc:inkChg>
        <pc:inkChg chg="add del">
          <ac:chgData name="2302067 - Niladree Chakraborty" userId="0bb952b0-57b4-482b-a11a-ef855d026325" providerId="ADAL" clId="{7BCD4B79-4024-9E41-93A7-A0C52E21208D}" dt="2024-09-19T04:00:00.330" v="852"/>
          <ac:inkMkLst>
            <pc:docMk/>
            <pc:sldMk cId="2528750707" sldId="757"/>
            <ac:inkMk id="275" creationId="{07969FDC-3A19-F83F-0A60-854113F5641E}"/>
          </ac:inkMkLst>
        </pc:inkChg>
        <pc:inkChg chg="add del">
          <ac:chgData name="2302067 - Niladree Chakraborty" userId="0bb952b0-57b4-482b-a11a-ef855d026325" providerId="ADAL" clId="{7BCD4B79-4024-9E41-93A7-A0C52E21208D}" dt="2024-09-19T04:00:00.330" v="852"/>
          <ac:inkMkLst>
            <pc:docMk/>
            <pc:sldMk cId="2528750707" sldId="757"/>
            <ac:inkMk id="276" creationId="{F35A1FE5-9B9B-C290-C78E-C212D5E687CC}"/>
          </ac:inkMkLst>
        </pc:inkChg>
        <pc:inkChg chg="add del reco">
          <ac:chgData name="2302067 - Niladree Chakraborty" userId="0bb952b0-57b4-482b-a11a-ef855d026325" providerId="ADAL" clId="{7BCD4B79-4024-9E41-93A7-A0C52E21208D}" dt="2024-09-19T04:00:34.024" v="877"/>
          <ac:inkMkLst>
            <pc:docMk/>
            <pc:sldMk cId="2528750707" sldId="757"/>
            <ac:inkMk id="277" creationId="{562BE570-8114-5859-4C37-C69257DF60F3}"/>
          </ac:inkMkLst>
        </pc:inkChg>
        <pc:inkChg chg="add del">
          <ac:chgData name="2302067 - Niladree Chakraborty" userId="0bb952b0-57b4-482b-a11a-ef855d026325" providerId="ADAL" clId="{7BCD4B79-4024-9E41-93A7-A0C52E21208D}" dt="2024-09-19T04:00:03.551" v="855"/>
          <ac:inkMkLst>
            <pc:docMk/>
            <pc:sldMk cId="2528750707" sldId="757"/>
            <ac:inkMk id="278" creationId="{24E7329D-F5B1-41BB-6686-8D419F4D2C35}"/>
          </ac:inkMkLst>
        </pc:inkChg>
        <pc:inkChg chg="add del">
          <ac:chgData name="2302067 - Niladree Chakraborty" userId="0bb952b0-57b4-482b-a11a-ef855d026325" providerId="ADAL" clId="{7BCD4B79-4024-9E41-93A7-A0C52E21208D}" dt="2024-09-19T04:00:03.551" v="855"/>
          <ac:inkMkLst>
            <pc:docMk/>
            <pc:sldMk cId="2528750707" sldId="757"/>
            <ac:inkMk id="279" creationId="{E6E2611C-1586-11D6-B943-C99368989054}"/>
          </ac:inkMkLst>
        </pc:inkChg>
        <pc:inkChg chg="add del reco">
          <ac:chgData name="2302067 - Niladree Chakraborty" userId="0bb952b0-57b4-482b-a11a-ef855d026325" providerId="ADAL" clId="{7BCD4B79-4024-9E41-93A7-A0C52E21208D}" dt="2024-09-19T04:00:33.978" v="870"/>
          <ac:inkMkLst>
            <pc:docMk/>
            <pc:sldMk cId="2528750707" sldId="757"/>
            <ac:inkMk id="280" creationId="{D1DF401A-6FDB-5E8F-D4B8-FF451A441B69}"/>
          </ac:inkMkLst>
        </pc:inkChg>
        <pc:inkChg chg="add del">
          <ac:chgData name="2302067 - Niladree Chakraborty" userId="0bb952b0-57b4-482b-a11a-ef855d026325" providerId="ADAL" clId="{7BCD4B79-4024-9E41-93A7-A0C52E21208D}" dt="2024-09-19T04:00:05.404" v="859"/>
          <ac:inkMkLst>
            <pc:docMk/>
            <pc:sldMk cId="2528750707" sldId="757"/>
            <ac:inkMk id="281" creationId="{8ED8C98B-2E38-63BB-0D7F-D5A1673584CD}"/>
          </ac:inkMkLst>
        </pc:inkChg>
        <pc:inkChg chg="add del">
          <ac:chgData name="2302067 - Niladree Chakraborty" userId="0bb952b0-57b4-482b-a11a-ef855d026325" providerId="ADAL" clId="{7BCD4B79-4024-9E41-93A7-A0C52E21208D}" dt="2024-09-19T04:00:05.404" v="859"/>
          <ac:inkMkLst>
            <pc:docMk/>
            <pc:sldMk cId="2528750707" sldId="757"/>
            <ac:inkMk id="282" creationId="{2111A235-5DE3-53A9-5C5D-BA95F89AFF18}"/>
          </ac:inkMkLst>
        </pc:inkChg>
        <pc:inkChg chg="add del">
          <ac:chgData name="2302067 - Niladree Chakraborty" userId="0bb952b0-57b4-482b-a11a-ef855d026325" providerId="ADAL" clId="{7BCD4B79-4024-9E41-93A7-A0C52E21208D}" dt="2024-09-19T04:00:05.404" v="859"/>
          <ac:inkMkLst>
            <pc:docMk/>
            <pc:sldMk cId="2528750707" sldId="757"/>
            <ac:inkMk id="283" creationId="{47767E21-69AB-E7B7-3F9F-FCB762EB976B}"/>
          </ac:inkMkLst>
        </pc:inkChg>
        <pc:inkChg chg="add del reco">
          <ac:chgData name="2302067 - Niladree Chakraborty" userId="0bb952b0-57b4-482b-a11a-ef855d026325" providerId="ADAL" clId="{7BCD4B79-4024-9E41-93A7-A0C52E21208D}" dt="2024-09-19T04:00:33.998" v="873"/>
          <ac:inkMkLst>
            <pc:docMk/>
            <pc:sldMk cId="2528750707" sldId="757"/>
            <ac:inkMk id="284" creationId="{BED90F74-387C-61D6-AF41-9B49D8CB7363}"/>
          </ac:inkMkLst>
        </pc:inkChg>
        <pc:inkChg chg="add del">
          <ac:chgData name="2302067 - Niladree Chakraborty" userId="0bb952b0-57b4-482b-a11a-ef855d026325" providerId="ADAL" clId="{7BCD4B79-4024-9E41-93A7-A0C52E21208D}" dt="2024-09-19T04:00:16.633" v="866"/>
          <ac:inkMkLst>
            <pc:docMk/>
            <pc:sldMk cId="2528750707" sldId="757"/>
            <ac:inkMk id="285" creationId="{EA733D48-3139-4D4D-A6E5-ED453ED23C57}"/>
          </ac:inkMkLst>
        </pc:inkChg>
        <pc:inkChg chg="add del">
          <ac:chgData name="2302067 - Niladree Chakraborty" userId="0bb952b0-57b4-482b-a11a-ef855d026325" providerId="ADAL" clId="{7BCD4B79-4024-9E41-93A7-A0C52E21208D}" dt="2024-09-19T04:00:16.633" v="866"/>
          <ac:inkMkLst>
            <pc:docMk/>
            <pc:sldMk cId="2528750707" sldId="757"/>
            <ac:inkMk id="286" creationId="{10A36C43-8CDC-0147-BBB0-8068D7DAD3A2}"/>
          </ac:inkMkLst>
        </pc:inkChg>
        <pc:inkChg chg="add del">
          <ac:chgData name="2302067 - Niladree Chakraborty" userId="0bb952b0-57b4-482b-a11a-ef855d026325" providerId="ADAL" clId="{7BCD4B79-4024-9E41-93A7-A0C52E21208D}" dt="2024-09-19T04:00:16.633" v="866"/>
          <ac:inkMkLst>
            <pc:docMk/>
            <pc:sldMk cId="2528750707" sldId="757"/>
            <ac:inkMk id="287" creationId="{6A2DD8B3-5CF6-2D64-1ED3-875E9FAC0F64}"/>
          </ac:inkMkLst>
        </pc:inkChg>
        <pc:inkChg chg="add del">
          <ac:chgData name="2302067 - Niladree Chakraborty" userId="0bb952b0-57b4-482b-a11a-ef855d026325" providerId="ADAL" clId="{7BCD4B79-4024-9E41-93A7-A0C52E21208D}" dt="2024-09-19T04:00:16.633" v="866"/>
          <ac:inkMkLst>
            <pc:docMk/>
            <pc:sldMk cId="2528750707" sldId="757"/>
            <ac:inkMk id="288" creationId="{9E863EE0-3CF8-4ED1-D14B-701A9D7E9EC5}"/>
          </ac:inkMkLst>
        </pc:inkChg>
        <pc:inkChg chg="add del">
          <ac:chgData name="2302067 - Niladree Chakraborty" userId="0bb952b0-57b4-482b-a11a-ef855d026325" providerId="ADAL" clId="{7BCD4B79-4024-9E41-93A7-A0C52E21208D}" dt="2024-09-19T04:00:16.633" v="866"/>
          <ac:inkMkLst>
            <pc:docMk/>
            <pc:sldMk cId="2528750707" sldId="757"/>
            <ac:inkMk id="289" creationId="{B28A685B-15E8-1BB5-E643-073E739B0132}"/>
          </ac:inkMkLst>
        </pc:inkChg>
        <pc:inkChg chg="add del">
          <ac:chgData name="2302067 - Niladree Chakraborty" userId="0bb952b0-57b4-482b-a11a-ef855d026325" providerId="ADAL" clId="{7BCD4B79-4024-9E41-93A7-A0C52E21208D}" dt="2024-09-19T04:00:34.036" v="879"/>
          <ac:inkMkLst>
            <pc:docMk/>
            <pc:sldMk cId="2528750707" sldId="757"/>
            <ac:inkMk id="290" creationId="{8DE91684-F59C-7C03-1B36-5B0C2699AC6C}"/>
          </ac:inkMkLst>
        </pc:inkChg>
        <pc:inkChg chg="add del reco">
          <ac:chgData name="2302067 - Niladree Chakraborty" userId="0bb952b0-57b4-482b-a11a-ef855d026325" providerId="ADAL" clId="{7BCD4B79-4024-9E41-93A7-A0C52E21208D}" dt="2024-09-19T04:00:33.335" v="868"/>
          <ac:inkMkLst>
            <pc:docMk/>
            <pc:sldMk cId="2528750707" sldId="757"/>
            <ac:inkMk id="291" creationId="{09FECFEE-8832-9068-87C5-72BA92D7EB0A}"/>
          </ac:inkMkLst>
        </pc:inkChg>
        <pc:inkChg chg="add del reco">
          <ac:chgData name="2302067 - Niladree Chakraborty" userId="0bb952b0-57b4-482b-a11a-ef855d026325" providerId="ADAL" clId="{7BCD4B79-4024-9E41-93A7-A0C52E21208D}" dt="2024-09-19T04:00:34.017" v="876"/>
          <ac:inkMkLst>
            <pc:docMk/>
            <pc:sldMk cId="2528750707" sldId="757"/>
            <ac:inkMk id="292" creationId="{22272465-2CA9-F9E9-868E-EEDE6844943A}"/>
          </ac:inkMkLst>
        </pc:inkChg>
        <pc:inkChg chg="add del">
          <ac:chgData name="2302067 - Niladree Chakraborty" userId="0bb952b0-57b4-482b-a11a-ef855d026325" providerId="ADAL" clId="{7BCD4B79-4024-9E41-93A7-A0C52E21208D}" dt="2024-09-19T04:00:33.992" v="872"/>
          <ac:inkMkLst>
            <pc:docMk/>
            <pc:sldMk cId="2528750707" sldId="757"/>
            <ac:inkMk id="293" creationId="{687054C3-FBFF-6986-148D-FF702D22C935}"/>
          </ac:inkMkLst>
        </pc:inkChg>
      </pc:sldChg>
      <pc:sldChg chg="addSp delSp">
        <pc:chgData name="2302067 - Niladree Chakraborty" userId="0bb952b0-57b4-482b-a11a-ef855d026325" providerId="ADAL" clId="{7BCD4B79-4024-9E41-93A7-A0C52E21208D}" dt="2024-09-19T04:33:31.073" v="907"/>
        <pc:sldMkLst>
          <pc:docMk/>
          <pc:sldMk cId="895123425" sldId="767"/>
        </pc:sldMkLst>
        <pc:inkChg chg="add del">
          <ac:chgData name="2302067 - Niladree Chakraborty" userId="0bb952b0-57b4-482b-a11a-ef855d026325" providerId="ADAL" clId="{7BCD4B79-4024-9E41-93A7-A0C52E21208D}" dt="2024-09-19T03:21:02.180" v="14"/>
          <ac:inkMkLst>
            <pc:docMk/>
            <pc:sldMk cId="895123425" sldId="767"/>
            <ac:inkMk id="4" creationId="{9E87D44C-FF18-51A5-D0EA-5B6AEF6C7677}"/>
          </ac:inkMkLst>
        </pc:inkChg>
        <pc:inkChg chg="add del">
          <ac:chgData name="2302067 - Niladree Chakraborty" userId="0bb952b0-57b4-482b-a11a-ef855d026325" providerId="ADAL" clId="{7BCD4B79-4024-9E41-93A7-A0C52E21208D}" dt="2024-09-19T03:21:02.180" v="14"/>
          <ac:inkMkLst>
            <pc:docMk/>
            <pc:sldMk cId="895123425" sldId="767"/>
            <ac:inkMk id="7" creationId="{E8DB19AC-125B-2FE2-92C1-6F881435F7C9}"/>
          </ac:inkMkLst>
        </pc:inkChg>
        <pc:inkChg chg="add del">
          <ac:chgData name="2302067 - Niladree Chakraborty" userId="0bb952b0-57b4-482b-a11a-ef855d026325" providerId="ADAL" clId="{7BCD4B79-4024-9E41-93A7-A0C52E21208D}" dt="2024-09-19T03:21:02.180" v="14"/>
          <ac:inkMkLst>
            <pc:docMk/>
            <pc:sldMk cId="895123425" sldId="767"/>
            <ac:inkMk id="8" creationId="{2397362A-706A-BFF7-9656-2CE84F0ACC1A}"/>
          </ac:inkMkLst>
        </pc:inkChg>
        <pc:inkChg chg="add del">
          <ac:chgData name="2302067 - Niladree Chakraborty" userId="0bb952b0-57b4-482b-a11a-ef855d026325" providerId="ADAL" clId="{7BCD4B79-4024-9E41-93A7-A0C52E21208D}" dt="2024-09-19T03:21:02.180" v="14"/>
          <ac:inkMkLst>
            <pc:docMk/>
            <pc:sldMk cId="895123425" sldId="767"/>
            <ac:inkMk id="9" creationId="{766326CF-AF2A-31BE-AB73-7E8E37036343}"/>
          </ac:inkMkLst>
        </pc:inkChg>
        <pc:inkChg chg="add">
          <ac:chgData name="2302067 - Niladree Chakraborty" userId="0bb952b0-57b4-482b-a11a-ef855d026325" providerId="ADAL" clId="{7BCD4B79-4024-9E41-93A7-A0C52E21208D}" dt="2024-09-19T03:21:00.775" v="12"/>
          <ac:inkMkLst>
            <pc:docMk/>
            <pc:sldMk cId="895123425" sldId="767"/>
            <ac:inkMk id="10" creationId="{4DD75E09-C2AE-B7A0-CB2A-C9AC649E24B5}"/>
          </ac:inkMkLst>
        </pc:inkChg>
        <pc:inkChg chg="add">
          <ac:chgData name="2302067 - Niladree Chakraborty" userId="0bb952b0-57b4-482b-a11a-ef855d026325" providerId="ADAL" clId="{7BCD4B79-4024-9E41-93A7-A0C52E21208D}" dt="2024-09-19T03:21:01.293" v="13"/>
          <ac:inkMkLst>
            <pc:docMk/>
            <pc:sldMk cId="895123425" sldId="767"/>
            <ac:inkMk id="11" creationId="{EFF7B78D-7EBB-AC39-38C7-CEEA8237812B}"/>
          </ac:inkMkLst>
        </pc:inkChg>
        <pc:inkChg chg="add reco">
          <ac:chgData name="2302067 - Niladree Chakraborty" userId="0bb952b0-57b4-482b-a11a-ef855d026325" providerId="ADAL" clId="{7BCD4B79-4024-9E41-93A7-A0C52E21208D}" dt="2024-09-19T03:21:02.180" v="14"/>
          <ac:inkMkLst>
            <pc:docMk/>
            <pc:sldMk cId="895123425" sldId="767"/>
            <ac:inkMk id="12" creationId="{1B16712E-8DB3-EF66-3C81-D51D2A33013A}"/>
          </ac:inkMkLst>
        </pc:inkChg>
        <pc:inkChg chg="add reco">
          <ac:chgData name="2302067 - Niladree Chakraborty" userId="0bb952b0-57b4-482b-a11a-ef855d026325" providerId="ADAL" clId="{7BCD4B79-4024-9E41-93A7-A0C52E21208D}" dt="2024-09-19T03:21:02.180" v="14"/>
          <ac:inkMkLst>
            <pc:docMk/>
            <pc:sldMk cId="895123425" sldId="767"/>
            <ac:inkMk id="13" creationId="{D10E3DE8-664C-59A7-4DD0-A15252A4B069}"/>
          </ac:inkMkLst>
        </pc:inkChg>
        <pc:inkChg chg="add del">
          <ac:chgData name="2302067 - Niladree Chakraborty" userId="0bb952b0-57b4-482b-a11a-ef855d026325" providerId="ADAL" clId="{7BCD4B79-4024-9E41-93A7-A0C52E21208D}" dt="2024-09-19T03:21:06.772" v="21"/>
          <ac:inkMkLst>
            <pc:docMk/>
            <pc:sldMk cId="895123425" sldId="767"/>
            <ac:inkMk id="14" creationId="{BBC7F1A0-93E7-7A54-5940-8C9F2927A10B}"/>
          </ac:inkMkLst>
        </pc:inkChg>
        <pc:inkChg chg="add del">
          <ac:chgData name="2302067 - Niladree Chakraborty" userId="0bb952b0-57b4-482b-a11a-ef855d026325" providerId="ADAL" clId="{7BCD4B79-4024-9E41-93A7-A0C52E21208D}" dt="2024-09-19T03:21:06.772" v="21"/>
          <ac:inkMkLst>
            <pc:docMk/>
            <pc:sldMk cId="895123425" sldId="767"/>
            <ac:inkMk id="15" creationId="{AB18D013-857D-1F6D-04C6-4193B54BAC3A}"/>
          </ac:inkMkLst>
        </pc:inkChg>
        <pc:inkChg chg="add del">
          <ac:chgData name="2302067 - Niladree Chakraborty" userId="0bb952b0-57b4-482b-a11a-ef855d026325" providerId="ADAL" clId="{7BCD4B79-4024-9E41-93A7-A0C52E21208D}" dt="2024-09-19T03:21:06.772" v="21"/>
          <ac:inkMkLst>
            <pc:docMk/>
            <pc:sldMk cId="895123425" sldId="767"/>
            <ac:inkMk id="16" creationId="{90D4464D-67FD-7FDC-D557-BA8E2D963620}"/>
          </ac:inkMkLst>
        </pc:inkChg>
        <pc:inkChg chg="add del">
          <ac:chgData name="2302067 - Niladree Chakraborty" userId="0bb952b0-57b4-482b-a11a-ef855d026325" providerId="ADAL" clId="{7BCD4B79-4024-9E41-93A7-A0C52E21208D}" dt="2024-09-19T04:33:30.874" v="880"/>
          <ac:inkMkLst>
            <pc:docMk/>
            <pc:sldMk cId="895123425" sldId="767"/>
            <ac:inkMk id="17" creationId="{49EEBFB8-4AE3-B1EA-6313-78A0CCB4D0F6}"/>
          </ac:inkMkLst>
        </pc:inkChg>
        <pc:inkChg chg="add del">
          <ac:chgData name="2302067 - Niladree Chakraborty" userId="0bb952b0-57b4-482b-a11a-ef855d026325" providerId="ADAL" clId="{7BCD4B79-4024-9E41-93A7-A0C52E21208D}" dt="2024-09-19T03:21:06.772" v="21"/>
          <ac:inkMkLst>
            <pc:docMk/>
            <pc:sldMk cId="895123425" sldId="767"/>
            <ac:inkMk id="18" creationId="{93781B1B-BEC8-9FDD-E71C-1C0FFAB24188}"/>
          </ac:inkMkLst>
        </pc:inkChg>
        <pc:inkChg chg="add del">
          <ac:chgData name="2302067 - Niladree Chakraborty" userId="0bb952b0-57b4-482b-a11a-ef855d026325" providerId="ADAL" clId="{7BCD4B79-4024-9E41-93A7-A0C52E21208D}" dt="2024-09-19T03:21:06.772" v="21"/>
          <ac:inkMkLst>
            <pc:docMk/>
            <pc:sldMk cId="895123425" sldId="767"/>
            <ac:inkMk id="19" creationId="{7C45373C-DB26-48F2-FCED-AA679269EA55}"/>
          </ac:inkMkLst>
        </pc:inkChg>
        <pc:inkChg chg="add del reco">
          <ac:chgData name="2302067 - Niladree Chakraborty" userId="0bb952b0-57b4-482b-a11a-ef855d026325" providerId="ADAL" clId="{7BCD4B79-4024-9E41-93A7-A0C52E21208D}" dt="2024-09-19T03:21:22.415" v="31"/>
          <ac:inkMkLst>
            <pc:docMk/>
            <pc:sldMk cId="895123425" sldId="767"/>
            <ac:inkMk id="20" creationId="{52C0CDF4-7E27-D65B-5E34-68FAF59DE831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1.052" v="904"/>
          <ac:inkMkLst>
            <pc:docMk/>
            <pc:sldMk cId="895123425" sldId="767"/>
            <ac:inkMk id="21" creationId="{8F2587C1-A18F-9E02-2DD8-72461A1D4EC5}"/>
          </ac:inkMkLst>
        </pc:inkChg>
        <pc:inkChg chg="add del">
          <ac:chgData name="2302067 - Niladree Chakraborty" userId="0bb952b0-57b4-482b-a11a-ef855d026325" providerId="ADAL" clId="{7BCD4B79-4024-9E41-93A7-A0C52E21208D}" dt="2024-09-19T03:21:09.548" v="24"/>
          <ac:inkMkLst>
            <pc:docMk/>
            <pc:sldMk cId="895123425" sldId="767"/>
            <ac:inkMk id="22" creationId="{76733444-3E00-DA0D-B943-7B111653F65F}"/>
          </ac:inkMkLst>
        </pc:inkChg>
        <pc:inkChg chg="add del">
          <ac:chgData name="2302067 - Niladree Chakraborty" userId="0bb952b0-57b4-482b-a11a-ef855d026325" providerId="ADAL" clId="{7BCD4B79-4024-9E41-93A7-A0C52E21208D}" dt="2024-09-19T03:21:09.548" v="24"/>
          <ac:inkMkLst>
            <pc:docMk/>
            <pc:sldMk cId="895123425" sldId="767"/>
            <ac:inkMk id="23" creationId="{658DC0F8-E59D-4376-4510-5BD70F9A5423}"/>
          </ac:inkMkLst>
        </pc:inkChg>
        <pc:inkChg chg="add del reco">
          <ac:chgData name="2302067 - Niladree Chakraborty" userId="0bb952b0-57b4-482b-a11a-ef855d026325" providerId="ADAL" clId="{7BCD4B79-4024-9E41-93A7-A0C52E21208D}" dt="2024-09-19T03:21:22.413" v="30"/>
          <ac:inkMkLst>
            <pc:docMk/>
            <pc:sldMk cId="895123425" sldId="767"/>
            <ac:inkMk id="24" creationId="{46FF1055-2B30-AAA6-70BA-681AECB8E729}"/>
          </ac:inkMkLst>
        </pc:inkChg>
        <pc:inkChg chg="add del">
          <ac:chgData name="2302067 - Niladree Chakraborty" userId="0bb952b0-57b4-482b-a11a-ef855d026325" providerId="ADAL" clId="{7BCD4B79-4024-9E41-93A7-A0C52E21208D}" dt="2024-09-19T03:21:22.416" v="32"/>
          <ac:inkMkLst>
            <pc:docMk/>
            <pc:sldMk cId="895123425" sldId="767"/>
            <ac:inkMk id="25" creationId="{06792C08-B86D-C6C0-08D3-E456E7105242}"/>
          </ac:inkMkLst>
        </pc:inkChg>
        <pc:inkChg chg="add del">
          <ac:chgData name="2302067 - Niladree Chakraborty" userId="0bb952b0-57b4-482b-a11a-ef855d026325" providerId="ADAL" clId="{7BCD4B79-4024-9E41-93A7-A0C52E21208D}" dt="2024-09-19T03:21:22.948" v="33"/>
          <ac:inkMkLst>
            <pc:docMk/>
            <pc:sldMk cId="895123425" sldId="767"/>
            <ac:inkMk id="26" creationId="{43BD628F-68CA-E909-47F1-2D13E6282D63}"/>
          </ac:inkMkLst>
        </pc:inkChg>
        <pc:inkChg chg="add">
          <ac:chgData name="2302067 - Niladree Chakraborty" userId="0bb952b0-57b4-482b-a11a-ef855d026325" providerId="ADAL" clId="{7BCD4B79-4024-9E41-93A7-A0C52E21208D}" dt="2024-09-19T03:21:13.960" v="27"/>
          <ac:inkMkLst>
            <pc:docMk/>
            <pc:sldMk cId="895123425" sldId="767"/>
            <ac:inkMk id="27" creationId="{2A52C5E5-ACB4-77C2-A1A0-B0D8B1B4039D}"/>
          </ac:inkMkLst>
        </pc:inkChg>
        <pc:inkChg chg="add del">
          <ac:chgData name="2302067 - Niladree Chakraborty" userId="0bb952b0-57b4-482b-a11a-ef855d026325" providerId="ADAL" clId="{7BCD4B79-4024-9E41-93A7-A0C52E21208D}" dt="2024-09-19T03:21:22.410" v="29"/>
          <ac:inkMkLst>
            <pc:docMk/>
            <pc:sldMk cId="895123425" sldId="767"/>
            <ac:inkMk id="28" creationId="{5A72294E-8CBA-995B-8507-42729A2C4DCE}"/>
          </ac:inkMkLst>
        </pc:inkChg>
        <pc:inkChg chg="add del">
          <ac:chgData name="2302067 - Niladree Chakraborty" userId="0bb952b0-57b4-482b-a11a-ef855d026325" providerId="ADAL" clId="{7BCD4B79-4024-9E41-93A7-A0C52E21208D}" dt="2024-09-19T04:33:30.976" v="893"/>
          <ac:inkMkLst>
            <pc:docMk/>
            <pc:sldMk cId="895123425" sldId="767"/>
            <ac:inkMk id="29" creationId="{79774C42-1790-2CCB-F9CD-C7066674FEC7}"/>
          </ac:inkMkLst>
        </pc:inkChg>
        <pc:inkChg chg="add del">
          <ac:chgData name="2302067 - Niladree Chakraborty" userId="0bb952b0-57b4-482b-a11a-ef855d026325" providerId="ADAL" clId="{7BCD4B79-4024-9E41-93A7-A0C52E21208D}" dt="2024-09-19T03:21:31.688" v="41"/>
          <ac:inkMkLst>
            <pc:docMk/>
            <pc:sldMk cId="895123425" sldId="767"/>
            <ac:inkMk id="30" creationId="{871061C1-5CE7-7F78-0511-143063FA88A5}"/>
          </ac:inkMkLst>
        </pc:inkChg>
        <pc:inkChg chg="add del">
          <ac:chgData name="2302067 - Niladree Chakraborty" userId="0bb952b0-57b4-482b-a11a-ef855d026325" providerId="ADAL" clId="{7BCD4B79-4024-9E41-93A7-A0C52E21208D}" dt="2024-09-19T03:21:31.688" v="41"/>
          <ac:inkMkLst>
            <pc:docMk/>
            <pc:sldMk cId="895123425" sldId="767"/>
            <ac:inkMk id="31" creationId="{B64922D9-4C0B-1AA7-2D03-348426E300E7}"/>
          </ac:inkMkLst>
        </pc:inkChg>
        <pc:inkChg chg="add del">
          <ac:chgData name="2302067 - Niladree Chakraborty" userId="0bb952b0-57b4-482b-a11a-ef855d026325" providerId="ADAL" clId="{7BCD4B79-4024-9E41-93A7-A0C52E21208D}" dt="2024-09-19T03:21:31.688" v="41"/>
          <ac:inkMkLst>
            <pc:docMk/>
            <pc:sldMk cId="895123425" sldId="767"/>
            <ac:inkMk id="32" creationId="{868B7C6A-8B0D-4220-8D71-D42FF40DA0E3}"/>
          </ac:inkMkLst>
        </pc:inkChg>
        <pc:inkChg chg="add del">
          <ac:chgData name="2302067 - Niladree Chakraborty" userId="0bb952b0-57b4-482b-a11a-ef855d026325" providerId="ADAL" clId="{7BCD4B79-4024-9E41-93A7-A0C52E21208D}" dt="2024-09-19T03:21:31.688" v="41"/>
          <ac:inkMkLst>
            <pc:docMk/>
            <pc:sldMk cId="895123425" sldId="767"/>
            <ac:inkMk id="33" creationId="{D7C004B1-0843-EB43-6A04-F71F47EBE436}"/>
          </ac:inkMkLst>
        </pc:inkChg>
        <pc:inkChg chg="add del">
          <ac:chgData name="2302067 - Niladree Chakraborty" userId="0bb952b0-57b4-482b-a11a-ef855d026325" providerId="ADAL" clId="{7BCD4B79-4024-9E41-93A7-A0C52E21208D}" dt="2024-09-19T03:21:31.688" v="41"/>
          <ac:inkMkLst>
            <pc:docMk/>
            <pc:sldMk cId="895123425" sldId="767"/>
            <ac:inkMk id="34" creationId="{4E5F6068-7503-FF50-74C2-F04E8768B926}"/>
          </ac:inkMkLst>
        </pc:inkChg>
        <pc:inkChg chg="add del">
          <ac:chgData name="2302067 - Niladree Chakraborty" userId="0bb952b0-57b4-482b-a11a-ef855d026325" providerId="ADAL" clId="{7BCD4B79-4024-9E41-93A7-A0C52E21208D}" dt="2024-09-19T03:21:31.688" v="41"/>
          <ac:inkMkLst>
            <pc:docMk/>
            <pc:sldMk cId="895123425" sldId="767"/>
            <ac:inkMk id="35" creationId="{B61777C5-D4EA-F46A-5D1A-E89967432767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0.921" v="885"/>
          <ac:inkMkLst>
            <pc:docMk/>
            <pc:sldMk cId="895123425" sldId="767"/>
            <ac:inkMk id="36" creationId="{E1FFFD80-2DD3-321C-752B-A1A6245272F1}"/>
          </ac:inkMkLst>
        </pc:inkChg>
        <pc:inkChg chg="add del">
          <ac:chgData name="2302067 - Niladree Chakraborty" userId="0bb952b0-57b4-482b-a11a-ef855d026325" providerId="ADAL" clId="{7BCD4B79-4024-9E41-93A7-A0C52E21208D}" dt="2024-09-19T03:21:33.991" v="45"/>
          <ac:inkMkLst>
            <pc:docMk/>
            <pc:sldMk cId="895123425" sldId="767"/>
            <ac:inkMk id="37" creationId="{005ABB57-578F-42B2-FFF6-B73118F1B3F9}"/>
          </ac:inkMkLst>
        </pc:inkChg>
        <pc:inkChg chg="add del">
          <ac:chgData name="2302067 - Niladree Chakraborty" userId="0bb952b0-57b4-482b-a11a-ef855d026325" providerId="ADAL" clId="{7BCD4B79-4024-9E41-93A7-A0C52E21208D}" dt="2024-09-19T03:21:33.991" v="45"/>
          <ac:inkMkLst>
            <pc:docMk/>
            <pc:sldMk cId="895123425" sldId="767"/>
            <ac:inkMk id="38" creationId="{E7BEC1D9-BBB6-1B87-C908-784B974B8E1B}"/>
          </ac:inkMkLst>
        </pc:inkChg>
        <pc:inkChg chg="add del">
          <ac:chgData name="2302067 - Niladree Chakraborty" userId="0bb952b0-57b4-482b-a11a-ef855d026325" providerId="ADAL" clId="{7BCD4B79-4024-9E41-93A7-A0C52E21208D}" dt="2024-09-19T03:21:33.991" v="45"/>
          <ac:inkMkLst>
            <pc:docMk/>
            <pc:sldMk cId="895123425" sldId="767"/>
            <ac:inkMk id="39" creationId="{2591418C-C33E-EF2C-27F1-2B3D412F6230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0.948" v="889"/>
          <ac:inkMkLst>
            <pc:docMk/>
            <pc:sldMk cId="895123425" sldId="767"/>
            <ac:inkMk id="40" creationId="{755663C4-E941-AAC6-8AF0-C52A7EE93096}"/>
          </ac:inkMkLst>
        </pc:inkChg>
        <pc:inkChg chg="add del">
          <ac:chgData name="2302067 - Niladree Chakraborty" userId="0bb952b0-57b4-482b-a11a-ef855d026325" providerId="ADAL" clId="{7BCD4B79-4024-9E41-93A7-A0C52E21208D}" dt="2024-09-19T03:21:39.144" v="48"/>
          <ac:inkMkLst>
            <pc:docMk/>
            <pc:sldMk cId="895123425" sldId="767"/>
            <ac:inkMk id="41" creationId="{2BD77C04-0C78-D1C9-5230-732D52264CE8}"/>
          </ac:inkMkLst>
        </pc:inkChg>
        <pc:inkChg chg="add del">
          <ac:chgData name="2302067 - Niladree Chakraborty" userId="0bb952b0-57b4-482b-a11a-ef855d026325" providerId="ADAL" clId="{7BCD4B79-4024-9E41-93A7-A0C52E21208D}" dt="2024-09-19T03:21:39.144" v="48"/>
          <ac:inkMkLst>
            <pc:docMk/>
            <pc:sldMk cId="895123425" sldId="767"/>
            <ac:inkMk id="42" creationId="{7F05C13D-B298-0C2C-867B-62948E47FBBF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0.962" v="891"/>
          <ac:inkMkLst>
            <pc:docMk/>
            <pc:sldMk cId="895123425" sldId="767"/>
            <ac:inkMk id="43" creationId="{F25B19F8-D316-66FA-C4EC-1DE5FEB3CF59}"/>
          </ac:inkMkLst>
        </pc:inkChg>
        <pc:inkChg chg="add del">
          <ac:chgData name="2302067 - Niladree Chakraborty" userId="0bb952b0-57b4-482b-a11a-ef855d026325" providerId="ADAL" clId="{7BCD4B79-4024-9E41-93A7-A0C52E21208D}" dt="2024-09-19T04:33:31.031" v="901"/>
          <ac:inkMkLst>
            <pc:docMk/>
            <pc:sldMk cId="895123425" sldId="767"/>
            <ac:inkMk id="44" creationId="{331688CD-95DB-4D86-AA4B-63AA0BE673CC}"/>
          </ac:inkMkLst>
        </pc:inkChg>
        <pc:inkChg chg="add del">
          <ac:chgData name="2302067 - Niladree Chakraborty" userId="0bb952b0-57b4-482b-a11a-ef855d026325" providerId="ADAL" clId="{7BCD4B79-4024-9E41-93A7-A0C52E21208D}" dt="2024-09-19T03:21:46.705" v="54"/>
          <ac:inkMkLst>
            <pc:docMk/>
            <pc:sldMk cId="895123425" sldId="767"/>
            <ac:inkMk id="45" creationId="{AC716049-F627-49FD-3343-F902CBFDD91D}"/>
          </ac:inkMkLst>
        </pc:inkChg>
        <pc:inkChg chg="add del">
          <ac:chgData name="2302067 - Niladree Chakraborty" userId="0bb952b0-57b4-482b-a11a-ef855d026325" providerId="ADAL" clId="{7BCD4B79-4024-9E41-93A7-A0C52E21208D}" dt="2024-09-19T03:21:46.705" v="54"/>
          <ac:inkMkLst>
            <pc:docMk/>
            <pc:sldMk cId="895123425" sldId="767"/>
            <ac:inkMk id="46" creationId="{B473C23B-8604-D0B3-D54E-EC90DB26A9AA}"/>
          </ac:inkMkLst>
        </pc:inkChg>
        <pc:inkChg chg="add del">
          <ac:chgData name="2302067 - Niladree Chakraborty" userId="0bb952b0-57b4-482b-a11a-ef855d026325" providerId="ADAL" clId="{7BCD4B79-4024-9E41-93A7-A0C52E21208D}" dt="2024-09-19T03:21:46.705" v="54"/>
          <ac:inkMkLst>
            <pc:docMk/>
            <pc:sldMk cId="895123425" sldId="767"/>
            <ac:inkMk id="47" creationId="{1EF8B472-2278-9B30-CEF5-A7FF42031511}"/>
          </ac:inkMkLst>
        </pc:inkChg>
        <pc:inkChg chg="add del">
          <ac:chgData name="2302067 - Niladree Chakraborty" userId="0bb952b0-57b4-482b-a11a-ef855d026325" providerId="ADAL" clId="{7BCD4B79-4024-9E41-93A7-A0C52E21208D}" dt="2024-09-19T03:21:46.705" v="54"/>
          <ac:inkMkLst>
            <pc:docMk/>
            <pc:sldMk cId="895123425" sldId="767"/>
            <ac:inkMk id="48" creationId="{3A25CBDE-953B-9CED-BF98-32C0F72FBFEB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1.073" v="907"/>
          <ac:inkMkLst>
            <pc:docMk/>
            <pc:sldMk cId="895123425" sldId="767"/>
            <ac:inkMk id="49" creationId="{13E3B429-CDD0-D683-50E0-167182772DC0}"/>
          </ac:inkMkLst>
        </pc:inkChg>
        <pc:inkChg chg="add del">
          <ac:chgData name="2302067 - Niladree Chakraborty" userId="0bb952b0-57b4-482b-a11a-ef855d026325" providerId="ADAL" clId="{7BCD4B79-4024-9E41-93A7-A0C52E21208D}" dt="2024-09-19T04:33:30.928" v="886"/>
          <ac:inkMkLst>
            <pc:docMk/>
            <pc:sldMk cId="895123425" sldId="767"/>
            <ac:inkMk id="50" creationId="{FBE0570D-877A-2725-BC52-3A558D7F5324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51" creationId="{A2E5071D-1350-47B8-C072-C32553341F0A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52" creationId="{74AD9DA9-201A-252D-B96D-2A31D06642A0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53" creationId="{D875874C-BE01-093C-2043-BF785747EBC6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54" creationId="{C76ED47B-C862-0522-8283-D7C14EDBE648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55" creationId="{FE9B128B-54E0-53E6-74FF-A0F7E1DCEF2C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56" creationId="{19ED0B32-9D5A-F6B4-DE8A-B6F3A28761F9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57" creationId="{DF482FD6-11EB-151E-7842-7F3189C5DE38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58" creationId="{D5784733-349D-97C4-6161-0F6C4178B912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59" creationId="{F34A1C2C-F4CE-C0F0-2CBB-E80FA3D5B845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60" creationId="{0376EFF3-3A8A-5D8A-D71D-F876A23517FC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61" creationId="{7B9B6DDA-7AD7-6E95-1CB3-9A534484D6C0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62" creationId="{FEF12000-90B9-4C72-9710-443D2EDF8C47}"/>
          </ac:inkMkLst>
        </pc:inkChg>
        <pc:inkChg chg="add del">
          <ac:chgData name="2302067 - Niladree Chakraborty" userId="0bb952b0-57b4-482b-a11a-ef855d026325" providerId="ADAL" clId="{7BCD4B79-4024-9E41-93A7-A0C52E21208D}" dt="2024-09-19T03:21:53.097" v="69"/>
          <ac:inkMkLst>
            <pc:docMk/>
            <pc:sldMk cId="895123425" sldId="767"/>
            <ac:inkMk id="63" creationId="{2D8029A8-DBE9-D2A7-7132-E03AA1E3C331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0.891" v="881"/>
          <ac:inkMkLst>
            <pc:docMk/>
            <pc:sldMk cId="895123425" sldId="767"/>
            <ac:inkMk id="64" creationId="{57C25DFE-4D5F-ADB4-5C5F-5E69C702FF0B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1.016" v="899"/>
          <ac:inkMkLst>
            <pc:docMk/>
            <pc:sldMk cId="895123425" sldId="767"/>
            <ac:inkMk id="65" creationId="{BA66C249-3D44-C19B-A623-3A7FEA88583E}"/>
          </ac:inkMkLst>
        </pc:inkChg>
        <pc:inkChg chg="add del">
          <ac:chgData name="2302067 - Niladree Chakraborty" userId="0bb952b0-57b4-482b-a11a-ef855d026325" providerId="ADAL" clId="{7BCD4B79-4024-9E41-93A7-A0C52E21208D}" dt="2024-09-19T03:21:58.482" v="76"/>
          <ac:inkMkLst>
            <pc:docMk/>
            <pc:sldMk cId="895123425" sldId="767"/>
            <ac:inkMk id="66" creationId="{824C4D99-E92C-D8D5-964B-353E94F57E81}"/>
          </ac:inkMkLst>
        </pc:inkChg>
        <pc:inkChg chg="add del">
          <ac:chgData name="2302067 - Niladree Chakraborty" userId="0bb952b0-57b4-482b-a11a-ef855d026325" providerId="ADAL" clId="{7BCD4B79-4024-9E41-93A7-A0C52E21208D}" dt="2024-09-19T03:21:58.482" v="76"/>
          <ac:inkMkLst>
            <pc:docMk/>
            <pc:sldMk cId="895123425" sldId="767"/>
            <ac:inkMk id="67" creationId="{AD58D359-FBCF-BD41-CEE5-76C0064D6960}"/>
          </ac:inkMkLst>
        </pc:inkChg>
        <pc:inkChg chg="add del">
          <ac:chgData name="2302067 - Niladree Chakraborty" userId="0bb952b0-57b4-482b-a11a-ef855d026325" providerId="ADAL" clId="{7BCD4B79-4024-9E41-93A7-A0C52E21208D}" dt="2024-09-19T03:21:58.482" v="76"/>
          <ac:inkMkLst>
            <pc:docMk/>
            <pc:sldMk cId="895123425" sldId="767"/>
            <ac:inkMk id="68" creationId="{2A258899-7079-5310-0E5E-AF7011601C57}"/>
          </ac:inkMkLst>
        </pc:inkChg>
        <pc:inkChg chg="add del">
          <ac:chgData name="2302067 - Niladree Chakraborty" userId="0bb952b0-57b4-482b-a11a-ef855d026325" providerId="ADAL" clId="{7BCD4B79-4024-9E41-93A7-A0C52E21208D}" dt="2024-09-19T03:21:58.482" v="76"/>
          <ac:inkMkLst>
            <pc:docMk/>
            <pc:sldMk cId="895123425" sldId="767"/>
            <ac:inkMk id="69" creationId="{A835D92B-7FAC-AFC3-9CCC-D433064EF525}"/>
          </ac:inkMkLst>
        </pc:inkChg>
        <pc:inkChg chg="add del">
          <ac:chgData name="2302067 - Niladree Chakraborty" userId="0bb952b0-57b4-482b-a11a-ef855d026325" providerId="ADAL" clId="{7BCD4B79-4024-9E41-93A7-A0C52E21208D}" dt="2024-09-19T03:21:58.482" v="76"/>
          <ac:inkMkLst>
            <pc:docMk/>
            <pc:sldMk cId="895123425" sldId="767"/>
            <ac:inkMk id="70" creationId="{338F62CB-5DC1-314D-6149-1AD8ABA69CC4}"/>
          </ac:inkMkLst>
        </pc:inkChg>
        <pc:inkChg chg="add del">
          <ac:chgData name="2302067 - Niladree Chakraborty" userId="0bb952b0-57b4-482b-a11a-ef855d026325" providerId="ADAL" clId="{7BCD4B79-4024-9E41-93A7-A0C52E21208D}" dt="2024-09-19T03:21:58.482" v="76"/>
          <ac:inkMkLst>
            <pc:docMk/>
            <pc:sldMk cId="895123425" sldId="767"/>
            <ac:inkMk id="71" creationId="{D0DACE77-E4D4-5E4B-3E4B-AE41E153752C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0.996" v="896"/>
          <ac:inkMkLst>
            <pc:docMk/>
            <pc:sldMk cId="895123425" sldId="767"/>
            <ac:inkMk id="72" creationId="{9E48D92D-2844-486A-A4FD-19A8844FA601}"/>
          </ac:inkMkLst>
        </pc:inkChg>
        <pc:inkChg chg="add del">
          <ac:chgData name="2302067 - Niladree Chakraborty" userId="0bb952b0-57b4-482b-a11a-ef855d026325" providerId="ADAL" clId="{7BCD4B79-4024-9E41-93A7-A0C52E21208D}" dt="2024-09-19T04:33:30.906" v="883"/>
          <ac:inkMkLst>
            <pc:docMk/>
            <pc:sldMk cId="895123425" sldId="767"/>
            <ac:inkMk id="73" creationId="{CBF9F643-3589-5BA8-436A-CBE9488D2AC3}"/>
          </ac:inkMkLst>
        </pc:inkChg>
        <pc:inkChg chg="add del">
          <ac:chgData name="2302067 - Niladree Chakraborty" userId="0bb952b0-57b4-482b-a11a-ef855d026325" providerId="ADAL" clId="{7BCD4B79-4024-9E41-93A7-A0C52E21208D}" dt="2024-09-19T03:22:05.205" v="89"/>
          <ac:inkMkLst>
            <pc:docMk/>
            <pc:sldMk cId="895123425" sldId="767"/>
            <ac:inkMk id="74" creationId="{614FA9E2-0367-2CEB-BF08-93F7C62EBCC4}"/>
          </ac:inkMkLst>
        </pc:inkChg>
        <pc:inkChg chg="add del">
          <ac:chgData name="2302067 - Niladree Chakraborty" userId="0bb952b0-57b4-482b-a11a-ef855d026325" providerId="ADAL" clId="{7BCD4B79-4024-9E41-93A7-A0C52E21208D}" dt="2024-09-19T03:22:05.205" v="89"/>
          <ac:inkMkLst>
            <pc:docMk/>
            <pc:sldMk cId="895123425" sldId="767"/>
            <ac:inkMk id="75" creationId="{A89A7703-7108-63C1-8C73-315E28B75AF3}"/>
          </ac:inkMkLst>
        </pc:inkChg>
        <pc:inkChg chg="add del">
          <ac:chgData name="2302067 - Niladree Chakraborty" userId="0bb952b0-57b4-482b-a11a-ef855d026325" providerId="ADAL" clId="{7BCD4B79-4024-9E41-93A7-A0C52E21208D}" dt="2024-09-19T03:22:05.205" v="89"/>
          <ac:inkMkLst>
            <pc:docMk/>
            <pc:sldMk cId="895123425" sldId="767"/>
            <ac:inkMk id="76" creationId="{E2E7BEDF-6529-C53D-97A5-E34EC24A0B87}"/>
          </ac:inkMkLst>
        </pc:inkChg>
        <pc:inkChg chg="add del">
          <ac:chgData name="2302067 - Niladree Chakraborty" userId="0bb952b0-57b4-482b-a11a-ef855d026325" providerId="ADAL" clId="{7BCD4B79-4024-9E41-93A7-A0C52E21208D}" dt="2024-09-19T03:22:05.205" v="89"/>
          <ac:inkMkLst>
            <pc:docMk/>
            <pc:sldMk cId="895123425" sldId="767"/>
            <ac:inkMk id="77" creationId="{8E89FC26-5751-87F4-DE9F-98D37E05D80A}"/>
          </ac:inkMkLst>
        </pc:inkChg>
        <pc:inkChg chg="add del">
          <ac:chgData name="2302067 - Niladree Chakraborty" userId="0bb952b0-57b4-482b-a11a-ef855d026325" providerId="ADAL" clId="{7BCD4B79-4024-9E41-93A7-A0C52E21208D}" dt="2024-09-19T03:22:05.205" v="89"/>
          <ac:inkMkLst>
            <pc:docMk/>
            <pc:sldMk cId="895123425" sldId="767"/>
            <ac:inkMk id="78" creationId="{CAC09CCA-BCFC-2836-B6E8-E3E548CFDC4A}"/>
          </ac:inkMkLst>
        </pc:inkChg>
        <pc:inkChg chg="add del">
          <ac:chgData name="2302067 - Niladree Chakraborty" userId="0bb952b0-57b4-482b-a11a-ef855d026325" providerId="ADAL" clId="{7BCD4B79-4024-9E41-93A7-A0C52E21208D}" dt="2024-09-19T03:22:05.205" v="89"/>
          <ac:inkMkLst>
            <pc:docMk/>
            <pc:sldMk cId="895123425" sldId="767"/>
            <ac:inkMk id="79" creationId="{EEDB5A50-63FE-FAF2-CDF8-0690519DDFFD}"/>
          </ac:inkMkLst>
        </pc:inkChg>
        <pc:inkChg chg="add del">
          <ac:chgData name="2302067 - Niladree Chakraborty" userId="0bb952b0-57b4-482b-a11a-ef855d026325" providerId="ADAL" clId="{7BCD4B79-4024-9E41-93A7-A0C52E21208D}" dt="2024-09-19T03:22:05.205" v="89"/>
          <ac:inkMkLst>
            <pc:docMk/>
            <pc:sldMk cId="895123425" sldId="767"/>
            <ac:inkMk id="80" creationId="{D8A12F70-526B-D465-4E28-23B9D1B9B6C1}"/>
          </ac:inkMkLst>
        </pc:inkChg>
        <pc:inkChg chg="add del">
          <ac:chgData name="2302067 - Niladree Chakraborty" userId="0bb952b0-57b4-482b-a11a-ef855d026325" providerId="ADAL" clId="{7BCD4B79-4024-9E41-93A7-A0C52E21208D}" dt="2024-09-19T03:22:05.205" v="89"/>
          <ac:inkMkLst>
            <pc:docMk/>
            <pc:sldMk cId="895123425" sldId="767"/>
            <ac:inkMk id="81" creationId="{B2DB67B4-CD38-D1A1-D85E-5AD3583964B7}"/>
          </ac:inkMkLst>
        </pc:inkChg>
        <pc:inkChg chg="add del">
          <ac:chgData name="2302067 - Niladree Chakraborty" userId="0bb952b0-57b4-482b-a11a-ef855d026325" providerId="ADAL" clId="{7BCD4B79-4024-9E41-93A7-A0C52E21208D}" dt="2024-09-19T03:22:05.205" v="89"/>
          <ac:inkMkLst>
            <pc:docMk/>
            <pc:sldMk cId="895123425" sldId="767"/>
            <ac:inkMk id="82" creationId="{2E26FF7C-5586-F268-72C4-B3857FF19309}"/>
          </ac:inkMkLst>
        </pc:inkChg>
        <pc:inkChg chg="add del">
          <ac:chgData name="2302067 - Niladree Chakraborty" userId="0bb952b0-57b4-482b-a11a-ef855d026325" providerId="ADAL" clId="{7BCD4B79-4024-9E41-93A7-A0C52E21208D}" dt="2024-09-19T03:22:05.205" v="89"/>
          <ac:inkMkLst>
            <pc:docMk/>
            <pc:sldMk cId="895123425" sldId="767"/>
            <ac:inkMk id="83" creationId="{B7A1E007-6C75-0196-B064-2AC2531AB295}"/>
          </ac:inkMkLst>
        </pc:inkChg>
        <pc:inkChg chg="add del">
          <ac:chgData name="2302067 - Niladree Chakraborty" userId="0bb952b0-57b4-482b-a11a-ef855d026325" providerId="ADAL" clId="{7BCD4B79-4024-9E41-93A7-A0C52E21208D}" dt="2024-09-19T03:22:05.205" v="89"/>
          <ac:inkMkLst>
            <pc:docMk/>
            <pc:sldMk cId="895123425" sldId="767"/>
            <ac:inkMk id="84" creationId="{6979FB6F-9442-581E-E6E8-164F4C810FE0}"/>
          </ac:inkMkLst>
        </pc:inkChg>
        <pc:inkChg chg="add del reco">
          <ac:chgData name="2302067 - Niladree Chakraborty" userId="0bb952b0-57b4-482b-a11a-ef855d026325" providerId="ADAL" clId="{7BCD4B79-4024-9E41-93A7-A0C52E21208D}" dt="2024-09-19T03:22:27.677" v="90"/>
          <ac:inkMkLst>
            <pc:docMk/>
            <pc:sldMk cId="895123425" sldId="767"/>
            <ac:inkMk id="85" creationId="{C9F3BE7D-717F-8C72-D261-A4F25B7A0F48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1.066" v="906"/>
          <ac:inkMkLst>
            <pc:docMk/>
            <pc:sldMk cId="895123425" sldId="767"/>
            <ac:inkMk id="86" creationId="{EEE25082-25B6-0B03-73EF-B87412211D54}"/>
          </ac:inkMkLst>
        </pc:inkChg>
        <pc:inkChg chg="add del">
          <ac:chgData name="2302067 - Niladree Chakraborty" userId="0bb952b0-57b4-482b-a11a-ef855d026325" providerId="ADAL" clId="{7BCD4B79-4024-9E41-93A7-A0C52E21208D}" dt="2024-09-19T03:22:34.429" v="95"/>
          <ac:inkMkLst>
            <pc:docMk/>
            <pc:sldMk cId="895123425" sldId="767"/>
            <ac:inkMk id="87" creationId="{4DFA2AB9-EF8D-B3AC-AACA-82D5CC94BECE}"/>
          </ac:inkMkLst>
        </pc:inkChg>
        <pc:inkChg chg="add del">
          <ac:chgData name="2302067 - Niladree Chakraborty" userId="0bb952b0-57b4-482b-a11a-ef855d026325" providerId="ADAL" clId="{7BCD4B79-4024-9E41-93A7-A0C52E21208D}" dt="2024-09-19T03:22:34.429" v="95"/>
          <ac:inkMkLst>
            <pc:docMk/>
            <pc:sldMk cId="895123425" sldId="767"/>
            <ac:inkMk id="88" creationId="{55C22986-503F-0147-7BB6-4A79B6E72A27}"/>
          </ac:inkMkLst>
        </pc:inkChg>
        <pc:inkChg chg="add del">
          <ac:chgData name="2302067 - Niladree Chakraborty" userId="0bb952b0-57b4-482b-a11a-ef855d026325" providerId="ADAL" clId="{7BCD4B79-4024-9E41-93A7-A0C52E21208D}" dt="2024-09-19T03:22:34.429" v="95"/>
          <ac:inkMkLst>
            <pc:docMk/>
            <pc:sldMk cId="895123425" sldId="767"/>
            <ac:inkMk id="89" creationId="{AB3AD632-FDF8-BFDB-5F00-3042EBC73973}"/>
          </ac:inkMkLst>
        </pc:inkChg>
        <pc:inkChg chg="add del">
          <ac:chgData name="2302067 - Niladree Chakraborty" userId="0bb952b0-57b4-482b-a11a-ef855d026325" providerId="ADAL" clId="{7BCD4B79-4024-9E41-93A7-A0C52E21208D}" dt="2024-09-19T03:22:34.429" v="95"/>
          <ac:inkMkLst>
            <pc:docMk/>
            <pc:sldMk cId="895123425" sldId="767"/>
            <ac:inkMk id="90" creationId="{1EACE2EA-C745-0AA9-1C1E-9E36633A0466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0.935" v="887"/>
          <ac:inkMkLst>
            <pc:docMk/>
            <pc:sldMk cId="895123425" sldId="767"/>
            <ac:inkMk id="91" creationId="{DC4AE686-0FB0-5551-4136-91D025969E82}"/>
          </ac:inkMkLst>
        </pc:inkChg>
        <pc:inkChg chg="add del">
          <ac:chgData name="2302067 - Niladree Chakraborty" userId="0bb952b0-57b4-482b-a11a-ef855d026325" providerId="ADAL" clId="{7BCD4B79-4024-9E41-93A7-A0C52E21208D}" dt="2024-09-19T04:33:30.969" v="892"/>
          <ac:inkMkLst>
            <pc:docMk/>
            <pc:sldMk cId="895123425" sldId="767"/>
            <ac:inkMk id="92" creationId="{68A43748-6AA4-CB6D-D233-815A9A3460CA}"/>
          </ac:inkMkLst>
        </pc:inkChg>
        <pc:inkChg chg="add del">
          <ac:chgData name="2302067 - Niladree Chakraborty" userId="0bb952b0-57b4-482b-a11a-ef855d026325" providerId="ADAL" clId="{7BCD4B79-4024-9E41-93A7-A0C52E21208D}" dt="2024-09-19T03:22:40.901" v="102"/>
          <ac:inkMkLst>
            <pc:docMk/>
            <pc:sldMk cId="895123425" sldId="767"/>
            <ac:inkMk id="93" creationId="{822EC4C5-CA90-DECC-1E6A-31293593221C}"/>
          </ac:inkMkLst>
        </pc:inkChg>
        <pc:inkChg chg="add del">
          <ac:chgData name="2302067 - Niladree Chakraborty" userId="0bb952b0-57b4-482b-a11a-ef855d026325" providerId="ADAL" clId="{7BCD4B79-4024-9E41-93A7-A0C52E21208D}" dt="2024-09-19T03:22:40.901" v="102"/>
          <ac:inkMkLst>
            <pc:docMk/>
            <pc:sldMk cId="895123425" sldId="767"/>
            <ac:inkMk id="94" creationId="{4CA6AFD7-6BC2-3B8B-E675-E3CBF8156CAF}"/>
          </ac:inkMkLst>
        </pc:inkChg>
        <pc:inkChg chg="add del">
          <ac:chgData name="2302067 - Niladree Chakraborty" userId="0bb952b0-57b4-482b-a11a-ef855d026325" providerId="ADAL" clId="{7BCD4B79-4024-9E41-93A7-A0C52E21208D}" dt="2024-09-19T03:22:40.901" v="102"/>
          <ac:inkMkLst>
            <pc:docMk/>
            <pc:sldMk cId="895123425" sldId="767"/>
            <ac:inkMk id="95" creationId="{2AEDB696-D0E6-9B3E-7C87-DF85B8207E36}"/>
          </ac:inkMkLst>
        </pc:inkChg>
        <pc:inkChg chg="add del">
          <ac:chgData name="2302067 - Niladree Chakraborty" userId="0bb952b0-57b4-482b-a11a-ef855d026325" providerId="ADAL" clId="{7BCD4B79-4024-9E41-93A7-A0C52E21208D}" dt="2024-09-19T03:22:40.901" v="102"/>
          <ac:inkMkLst>
            <pc:docMk/>
            <pc:sldMk cId="895123425" sldId="767"/>
            <ac:inkMk id="96" creationId="{768A286B-5AEB-5ECF-7D49-53D942C75391}"/>
          </ac:inkMkLst>
        </pc:inkChg>
        <pc:inkChg chg="add del">
          <ac:chgData name="2302067 - Niladree Chakraborty" userId="0bb952b0-57b4-482b-a11a-ef855d026325" providerId="ADAL" clId="{7BCD4B79-4024-9E41-93A7-A0C52E21208D}" dt="2024-09-19T03:22:40.901" v="102"/>
          <ac:inkMkLst>
            <pc:docMk/>
            <pc:sldMk cId="895123425" sldId="767"/>
            <ac:inkMk id="97" creationId="{7526F536-68CC-0649-DCA0-581C92946B37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0.941" v="888"/>
          <ac:inkMkLst>
            <pc:docMk/>
            <pc:sldMk cId="895123425" sldId="767"/>
            <ac:inkMk id="98" creationId="{C0F9EA82-F724-B5DE-7F38-9C9C28C35288}"/>
          </ac:inkMkLst>
        </pc:inkChg>
        <pc:inkChg chg="add del">
          <ac:chgData name="2302067 - Niladree Chakraborty" userId="0bb952b0-57b4-482b-a11a-ef855d026325" providerId="ADAL" clId="{7BCD4B79-4024-9E41-93A7-A0C52E21208D}" dt="2024-09-19T04:33:30.914" v="884"/>
          <ac:inkMkLst>
            <pc:docMk/>
            <pc:sldMk cId="895123425" sldId="767"/>
            <ac:inkMk id="99" creationId="{A0F1B2A3-E944-2777-219D-A30A8B192CA5}"/>
          </ac:inkMkLst>
        </pc:inkChg>
        <pc:inkChg chg="add del">
          <ac:chgData name="2302067 - Niladree Chakraborty" userId="0bb952b0-57b4-482b-a11a-ef855d026325" providerId="ADAL" clId="{7BCD4B79-4024-9E41-93A7-A0C52E21208D}" dt="2024-09-19T03:22:47.316" v="109"/>
          <ac:inkMkLst>
            <pc:docMk/>
            <pc:sldMk cId="895123425" sldId="767"/>
            <ac:inkMk id="100" creationId="{406CFC2F-2106-3E95-081D-62028D41E936}"/>
          </ac:inkMkLst>
        </pc:inkChg>
        <pc:inkChg chg="add del">
          <ac:chgData name="2302067 - Niladree Chakraborty" userId="0bb952b0-57b4-482b-a11a-ef855d026325" providerId="ADAL" clId="{7BCD4B79-4024-9E41-93A7-A0C52E21208D}" dt="2024-09-19T03:22:47.316" v="109"/>
          <ac:inkMkLst>
            <pc:docMk/>
            <pc:sldMk cId="895123425" sldId="767"/>
            <ac:inkMk id="101" creationId="{AA6C3779-DE53-A7F7-496C-080363CCD510}"/>
          </ac:inkMkLst>
        </pc:inkChg>
        <pc:inkChg chg="add del">
          <ac:chgData name="2302067 - Niladree Chakraborty" userId="0bb952b0-57b4-482b-a11a-ef855d026325" providerId="ADAL" clId="{7BCD4B79-4024-9E41-93A7-A0C52E21208D}" dt="2024-09-19T04:33:30.899" v="882"/>
          <ac:inkMkLst>
            <pc:docMk/>
            <pc:sldMk cId="895123425" sldId="767"/>
            <ac:inkMk id="102" creationId="{B770CFA6-54A3-31A7-B8CE-6718E7BE7C6D}"/>
          </ac:inkMkLst>
        </pc:inkChg>
        <pc:inkChg chg="add del">
          <ac:chgData name="2302067 - Niladree Chakraborty" userId="0bb952b0-57b4-482b-a11a-ef855d026325" providerId="ADAL" clId="{7BCD4B79-4024-9E41-93A7-A0C52E21208D}" dt="2024-09-19T03:22:47.316" v="109"/>
          <ac:inkMkLst>
            <pc:docMk/>
            <pc:sldMk cId="895123425" sldId="767"/>
            <ac:inkMk id="103" creationId="{FDEE6733-619B-D32E-1078-28A55C4E924D}"/>
          </ac:inkMkLst>
        </pc:inkChg>
        <pc:inkChg chg="add del">
          <ac:chgData name="2302067 - Niladree Chakraborty" userId="0bb952b0-57b4-482b-a11a-ef855d026325" providerId="ADAL" clId="{7BCD4B79-4024-9E41-93A7-A0C52E21208D}" dt="2024-09-19T03:22:47.316" v="109"/>
          <ac:inkMkLst>
            <pc:docMk/>
            <pc:sldMk cId="895123425" sldId="767"/>
            <ac:inkMk id="104" creationId="{42F5C001-09A3-540D-D528-F67CE1D15461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0.955" v="890"/>
          <ac:inkMkLst>
            <pc:docMk/>
            <pc:sldMk cId="895123425" sldId="767"/>
            <ac:inkMk id="105" creationId="{FAE13512-AE70-D4A8-328A-5DBE2D860E73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1.010" v="898"/>
          <ac:inkMkLst>
            <pc:docMk/>
            <pc:sldMk cId="895123425" sldId="767"/>
            <ac:inkMk id="106" creationId="{458F9160-3902-16A4-3FC3-E284D1DAE960}"/>
          </ac:inkMkLst>
        </pc:inkChg>
        <pc:inkChg chg="add del">
          <ac:chgData name="2302067 - Niladree Chakraborty" userId="0bb952b0-57b4-482b-a11a-ef855d026325" providerId="ADAL" clId="{7BCD4B79-4024-9E41-93A7-A0C52E21208D}" dt="2024-09-19T03:23:06.056" v="113"/>
          <ac:inkMkLst>
            <pc:docMk/>
            <pc:sldMk cId="895123425" sldId="767"/>
            <ac:inkMk id="107" creationId="{E99E3848-E1F9-7E62-1770-65873F152CCB}"/>
          </ac:inkMkLst>
        </pc:inkChg>
        <pc:inkChg chg="add del">
          <ac:chgData name="2302067 - Niladree Chakraborty" userId="0bb952b0-57b4-482b-a11a-ef855d026325" providerId="ADAL" clId="{7BCD4B79-4024-9E41-93A7-A0C52E21208D}" dt="2024-09-19T03:23:06.056" v="113"/>
          <ac:inkMkLst>
            <pc:docMk/>
            <pc:sldMk cId="895123425" sldId="767"/>
            <ac:inkMk id="108" creationId="{5DD26594-4395-B68D-90BC-7CFC73FD5F34}"/>
          </ac:inkMkLst>
        </pc:inkChg>
        <pc:inkChg chg="add del">
          <ac:chgData name="2302067 - Niladree Chakraborty" userId="0bb952b0-57b4-482b-a11a-ef855d026325" providerId="ADAL" clId="{7BCD4B79-4024-9E41-93A7-A0C52E21208D}" dt="2024-09-19T03:23:06.056" v="113"/>
          <ac:inkMkLst>
            <pc:docMk/>
            <pc:sldMk cId="895123425" sldId="767"/>
            <ac:inkMk id="109" creationId="{E4C45812-9A05-F4B4-D1C8-2DA47E51C9E6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1.045" v="903"/>
          <ac:inkMkLst>
            <pc:docMk/>
            <pc:sldMk cId="895123425" sldId="767"/>
            <ac:inkMk id="110" creationId="{88ACFC70-2A41-01ED-F530-1FBDE9A90E26}"/>
          </ac:inkMkLst>
        </pc:inkChg>
        <pc:inkChg chg="add del">
          <ac:chgData name="2302067 - Niladree Chakraborty" userId="0bb952b0-57b4-482b-a11a-ef855d026325" providerId="ADAL" clId="{7BCD4B79-4024-9E41-93A7-A0C52E21208D}" dt="2024-09-19T03:23:09.137" v="119"/>
          <ac:inkMkLst>
            <pc:docMk/>
            <pc:sldMk cId="895123425" sldId="767"/>
            <ac:inkMk id="111" creationId="{8D6315AF-9C7F-15AE-CC08-B6258C0D42A2}"/>
          </ac:inkMkLst>
        </pc:inkChg>
        <pc:inkChg chg="add del">
          <ac:chgData name="2302067 - Niladree Chakraborty" userId="0bb952b0-57b4-482b-a11a-ef855d026325" providerId="ADAL" clId="{7BCD4B79-4024-9E41-93A7-A0C52E21208D}" dt="2024-09-19T03:23:09.137" v="119"/>
          <ac:inkMkLst>
            <pc:docMk/>
            <pc:sldMk cId="895123425" sldId="767"/>
            <ac:inkMk id="112" creationId="{E4100053-D469-832B-E0B1-BD0E774A3EA3}"/>
          </ac:inkMkLst>
        </pc:inkChg>
        <pc:inkChg chg="add del">
          <ac:chgData name="2302067 - Niladree Chakraborty" userId="0bb952b0-57b4-482b-a11a-ef855d026325" providerId="ADAL" clId="{7BCD4B79-4024-9E41-93A7-A0C52E21208D}" dt="2024-09-19T03:23:09.137" v="119"/>
          <ac:inkMkLst>
            <pc:docMk/>
            <pc:sldMk cId="895123425" sldId="767"/>
            <ac:inkMk id="113" creationId="{DA05F395-FF07-4038-6801-0C06E9A63E33}"/>
          </ac:inkMkLst>
        </pc:inkChg>
        <pc:inkChg chg="add del">
          <ac:chgData name="2302067 - Niladree Chakraborty" userId="0bb952b0-57b4-482b-a11a-ef855d026325" providerId="ADAL" clId="{7BCD4B79-4024-9E41-93A7-A0C52E21208D}" dt="2024-09-19T03:23:09.137" v="119"/>
          <ac:inkMkLst>
            <pc:docMk/>
            <pc:sldMk cId="895123425" sldId="767"/>
            <ac:inkMk id="114" creationId="{9F5DE846-B162-C169-178D-212B84F89B57}"/>
          </ac:inkMkLst>
        </pc:inkChg>
        <pc:inkChg chg="add del">
          <ac:chgData name="2302067 - Niladree Chakraborty" userId="0bb952b0-57b4-482b-a11a-ef855d026325" providerId="ADAL" clId="{7BCD4B79-4024-9E41-93A7-A0C52E21208D}" dt="2024-09-19T03:23:09.137" v="119"/>
          <ac:inkMkLst>
            <pc:docMk/>
            <pc:sldMk cId="895123425" sldId="767"/>
            <ac:inkMk id="115" creationId="{F0C432EF-602D-5B8C-D499-EAB9649824AB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0.989" v="895"/>
          <ac:inkMkLst>
            <pc:docMk/>
            <pc:sldMk cId="895123425" sldId="767"/>
            <ac:inkMk id="116" creationId="{E3669789-2F98-3C0B-2A31-DE48B0EDC7AC}"/>
          </ac:inkMkLst>
        </pc:inkChg>
        <pc:inkChg chg="add del">
          <ac:chgData name="2302067 - Niladree Chakraborty" userId="0bb952b0-57b4-482b-a11a-ef855d026325" providerId="ADAL" clId="{7BCD4B79-4024-9E41-93A7-A0C52E21208D}" dt="2024-09-19T03:23:23.177" v="128"/>
          <ac:inkMkLst>
            <pc:docMk/>
            <pc:sldMk cId="895123425" sldId="767"/>
            <ac:inkMk id="117" creationId="{593B3F27-0461-C300-2BB7-32959245A571}"/>
          </ac:inkMkLst>
        </pc:inkChg>
        <pc:inkChg chg="add del">
          <ac:chgData name="2302067 - Niladree Chakraborty" userId="0bb952b0-57b4-482b-a11a-ef855d026325" providerId="ADAL" clId="{7BCD4B79-4024-9E41-93A7-A0C52E21208D}" dt="2024-09-19T03:23:23.177" v="128"/>
          <ac:inkMkLst>
            <pc:docMk/>
            <pc:sldMk cId="895123425" sldId="767"/>
            <ac:inkMk id="118" creationId="{4C77C2DF-3D2B-6E75-2DC7-CA727B6A1009}"/>
          </ac:inkMkLst>
        </pc:inkChg>
        <pc:inkChg chg="add del">
          <ac:chgData name="2302067 - Niladree Chakraborty" userId="0bb952b0-57b4-482b-a11a-ef855d026325" providerId="ADAL" clId="{7BCD4B79-4024-9E41-93A7-A0C52E21208D}" dt="2024-09-19T03:23:23.177" v="128"/>
          <ac:inkMkLst>
            <pc:docMk/>
            <pc:sldMk cId="895123425" sldId="767"/>
            <ac:inkMk id="119" creationId="{FDBF9571-EB23-9ED5-2673-15C0024E63A2}"/>
          </ac:inkMkLst>
        </pc:inkChg>
        <pc:inkChg chg="add del">
          <ac:chgData name="2302067 - Niladree Chakraborty" userId="0bb952b0-57b4-482b-a11a-ef855d026325" providerId="ADAL" clId="{7BCD4B79-4024-9E41-93A7-A0C52E21208D}" dt="2024-09-19T03:23:23.177" v="128"/>
          <ac:inkMkLst>
            <pc:docMk/>
            <pc:sldMk cId="895123425" sldId="767"/>
            <ac:inkMk id="120" creationId="{3DD1EB2A-5F21-46FB-954F-BF505300E7C1}"/>
          </ac:inkMkLst>
        </pc:inkChg>
        <pc:inkChg chg="add del">
          <ac:chgData name="2302067 - Niladree Chakraborty" userId="0bb952b0-57b4-482b-a11a-ef855d026325" providerId="ADAL" clId="{7BCD4B79-4024-9E41-93A7-A0C52E21208D}" dt="2024-09-19T03:23:23.177" v="128"/>
          <ac:inkMkLst>
            <pc:docMk/>
            <pc:sldMk cId="895123425" sldId="767"/>
            <ac:inkMk id="121" creationId="{C341CCEC-DE81-03C1-DF0D-889670174AA1}"/>
          </ac:inkMkLst>
        </pc:inkChg>
        <pc:inkChg chg="add del">
          <ac:chgData name="2302067 - Niladree Chakraborty" userId="0bb952b0-57b4-482b-a11a-ef855d026325" providerId="ADAL" clId="{7BCD4B79-4024-9E41-93A7-A0C52E21208D}" dt="2024-09-19T03:23:23.177" v="128"/>
          <ac:inkMkLst>
            <pc:docMk/>
            <pc:sldMk cId="895123425" sldId="767"/>
            <ac:inkMk id="122" creationId="{0177CFF5-4F07-1BCB-7F5D-9C5A8B6EE474}"/>
          </ac:inkMkLst>
        </pc:inkChg>
        <pc:inkChg chg="add del">
          <ac:chgData name="2302067 - Niladree Chakraborty" userId="0bb952b0-57b4-482b-a11a-ef855d026325" providerId="ADAL" clId="{7BCD4B79-4024-9E41-93A7-A0C52E21208D}" dt="2024-09-19T03:23:23.177" v="128"/>
          <ac:inkMkLst>
            <pc:docMk/>
            <pc:sldMk cId="895123425" sldId="767"/>
            <ac:inkMk id="123" creationId="{BA774E61-2866-8EED-8B40-92EF3ECA478A}"/>
          </ac:inkMkLst>
        </pc:inkChg>
        <pc:inkChg chg="add del">
          <ac:chgData name="2302067 - Niladree Chakraborty" userId="0bb952b0-57b4-482b-a11a-ef855d026325" providerId="ADAL" clId="{7BCD4B79-4024-9E41-93A7-A0C52E21208D}" dt="2024-09-19T03:23:23.177" v="128"/>
          <ac:inkMkLst>
            <pc:docMk/>
            <pc:sldMk cId="895123425" sldId="767"/>
            <ac:inkMk id="124" creationId="{D2D7D71F-0BBE-6B15-1EA5-3CD495F3721C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1.059" v="905"/>
          <ac:inkMkLst>
            <pc:docMk/>
            <pc:sldMk cId="895123425" sldId="767"/>
            <ac:inkMk id="125" creationId="{AA44AA2F-A9D3-43F0-968A-5B35F68BCFCB}"/>
          </ac:inkMkLst>
        </pc:inkChg>
        <pc:inkChg chg="add del">
          <ac:chgData name="2302067 - Niladree Chakraborty" userId="0bb952b0-57b4-482b-a11a-ef855d026325" providerId="ADAL" clId="{7BCD4B79-4024-9E41-93A7-A0C52E21208D}" dt="2024-09-19T03:23:25.544" v="134"/>
          <ac:inkMkLst>
            <pc:docMk/>
            <pc:sldMk cId="895123425" sldId="767"/>
            <ac:inkMk id="126" creationId="{BBE439A0-1175-9178-65FF-B03F0750CBCA}"/>
          </ac:inkMkLst>
        </pc:inkChg>
        <pc:inkChg chg="add del">
          <ac:chgData name="2302067 - Niladree Chakraborty" userId="0bb952b0-57b4-482b-a11a-ef855d026325" providerId="ADAL" clId="{7BCD4B79-4024-9E41-93A7-A0C52E21208D}" dt="2024-09-19T04:33:31.003" v="897"/>
          <ac:inkMkLst>
            <pc:docMk/>
            <pc:sldMk cId="895123425" sldId="767"/>
            <ac:inkMk id="127" creationId="{E40BB512-FCAB-0C98-AE2C-AC0040583880}"/>
          </ac:inkMkLst>
        </pc:inkChg>
        <pc:inkChg chg="add del">
          <ac:chgData name="2302067 - Niladree Chakraborty" userId="0bb952b0-57b4-482b-a11a-ef855d026325" providerId="ADAL" clId="{7BCD4B79-4024-9E41-93A7-A0C52E21208D}" dt="2024-09-19T03:23:25.544" v="134"/>
          <ac:inkMkLst>
            <pc:docMk/>
            <pc:sldMk cId="895123425" sldId="767"/>
            <ac:inkMk id="128" creationId="{35EFE40C-3B50-5A88-1180-C96296E69031}"/>
          </ac:inkMkLst>
        </pc:inkChg>
        <pc:inkChg chg="add del">
          <ac:chgData name="2302067 - Niladree Chakraborty" userId="0bb952b0-57b4-482b-a11a-ef855d026325" providerId="ADAL" clId="{7BCD4B79-4024-9E41-93A7-A0C52E21208D}" dt="2024-09-19T03:23:25.544" v="134"/>
          <ac:inkMkLst>
            <pc:docMk/>
            <pc:sldMk cId="895123425" sldId="767"/>
            <ac:inkMk id="129" creationId="{B0E818DD-1452-E354-2B08-BDF70DFA6E2A}"/>
          </ac:inkMkLst>
        </pc:inkChg>
        <pc:inkChg chg="add del">
          <ac:chgData name="2302067 - Niladree Chakraborty" userId="0bb952b0-57b4-482b-a11a-ef855d026325" providerId="ADAL" clId="{7BCD4B79-4024-9E41-93A7-A0C52E21208D}" dt="2024-09-19T03:23:25.544" v="134"/>
          <ac:inkMkLst>
            <pc:docMk/>
            <pc:sldMk cId="895123425" sldId="767"/>
            <ac:inkMk id="130" creationId="{9FDF7350-2F11-B58A-C2E7-5E3CCA8C001A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1.024" v="900"/>
          <ac:inkMkLst>
            <pc:docMk/>
            <pc:sldMk cId="895123425" sldId="767"/>
            <ac:inkMk id="131" creationId="{C192024C-C387-A15A-443D-179F990C21B0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0.982" v="894"/>
          <ac:inkMkLst>
            <pc:docMk/>
            <pc:sldMk cId="895123425" sldId="767"/>
            <ac:inkMk id="132" creationId="{697E83E3-211F-4A12-0D2E-2304E5FDAD6E}"/>
          </ac:inkMkLst>
        </pc:inkChg>
        <pc:inkChg chg="add del">
          <ac:chgData name="2302067 - Niladree Chakraborty" userId="0bb952b0-57b4-482b-a11a-ef855d026325" providerId="ADAL" clId="{7BCD4B79-4024-9E41-93A7-A0C52E21208D}" dt="2024-09-19T03:23:31.302" v="144"/>
          <ac:inkMkLst>
            <pc:docMk/>
            <pc:sldMk cId="895123425" sldId="767"/>
            <ac:inkMk id="133" creationId="{6E1EF76B-6442-EFF5-1E45-6E44708A5CAD}"/>
          </ac:inkMkLst>
        </pc:inkChg>
        <pc:inkChg chg="add del">
          <ac:chgData name="2302067 - Niladree Chakraborty" userId="0bb952b0-57b4-482b-a11a-ef855d026325" providerId="ADAL" clId="{7BCD4B79-4024-9E41-93A7-A0C52E21208D}" dt="2024-09-19T03:23:31.302" v="144"/>
          <ac:inkMkLst>
            <pc:docMk/>
            <pc:sldMk cId="895123425" sldId="767"/>
            <ac:inkMk id="134" creationId="{06A4C2BC-432C-C08A-90B3-AADB7CFEEF93}"/>
          </ac:inkMkLst>
        </pc:inkChg>
        <pc:inkChg chg="add del">
          <ac:chgData name="2302067 - Niladree Chakraborty" userId="0bb952b0-57b4-482b-a11a-ef855d026325" providerId="ADAL" clId="{7BCD4B79-4024-9E41-93A7-A0C52E21208D}" dt="2024-09-19T03:23:31.302" v="144"/>
          <ac:inkMkLst>
            <pc:docMk/>
            <pc:sldMk cId="895123425" sldId="767"/>
            <ac:inkMk id="135" creationId="{70B209F0-6AD4-34A8-AA53-55397D71EE38}"/>
          </ac:inkMkLst>
        </pc:inkChg>
        <pc:inkChg chg="add del">
          <ac:chgData name="2302067 - Niladree Chakraborty" userId="0bb952b0-57b4-482b-a11a-ef855d026325" providerId="ADAL" clId="{7BCD4B79-4024-9E41-93A7-A0C52E21208D}" dt="2024-09-19T03:23:31.302" v="144"/>
          <ac:inkMkLst>
            <pc:docMk/>
            <pc:sldMk cId="895123425" sldId="767"/>
            <ac:inkMk id="136" creationId="{258BC8FA-5668-CD01-5410-8110229A1906}"/>
          </ac:inkMkLst>
        </pc:inkChg>
        <pc:inkChg chg="add del">
          <ac:chgData name="2302067 - Niladree Chakraborty" userId="0bb952b0-57b4-482b-a11a-ef855d026325" providerId="ADAL" clId="{7BCD4B79-4024-9E41-93A7-A0C52E21208D}" dt="2024-09-19T03:23:31.302" v="144"/>
          <ac:inkMkLst>
            <pc:docMk/>
            <pc:sldMk cId="895123425" sldId="767"/>
            <ac:inkMk id="137" creationId="{3ED15236-5EFC-DACA-42D5-05664AC03B77}"/>
          </ac:inkMkLst>
        </pc:inkChg>
        <pc:inkChg chg="add del">
          <ac:chgData name="2302067 - Niladree Chakraborty" userId="0bb952b0-57b4-482b-a11a-ef855d026325" providerId="ADAL" clId="{7BCD4B79-4024-9E41-93A7-A0C52E21208D}" dt="2024-09-19T03:23:31.302" v="144"/>
          <ac:inkMkLst>
            <pc:docMk/>
            <pc:sldMk cId="895123425" sldId="767"/>
            <ac:inkMk id="138" creationId="{AFC851BF-CE75-A8CF-9F0F-13714CD910C8}"/>
          </ac:inkMkLst>
        </pc:inkChg>
        <pc:inkChg chg="add del">
          <ac:chgData name="2302067 - Niladree Chakraborty" userId="0bb952b0-57b4-482b-a11a-ef855d026325" providerId="ADAL" clId="{7BCD4B79-4024-9E41-93A7-A0C52E21208D}" dt="2024-09-19T03:23:31.302" v="144"/>
          <ac:inkMkLst>
            <pc:docMk/>
            <pc:sldMk cId="895123425" sldId="767"/>
            <ac:inkMk id="139" creationId="{2139F53B-88DB-ECF8-B021-AC7FB8DE0F5F}"/>
          </ac:inkMkLst>
        </pc:inkChg>
        <pc:inkChg chg="add del">
          <ac:chgData name="2302067 - Niladree Chakraborty" userId="0bb952b0-57b4-482b-a11a-ef855d026325" providerId="ADAL" clId="{7BCD4B79-4024-9E41-93A7-A0C52E21208D}" dt="2024-09-19T03:23:31.302" v="144"/>
          <ac:inkMkLst>
            <pc:docMk/>
            <pc:sldMk cId="895123425" sldId="767"/>
            <ac:inkMk id="140" creationId="{EEA17BD6-0DBE-5377-4C34-095E11BAB57A}"/>
          </ac:inkMkLst>
        </pc:inkChg>
        <pc:inkChg chg="add del">
          <ac:chgData name="2302067 - Niladree Chakraborty" userId="0bb952b0-57b4-482b-a11a-ef855d026325" providerId="ADAL" clId="{7BCD4B79-4024-9E41-93A7-A0C52E21208D}" dt="2024-09-19T03:23:31.302" v="144"/>
          <ac:inkMkLst>
            <pc:docMk/>
            <pc:sldMk cId="895123425" sldId="767"/>
            <ac:inkMk id="141" creationId="{A1AD86A6-070D-798C-BE2D-DCAEDD6AC47A}"/>
          </ac:inkMkLst>
        </pc:inkChg>
        <pc:inkChg chg="add del reco">
          <ac:chgData name="2302067 - Niladree Chakraborty" userId="0bb952b0-57b4-482b-a11a-ef855d026325" providerId="ADAL" clId="{7BCD4B79-4024-9E41-93A7-A0C52E21208D}" dt="2024-09-19T04:33:31.038" v="902"/>
          <ac:inkMkLst>
            <pc:docMk/>
            <pc:sldMk cId="895123425" sldId="767"/>
            <ac:inkMk id="142" creationId="{6FA5E4CB-353E-9650-BF8F-4E8339B3B616}"/>
          </ac:inkMkLst>
        </pc:inkChg>
      </pc:sldChg>
    </pc:docChg>
  </pc:docChgLst>
  <pc:docChgLst>
    <pc:chgData name="2302030 - Tahsin Israt Sania" userId="S::2302030@che.buet.ac.bd::96f73195-de4e-486a-8f77-27a4dadd692d" providerId="AD" clId="Web-{8608D23C-CD44-E659-789B-1B1D4B6A11FF}"/>
    <pc:docChg chg="modSld">
      <pc:chgData name="2302030 - Tahsin Israt Sania" userId="S::2302030@che.buet.ac.bd::96f73195-de4e-486a-8f77-27a4dadd692d" providerId="AD" clId="Web-{8608D23C-CD44-E659-789B-1B1D4B6A11FF}" dt="2024-09-15T14:11:25.031" v="0" actId="1076"/>
      <pc:docMkLst>
        <pc:docMk/>
      </pc:docMkLst>
      <pc:sldChg chg="modSp">
        <pc:chgData name="2302030 - Tahsin Israt Sania" userId="S::2302030@che.buet.ac.bd::96f73195-de4e-486a-8f77-27a4dadd692d" providerId="AD" clId="Web-{8608D23C-CD44-E659-789B-1B1D4B6A11FF}" dt="2024-09-15T14:11:25.031" v="0" actId="1076"/>
        <pc:sldMkLst>
          <pc:docMk/>
          <pc:sldMk cId="886150092" sldId="755"/>
        </pc:sldMkLst>
        <pc:picChg chg="mod">
          <ac:chgData name="2302030 - Tahsin Israt Sania" userId="S::2302030@che.buet.ac.bd::96f73195-de4e-486a-8f77-27a4dadd692d" providerId="AD" clId="Web-{8608D23C-CD44-E659-789B-1B1D4B6A11FF}" dt="2024-09-15T14:11:25.031" v="0" actId="1076"/>
          <ac:picMkLst>
            <pc:docMk/>
            <pc:sldMk cId="886150092" sldId="755"/>
            <ac:picMk id="5" creationId="{00000000-0000-0000-0000-000000000000}"/>
          </ac:picMkLst>
        </pc:picChg>
      </pc:sldChg>
    </pc:docChg>
  </pc:docChgLst>
  <pc:docChgLst>
    <pc:chgData name="2302061 - Md. Majharul Islam Mahfuj" userId="S::2302061@che.buet.ac.bd::e0a69ea1-97b8-4235-af35-914d0f7c32d4" providerId="AD" clId="Web-{206A9E9C-341E-AA47-C217-30E069A57E22}"/>
    <pc:docChg chg="addSld">
      <pc:chgData name="2302061 - Md. Majharul Islam Mahfuj" userId="S::2302061@che.buet.ac.bd::e0a69ea1-97b8-4235-af35-914d0f7c32d4" providerId="AD" clId="Web-{206A9E9C-341E-AA47-C217-30E069A57E22}" dt="2024-09-20T12:38:04.280" v="0"/>
      <pc:docMkLst>
        <pc:docMk/>
      </pc:docMkLst>
      <pc:sldChg chg="new">
        <pc:chgData name="2302061 - Md. Majharul Islam Mahfuj" userId="S::2302061@che.buet.ac.bd::e0a69ea1-97b8-4235-af35-914d0f7c32d4" providerId="AD" clId="Web-{206A9E9C-341E-AA47-C217-30E069A57E22}" dt="2024-09-20T12:38:04.280" v="0"/>
        <pc:sldMkLst>
          <pc:docMk/>
          <pc:sldMk cId="3624677859" sldId="768"/>
        </pc:sldMkLst>
      </pc:sldChg>
    </pc:docChg>
  </pc:docChgLst>
  <pc:docChgLst>
    <pc:chgData name="2302099 - Siam Bin Uzzal Utsho" userId="S::2302099@che.buet.ac.bd::1d8b1b46-d398-4a95-ad99-791a4d8e4ca4" providerId="AD" clId="Web-{ECC6F186-CE17-6F3A-1A21-9BF4E2C26174}"/>
    <pc:docChg chg="modSld">
      <pc:chgData name="2302099 - Siam Bin Uzzal Utsho" userId="S::2302099@che.buet.ac.bd::1d8b1b46-d398-4a95-ad99-791a4d8e4ca4" providerId="AD" clId="Web-{ECC6F186-CE17-6F3A-1A21-9BF4E2C26174}" dt="2024-09-20T12:43:24.259" v="6" actId="1076"/>
      <pc:docMkLst>
        <pc:docMk/>
      </pc:docMkLst>
      <pc:sldChg chg="modSp">
        <pc:chgData name="2302099 - Siam Bin Uzzal Utsho" userId="S::2302099@che.buet.ac.bd::1d8b1b46-d398-4a95-ad99-791a4d8e4ca4" providerId="AD" clId="Web-{ECC6F186-CE17-6F3A-1A21-9BF4E2C26174}" dt="2024-09-20T12:26:37.465" v="5"/>
        <pc:sldMkLst>
          <pc:docMk/>
          <pc:sldMk cId="683251788" sldId="750"/>
        </pc:sldMkLst>
        <pc:picChg chg="mod modCrop">
          <ac:chgData name="2302099 - Siam Bin Uzzal Utsho" userId="S::2302099@che.buet.ac.bd::1d8b1b46-d398-4a95-ad99-791a4d8e4ca4" providerId="AD" clId="Web-{ECC6F186-CE17-6F3A-1A21-9BF4E2C26174}" dt="2024-09-20T12:26:37.465" v="5"/>
          <ac:picMkLst>
            <pc:docMk/>
            <pc:sldMk cId="683251788" sldId="750"/>
            <ac:picMk id="5" creationId="{00000000-0000-0000-0000-000000000000}"/>
          </ac:picMkLst>
        </pc:picChg>
      </pc:sldChg>
      <pc:sldChg chg="modSp">
        <pc:chgData name="2302099 - Siam Bin Uzzal Utsho" userId="S::2302099@che.buet.ac.bd::1d8b1b46-d398-4a95-ad99-791a4d8e4ca4" providerId="AD" clId="Web-{ECC6F186-CE17-6F3A-1A21-9BF4E2C26174}" dt="2024-09-20T12:43:24.259" v="6" actId="1076"/>
        <pc:sldMkLst>
          <pc:docMk/>
          <pc:sldMk cId="3401375176" sldId="758"/>
        </pc:sldMkLst>
        <pc:picChg chg="mod">
          <ac:chgData name="2302099 - Siam Bin Uzzal Utsho" userId="S::2302099@che.buet.ac.bd::1d8b1b46-d398-4a95-ad99-791a4d8e4ca4" providerId="AD" clId="Web-{ECC6F186-CE17-6F3A-1A21-9BF4E2C26174}" dt="2024-09-20T12:43:24.259" v="6" actId="1076"/>
          <ac:picMkLst>
            <pc:docMk/>
            <pc:sldMk cId="3401375176" sldId="758"/>
            <ac:picMk id="4" creationId="{00000000-0000-0000-0000-000000000000}"/>
          </ac:picMkLst>
        </pc:picChg>
      </pc:sldChg>
    </pc:docChg>
  </pc:docChgLst>
  <pc:docChgLst>
    <pc:chgData name="2302110 - Arnub Ghosh" userId="S::2302110@che.buet.ac.bd::76a34170-ffe4-451d-9a00-72d6602621d1" providerId="AD" clId="Web-{AB1FA8BD-04DB-45EA-857D-2E706B7607B9}"/>
    <pc:docChg chg="delSld">
      <pc:chgData name="2302110 - Arnub Ghosh" userId="S::2302110@che.buet.ac.bd::76a34170-ffe4-451d-9a00-72d6602621d1" providerId="AD" clId="Web-{AB1FA8BD-04DB-45EA-857D-2E706B7607B9}" dt="2024-09-20T05:08:40.675" v="7"/>
      <pc:docMkLst>
        <pc:docMk/>
      </pc:docMkLst>
      <pc:sldChg chg="del">
        <pc:chgData name="2302110 - Arnub Ghosh" userId="S::2302110@che.buet.ac.bd::76a34170-ffe4-451d-9a00-72d6602621d1" providerId="AD" clId="Web-{AB1FA8BD-04DB-45EA-857D-2E706B7607B9}" dt="2024-09-20T05:08:40.659" v="0"/>
        <pc:sldMkLst>
          <pc:docMk/>
          <pc:sldMk cId="2619030977" sldId="768"/>
        </pc:sldMkLst>
      </pc:sldChg>
      <pc:sldChg chg="del">
        <pc:chgData name="2302110 - Arnub Ghosh" userId="S::2302110@che.buet.ac.bd::76a34170-ffe4-451d-9a00-72d6602621d1" providerId="AD" clId="Web-{AB1FA8BD-04DB-45EA-857D-2E706B7607B9}" dt="2024-09-20T05:08:40.675" v="7"/>
        <pc:sldMkLst>
          <pc:docMk/>
          <pc:sldMk cId="3393077834" sldId="769"/>
        </pc:sldMkLst>
      </pc:sldChg>
      <pc:sldChg chg="del">
        <pc:chgData name="2302110 - Arnub Ghosh" userId="S::2302110@che.buet.ac.bd::76a34170-ffe4-451d-9a00-72d6602621d1" providerId="AD" clId="Web-{AB1FA8BD-04DB-45EA-857D-2E706B7607B9}" dt="2024-09-20T05:08:40.675" v="6"/>
        <pc:sldMkLst>
          <pc:docMk/>
          <pc:sldMk cId="464747813" sldId="770"/>
        </pc:sldMkLst>
      </pc:sldChg>
      <pc:sldChg chg="del">
        <pc:chgData name="2302110 - Arnub Ghosh" userId="S::2302110@che.buet.ac.bd::76a34170-ffe4-451d-9a00-72d6602621d1" providerId="AD" clId="Web-{AB1FA8BD-04DB-45EA-857D-2E706B7607B9}" dt="2024-09-20T05:08:40.659" v="5"/>
        <pc:sldMkLst>
          <pc:docMk/>
          <pc:sldMk cId="552358049" sldId="771"/>
        </pc:sldMkLst>
      </pc:sldChg>
      <pc:sldChg chg="del">
        <pc:chgData name="2302110 - Arnub Ghosh" userId="S::2302110@che.buet.ac.bd::76a34170-ffe4-451d-9a00-72d6602621d1" providerId="AD" clId="Web-{AB1FA8BD-04DB-45EA-857D-2E706B7607B9}" dt="2024-09-20T05:08:40.659" v="4"/>
        <pc:sldMkLst>
          <pc:docMk/>
          <pc:sldMk cId="1754727766" sldId="772"/>
        </pc:sldMkLst>
      </pc:sldChg>
      <pc:sldChg chg="del">
        <pc:chgData name="2302110 - Arnub Ghosh" userId="S::2302110@che.buet.ac.bd::76a34170-ffe4-451d-9a00-72d6602621d1" providerId="AD" clId="Web-{AB1FA8BD-04DB-45EA-857D-2E706B7607B9}" dt="2024-09-20T05:08:40.659" v="3"/>
        <pc:sldMkLst>
          <pc:docMk/>
          <pc:sldMk cId="2192220794" sldId="773"/>
        </pc:sldMkLst>
      </pc:sldChg>
      <pc:sldChg chg="del">
        <pc:chgData name="2302110 - Arnub Ghosh" userId="S::2302110@che.buet.ac.bd::76a34170-ffe4-451d-9a00-72d6602621d1" providerId="AD" clId="Web-{AB1FA8BD-04DB-45EA-857D-2E706B7607B9}" dt="2024-09-20T05:08:40.659" v="2"/>
        <pc:sldMkLst>
          <pc:docMk/>
          <pc:sldMk cId="1978804935" sldId="774"/>
        </pc:sldMkLst>
      </pc:sldChg>
      <pc:sldChg chg="del">
        <pc:chgData name="2302110 - Arnub Ghosh" userId="S::2302110@che.buet.ac.bd::76a34170-ffe4-451d-9a00-72d6602621d1" providerId="AD" clId="Web-{AB1FA8BD-04DB-45EA-857D-2E706B7607B9}" dt="2024-09-20T05:08:40.659" v="1"/>
        <pc:sldMkLst>
          <pc:docMk/>
          <pc:sldMk cId="1324894181" sldId="775"/>
        </pc:sldMkLst>
      </pc:sldChg>
    </pc:docChg>
  </pc:docChgLst>
  <pc:docChgLst>
    <pc:chgData name="2302097 - Md. Arshil Hussain" userId="S::2302097@che.buet.ac.bd::429a8232-48a9-4745-8f87-8b583af6f471" providerId="AD" clId="Web-{88008D17-057F-4163-39A6-5222D7E8F000}"/>
    <pc:docChg chg="delSld modSld">
      <pc:chgData name="2302097 - Md. Arshil Hussain" userId="S::2302097@che.buet.ac.bd::429a8232-48a9-4745-8f87-8b583af6f471" providerId="AD" clId="Web-{88008D17-057F-4163-39A6-5222D7E8F000}" dt="2024-09-20T18:47:38.218" v="1" actId="1076"/>
      <pc:docMkLst>
        <pc:docMk/>
      </pc:docMkLst>
      <pc:sldChg chg="modSp">
        <pc:chgData name="2302097 - Md. Arshil Hussain" userId="S::2302097@che.buet.ac.bd::429a8232-48a9-4745-8f87-8b583af6f471" providerId="AD" clId="Web-{88008D17-057F-4163-39A6-5222D7E8F000}" dt="2024-09-20T18:47:38.218" v="1" actId="1076"/>
        <pc:sldMkLst>
          <pc:docMk/>
          <pc:sldMk cId="959032488" sldId="754"/>
        </pc:sldMkLst>
        <pc:picChg chg="mod">
          <ac:chgData name="2302097 - Md. Arshil Hussain" userId="S::2302097@che.buet.ac.bd::429a8232-48a9-4745-8f87-8b583af6f471" providerId="AD" clId="Web-{88008D17-057F-4163-39A6-5222D7E8F000}" dt="2024-09-20T18:47:38.218" v="1" actId="1076"/>
          <ac:picMkLst>
            <pc:docMk/>
            <pc:sldMk cId="959032488" sldId="754"/>
            <ac:picMk id="6" creationId="{00000000-0000-0000-0000-000000000000}"/>
          </ac:picMkLst>
        </pc:picChg>
      </pc:sldChg>
      <pc:sldChg chg="del">
        <pc:chgData name="2302097 - Md. Arshil Hussain" userId="S::2302097@che.buet.ac.bd::429a8232-48a9-4745-8f87-8b583af6f471" providerId="AD" clId="Web-{88008D17-057F-4163-39A6-5222D7E8F000}" dt="2024-09-20T18:45:27.367" v="0"/>
        <pc:sldMkLst>
          <pc:docMk/>
          <pc:sldMk cId="3624677859" sldId="768"/>
        </pc:sldMkLst>
      </pc:sldChg>
    </pc:docChg>
  </pc:docChgLst>
  <pc:docChgLst>
    <pc:chgData name="2302001 - Ahmed Arham Auritra" userId="36560a18-8829-4f24-87e1-03e9697b98cd" providerId="ADAL" clId="{D0841256-7FEF-F942-A30E-26AFC8BFF44B}"/>
    <pc:docChg chg="undo custSel modSld">
      <pc:chgData name="2302001 - Ahmed Arham Auritra" userId="36560a18-8829-4f24-87e1-03e9697b98cd" providerId="ADAL" clId="{D0841256-7FEF-F942-A30E-26AFC8BFF44B}" dt="2024-09-19T09:14:40.863" v="12" actId="478"/>
      <pc:docMkLst>
        <pc:docMk/>
      </pc:docMkLst>
      <pc:sldChg chg="addSp delSp modSp">
        <pc:chgData name="2302001 - Ahmed Arham Auritra" userId="36560a18-8829-4f24-87e1-03e9697b98cd" providerId="ADAL" clId="{D0841256-7FEF-F942-A30E-26AFC8BFF44B}" dt="2024-09-19T09:14:40.863" v="12" actId="478"/>
        <pc:sldMkLst>
          <pc:docMk/>
          <pc:sldMk cId="479413309" sldId="752"/>
        </pc:sldMkLst>
        <pc:picChg chg="mod">
          <ac:chgData name="2302001 - Ahmed Arham Auritra" userId="36560a18-8829-4f24-87e1-03e9697b98cd" providerId="ADAL" clId="{D0841256-7FEF-F942-A30E-26AFC8BFF44B}" dt="2024-09-19T09:13:59.220" v="3" actId="14100"/>
          <ac:picMkLst>
            <pc:docMk/>
            <pc:sldMk cId="479413309" sldId="752"/>
            <ac:picMk id="6" creationId="{00000000-0000-0000-0000-000000000000}"/>
          </ac:picMkLst>
        </pc:picChg>
        <pc:inkChg chg="add del">
          <ac:chgData name="2302001 - Ahmed Arham Auritra" userId="36560a18-8829-4f24-87e1-03e9697b98cd" providerId="ADAL" clId="{D0841256-7FEF-F942-A30E-26AFC8BFF44B}" dt="2024-09-19T09:14:34.824" v="10" actId="478"/>
          <ac:inkMkLst>
            <pc:docMk/>
            <pc:sldMk cId="479413309" sldId="752"/>
            <ac:inkMk id="9" creationId="{A426FA2C-551C-12EC-5045-B094B68F0B40}"/>
          </ac:inkMkLst>
        </pc:inkChg>
        <pc:inkChg chg="add del">
          <ac:chgData name="2302001 - Ahmed Arham Auritra" userId="36560a18-8829-4f24-87e1-03e9697b98cd" providerId="ADAL" clId="{D0841256-7FEF-F942-A30E-26AFC8BFF44B}" dt="2024-09-19T09:14:40.863" v="12" actId="478"/>
          <ac:inkMkLst>
            <pc:docMk/>
            <pc:sldMk cId="479413309" sldId="752"/>
            <ac:inkMk id="10" creationId="{119AB426-C3B7-F7AA-FE56-93B2184D6650}"/>
          </ac:inkMkLst>
        </pc:inkChg>
        <pc:inkChg chg="add del">
          <ac:chgData name="2302001 - Ahmed Arham Auritra" userId="36560a18-8829-4f24-87e1-03e9697b98cd" providerId="ADAL" clId="{D0841256-7FEF-F942-A30E-26AFC8BFF44B}" dt="2024-09-19T09:14:39.377" v="11" actId="478"/>
          <ac:inkMkLst>
            <pc:docMk/>
            <pc:sldMk cId="479413309" sldId="752"/>
            <ac:inkMk id="11" creationId="{16964992-2008-BCFD-1C72-6D0435B74E16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C332-2A0C-4949-A007-0703FCFB73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56114-8C83-4092-8FF6-0490165C87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F6BC1-FAE7-4FA7-BEAF-28E2E6365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99B7D-5F02-4847-BE7B-7C82CC4A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3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3:21:00.774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13 13 16514,'-6'-7'-2558,"5"1"1843,-5 6 1533,6 0-696,0 0 1,6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3:43:42.653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14 80 27889,'-4'-9'-4946,"-1"0"3088,2-1 0,2 3 1264,1-2 1,0 5 0,1-4 516,4 2 1,-2 2-1,4 3 351,-1-4 1,4 4-87,-1-4 1,3 4-157,1 1 0,-6 1 0,-1 2-1009,0 2 0,-5 1 894,4-2 0,-4-1 52,-1 6 0,-1-6 380,-4 1-278,4-3-110,-5-1 0,6-1-499,0-3 1,1 1 295,4-6 1,-2 4 334,5-3 0,-3 5 704,4-2 207,-6 4-479,2 1-304,-5 0-382,0 0 1023,-5 0-742,3 0 1,-10 0 0,5 0 0</inkml:trace>
  <inkml:trace contextRef="#ctx0" brushRef="#br0" timeOffset="416">396 251 26129,'-5'-13'-3559,"1"0"1,0 0 2465,-2-1 0,4 1-72,-2 0 1439,-3 6 1,4 7 0,-5 10-1,1 5-258,0 2 1,2 7 0,-2-2-1,0 2-45,-1 3 0,5-5 0,-1 0 0,3 0-93,1-2 1,1 3 0,3-5-1,5-3-112,3-5 0,3 0 0,1-6 0,1-1 693,-1-1 1,3-4 0,-1-3 0,-1-7-165,2-4 0,-4-8 1,1 2-1,-4-2-149,-3-3 1,-5 1-1,3 0 1,-1-1-358,-3 1 0,-1 1 1,-4 2-1,-2 2 157,-5 2 0,-4 6 0,-5 6 0,-4 1 333,-3 3 1,-1 1 0,0 2 0,-1 2 195,1 2 0,4 4 1,3 6-1,3 2-309,4 2 0,8 4-591,0-5 1,8 7 0,3-4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3:21:01.290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132 117 16514,'-5'-9'-936,"1"0"1,-2 5 0,3-5 585,-1-1 1,-2 2 0,3-1 155,-1-1 1,-2 4 275,1 2 0,-2 4 0,-6 4 137,0 5 1,4 4 0,0 3 0,0 3-155,2 2 0,-3-1 1,6 4-1,1-4-70,1-1 1,2 3 0,0-4 0,2-1-177,2 2 1,3-8-1,8 2 1,3-3 305,3-3 1,0-1 0,1-6 0,1-1 108,2-4 0,0-2 0,-3-6 0,-5-2-45,-2-2 0,-2 1 1,-1-5-1,-3 1-166,-5-1 1,-2 4 0,-2-4 0,-2 2-234,-2 3 1,-4-3 0,-6 1 0,-4 2 147,-4 2 0,-1 1 0,0 1 0,1 3 105,-2 5 1,5-2 0,2 1 0,2 4 200,2 4 1,4 9 0,2 7 0,1 0-277,3 0 1,1 4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3:20:59.541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198 79 16514,'-6'-7'-2558,"4"-1"1934,-2 4 298,2 3 283,2-11 1,0 9 66,0-6 0,2 5 273,2-5-135,-2 6 0,8-4-49,-6 2 1,2 4 700,-1-3-463,-4 2 0,3 2-71,-8 0 1,1 2-100,-6 2 1,1 3-1,-6 6 1</inkml:trace>
  <inkml:trace contextRef="#ctx0" brushRef="#br0" timeOffset="616">132 329 16514,'-12'-9'-540,"3"1"1,-2 5 0,2-3 450,-3 0 1,3 5 0,1-4 278,-3 4 1,0 7-1,-1 2 1,2 4-174,1 1 0,6 2 0,-1 1 1,2 3-112,2 1 0,0-2 0,2 2 1,2-1-60,5-2 0,4-1 1,3-2-1,3 1 145,2-3 1,-1-8 0,3 0-1,-1-2 8,2-2 0,-5 0 0,-2-2 0,-2-2 146,-2-5 0,0-7 0,-1-3 0,-3 0-143,-5 0 0,-2-4 0,-2 1 1,0-3-155,0-1 1,-2 1 0,-2 1 0,-7 4 18,-5 1 0,2 1 0,-4 5 0,4 1 154,0 4 1,1 2-1,0 6 1,0 0 224,0 0 0,4 1 1,2 5-222,1 7 1,1 0 0,5 6 0,0-1-160,0-1 0,6 7 1,2-4-1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3:20:57.975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14 1 16514,'-8'0'0,"3"0"0,5 1-1101,0 4 826,0-4 0,1 5-336,3-6 799,-2 0 1,5 0 81,-2 0-220,-4 0 1,11 0-1,-5 0 1</inkml:trace>
  <inkml:trace contextRef="#ctx0" brushRef="#br0" timeOffset="550">106 211 16514,'-13'0'0,"0"0"0,-1 0 24,1 0 1,2 2 0,0 1 71,3 1 1,3 6 0,-2-1-1,1 3-230,3 1 1,2 0 0,1 2 0,0 1-24,0 1 1,1 1 0,3-5 0,5 0 20,3 1 1,1-3 0,0-2 0,2-5 157,2-2 1,-2-2 0,3 0-1,-4-2 54,-1-2 1,-4-3-1,-2-8 1,-1-1-143,-3-2 0,0-1 0,0 3 0,2-1-48,-3 1 0,-2-3 1,-2 1-114,-3 2 1,-5 1 0,1 2 0,-3 2 195,-1 2 1,4 3 0,1 6 0,-1 1 211,2 4 1,-5 2 0,5 6 0,-2 2-28,0 2 0,2 4 1,-4 5-176,3 1 0,-1-1 0,-4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3:21:13.957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40 27 16514,'-13'0'0,"5"0"0,-1 0 0,6-2-661,-2-2 278,4 3 1,2-5 302,4 6 233,-4 0 0,11-6 0,-5-1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3:43:41.058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1 80 25745,'0'-9'-6255,"0"0"7236,0 6 1,0-4-2144,0 3 793,0 2 0,0-5-137,0 3 138,0 2 383,0-4 0,1 6 0,2-1-86,1-4 0,2 4 519,-1-3 0,-4 1 0,5 0-23,0-2 1,-3 1 0,5 4 117,3 0 0,-4 0 15,2 0 1,-5 0 573,5 0-562,0 0 1,-2 1-65,-3 4-2065,-2-4-8,-2 5 132,0-6 1136,0 0 0,0 6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3:43:41.620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211 132 25484,'1'-22'-1174,"4"0"1,-4 6 0,5-1 0,-2 2 750,1 2 1,-1 4-211,-4 0 1,-6 6 0,-3 0 1297,-2 6 1,-7 5-1,1 6 1,-1 4-526,-1 4 1,3 3 0,-5 1 0,1 0-108,-1 1 1,10-1-1,-2 0 1,2-1-161,4-3 1,1 3-1,6-5 1,0 1-400,0-4 0,8-2 0,5-3 1,7-3 753,5-5 1,1-3 0,2-2-1,1-3 151,2-5 1,0-3-1,-5-1 1,0-2 111,1-2 1,-5 1 0,-2-6 0,-2-2-828,-7-1 1,1 4-1,-7-1 1,-3-2-12,0-1 1,-4-1 0,-3 1 0,-9 3 94,-6 5 0,0 2 0,-2 2 1,-2 1 386,-1 3 1,-1 4-1,0 6 1,-1 3 564,1 5 1,1 7-1,2 3 1,2 2-699,2 2 1,-3 6-1,6 2 1,3-2-1291,3-1 917,7-2 0,-3 1 0,6-1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3:43:43.721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67 38 27869,'-13'0'-814,"4"-1"-78,0-3 0,6 1-1280,-1-6 1190,2 6 0,8-3 1194,3 6 1,-2 0 72,2 0-181,-6 0 1,3 2-675,-6 2 0,-2-3 1,-2 4 379,-5-4 0,2-1 415,-2 0 638,0 0 413,-4 0-1290,6 0 1,1-6-911,6-2 227,0 2 0,0 1 648,0 10 0,6 8 1,1 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03:43:44.186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131 91 18282,'-13'0'-240,"-1"0"0,3 2 7,2 2 1,-1 3-1,4 7 1,-1 0-26,-4 4 0,4-2 1,0 6-1,-1 1 63,1 2 1,3 3-1,-4 3 1,2 2 21,4 1 0,3-2 0,6-6 0,8-1 135,4-3 0,4-3 0,8-7 0,3-3 107,-1-5 0,4-8 1,-6-5-1,-1-4-170,3-5 1,-12-2-1,1-7 1,-5 1-37,-4 0 1,-2 4 0,-2 0 0,-4-2 14,-4 0 0,-1 2 1,0 1-1,-1 1 69,-4-1 1,-4-1-1,-7-4 1,-3 1 81,-1 3 1,-2-3 0,-3 5 0,2-1 65,1 4 0,6 8 0,-2 5 0,2 4-34,-2 4 1,4 9 0,-4 11 0,2 3-165,-1 4 0,-4 12 0,-5-3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DDF9-FAC0-844A-A387-E34BC680FAD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13B1-6429-0743-902B-AF6BE210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0" y="1295178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9144000" cy="1171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9F171-C7B2-464A-9215-BF73CD557175}"/>
              </a:ext>
            </a:extLst>
          </p:cNvPr>
          <p:cNvSpPr/>
          <p:nvPr userDrawn="1"/>
        </p:nvSpPr>
        <p:spPr>
          <a:xfrm>
            <a:off x="314772" y="-21170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sz="3600" b="1">
                <a:solidFill>
                  <a:srgbClr val="FFFF00"/>
                </a:solidFill>
              </a:rPr>
              <a:t>EEE </a:t>
            </a:r>
            <a:r>
              <a:rPr lang="en-US" sz="3600" b="1">
                <a:solidFill>
                  <a:srgbClr val="FFFF00"/>
                </a:solidFill>
              </a:rPr>
              <a:t>155</a:t>
            </a:r>
            <a:r>
              <a:rPr lang="en-BD" sz="3600" b="1">
                <a:solidFill>
                  <a:srgbClr val="FFFF00"/>
                </a:solidFill>
              </a:rPr>
              <a:t> </a:t>
            </a:r>
            <a:endParaRPr lang="en-BD" sz="3200" b="1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41F23-D23B-4A2C-B6E8-FA5C6116777B}"/>
              </a:ext>
            </a:extLst>
          </p:cNvPr>
          <p:cNvSpPr txBox="1"/>
          <p:nvPr userDrawn="1"/>
        </p:nvSpPr>
        <p:spPr>
          <a:xfrm>
            <a:off x="1939834" y="24553"/>
            <a:ext cx="7302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BD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en-US"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Fundamentals</a:t>
            </a:r>
            <a:endParaRPr 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1273E-90DC-4CD0-B011-43358BFC4AA2}"/>
              </a:ext>
            </a:extLst>
          </p:cNvPr>
          <p:cNvSpPr txBox="1"/>
          <p:nvPr userDrawn="1"/>
        </p:nvSpPr>
        <p:spPr>
          <a:xfrm>
            <a:off x="910790" y="555161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2024)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BEDDD-593A-21EC-32F4-2F64FA354A3B}"/>
              </a:ext>
            </a:extLst>
          </p:cNvPr>
          <p:cNvSpPr txBox="1"/>
          <p:nvPr userDrawn="1"/>
        </p:nvSpPr>
        <p:spPr>
          <a:xfrm>
            <a:off x="816549" y="4457374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 Term Presentation 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(April 2021)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9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4CA-61CE-5F42-A0DC-C4D9BB1F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3D4F6-CC0D-1C4C-BC76-42CF3D1A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D781-2B55-784A-90D2-AE276842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6588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9B83F-D379-5D42-8702-B0DE5743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3CFA8A-A295-F64D-947D-6C77CD936C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955965"/>
            <a:ext cx="7886700" cy="369858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1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503B-F972-FE42-81DB-C5040BD0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083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D0A6A-3B9F-964B-9BA4-242587B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EDC7B3-1D8F-7349-8032-340328F0BF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073069"/>
            <a:ext cx="39433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</a:t>
            </a:r>
          </a:p>
          <a:p>
            <a:pPr lvl="0"/>
            <a:r>
              <a:rPr lang="en-US"/>
              <a:t>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9947FE-9442-B24C-BAE3-3C653CE641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1" y="1073069"/>
            <a:ext cx="37909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6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23A7E-737C-3C48-A4A9-1B332E46453F}"/>
              </a:ext>
            </a:extLst>
          </p:cNvPr>
          <p:cNvSpPr/>
          <p:nvPr userDrawn="1"/>
        </p:nvSpPr>
        <p:spPr>
          <a:xfrm>
            <a:off x="0" y="4795520"/>
            <a:ext cx="9144000" cy="3479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12A287-0DAF-D244-9924-30862E04B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2371" y="4745845"/>
            <a:ext cx="638173" cy="286210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346B5-8A76-40F1-A58F-EA0E3C7C8797}"/>
              </a:ext>
            </a:extLst>
          </p:cNvPr>
          <p:cNvSpPr txBox="1"/>
          <p:nvPr userDrawn="1"/>
        </p:nvSpPr>
        <p:spPr>
          <a:xfrm>
            <a:off x="-29260" y="4825521"/>
            <a:ext cx="6838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EEE 155 (Jan 2024) – Electrical</a:t>
            </a:r>
            <a:r>
              <a:rPr lang="en-US" sz="1400" b="0" i="0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Engineering Fundamentals: Week 2</a:t>
            </a:r>
            <a:endParaRPr lang="en-US" sz="1600" b="0" i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809509" y="4815621"/>
            <a:ext cx="161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kern="120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 ©</a:t>
            </a:r>
            <a:r>
              <a:rPr lang="en-US" sz="1400" b="0" i="0" kern="1200" baseline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1400" b="0" i="0" kern="1200" baseline="0" err="1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Shafin</a:t>
            </a:r>
            <a:r>
              <a:rPr lang="en-US" sz="1400" b="0" i="0" kern="1200" baseline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Bin Hamid</a:t>
            </a:r>
            <a:endParaRPr lang="en-US" sz="140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3" r:id="rId2"/>
    <p:sldLayoutId id="2147483704" r:id="rId3"/>
    <p:sldLayoutId id="214748370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DB0A29F-DEFC-4743-8518-92CE77EE2D59}"/>
              </a:ext>
            </a:extLst>
          </p:cNvPr>
          <p:cNvSpPr txBox="1">
            <a:spLocks/>
          </p:cNvSpPr>
          <p:nvPr/>
        </p:nvSpPr>
        <p:spPr>
          <a:xfrm>
            <a:off x="446723" y="1258499"/>
            <a:ext cx="8250554" cy="1066691"/>
          </a:xfrm>
        </p:spPr>
        <p:txBody>
          <a:bodyPr tIns="45720" bIns="4572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cap="none"/>
              <a:t>Week - 2</a:t>
            </a:r>
            <a:endParaRPr lang="en-BD" sz="2800" cap="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1136A-13BA-E646-8086-579F8842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98" y="1263846"/>
            <a:ext cx="63500" cy="7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E1EBA-D18E-40A9-9E2B-273AB5A88879}"/>
              </a:ext>
            </a:extLst>
          </p:cNvPr>
          <p:cNvSpPr/>
          <p:nvPr/>
        </p:nvSpPr>
        <p:spPr>
          <a:xfrm>
            <a:off x="-2007220" y="3021976"/>
            <a:ext cx="9025054" cy="172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07394" indent="0" algn="l">
              <a:tabLst/>
            </a:pPr>
            <a:r>
              <a:rPr lang="en-US" sz="1800" b="0">
                <a:solidFill>
                  <a:schemeClr val="tx1"/>
                </a:solidFill>
              </a:rPr>
              <a:t>Presented by:</a:t>
            </a:r>
          </a:p>
          <a:p>
            <a:pPr marL="2007394" indent="0" algn="l">
              <a:tabLst/>
            </a:pPr>
            <a:r>
              <a:rPr lang="en-US" sz="2400" b="1">
                <a:solidFill>
                  <a:srgbClr val="0070C0"/>
                </a:solidFill>
              </a:rPr>
              <a:t>Shafin Bin Hamid</a:t>
            </a:r>
            <a:r>
              <a:rPr lang="en-US" sz="1800" b="0">
                <a:solidFill>
                  <a:schemeClr val="tx1"/>
                </a:solidFill>
              </a:rPr>
              <a:t> </a:t>
            </a:r>
          </a:p>
          <a:p>
            <a:pPr marL="2007394" indent="0" algn="l">
              <a:tabLst/>
            </a:pPr>
            <a:r>
              <a:rPr lang="en-US" sz="1800">
                <a:solidFill>
                  <a:schemeClr val="tx1"/>
                </a:solidFill>
              </a:rPr>
              <a:t>Lecturer</a:t>
            </a:r>
          </a:p>
          <a:p>
            <a:pPr marL="2007394" indent="0" algn="l">
              <a:tabLst/>
            </a:pPr>
            <a:r>
              <a:rPr lang="en-BD" sz="1800">
                <a:solidFill>
                  <a:schemeClr val="tx1"/>
                </a:solidFill>
              </a:rPr>
              <a:t>Department of Electrical and Electronics Engineering</a:t>
            </a:r>
          </a:p>
          <a:p>
            <a:pPr marL="2007394" indent="0" algn="l">
              <a:tabLst/>
            </a:pPr>
            <a:r>
              <a:rPr lang="en-BD" sz="1800">
                <a:solidFill>
                  <a:schemeClr val="tx1"/>
                </a:solidFill>
              </a:rPr>
              <a:t>Bangladesh University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79683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Wye-Delta Transformation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-21034" r="-17577" b="-24922"/>
          <a:stretch/>
        </p:blipFill>
        <p:spPr>
          <a:xfrm>
            <a:off x="503530" y="948543"/>
            <a:ext cx="3399610" cy="3260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2444"/>
          <a:stretch/>
        </p:blipFill>
        <p:spPr>
          <a:xfrm>
            <a:off x="4004662" y="782507"/>
            <a:ext cx="4406984" cy="1436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55515"/>
          <a:stretch/>
        </p:blipFill>
        <p:spPr>
          <a:xfrm>
            <a:off x="6213304" y="2536582"/>
            <a:ext cx="2302046" cy="1534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55490"/>
          <a:stretch/>
        </p:blipFill>
        <p:spPr>
          <a:xfrm>
            <a:off x="3898927" y="2536582"/>
            <a:ext cx="2314377" cy="1544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7836" y="2155864"/>
            <a:ext cx="556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Wye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0698" y="2176032"/>
            <a:ext cx="4828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12486" y="4041138"/>
            <a:ext cx="6383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Delta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20698" y="4064955"/>
            <a:ext cx="322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68325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756" t="4840" r="5605"/>
          <a:stretch/>
        </p:blipFill>
        <p:spPr>
          <a:xfrm>
            <a:off x="207978" y="947349"/>
            <a:ext cx="2953516" cy="2155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75" y="167814"/>
            <a:ext cx="4992725" cy="6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8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Delta to Wye Conversion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3409" b="32444"/>
          <a:stretch/>
        </p:blipFill>
        <p:spPr>
          <a:xfrm>
            <a:off x="896075" y="779564"/>
            <a:ext cx="2752352" cy="1925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5490"/>
          <a:stretch/>
        </p:blipFill>
        <p:spPr>
          <a:xfrm>
            <a:off x="1010727" y="2705100"/>
            <a:ext cx="2905125" cy="1938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903" y="1059062"/>
            <a:ext cx="2478405" cy="1096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227" y="2208847"/>
            <a:ext cx="2487757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696" y="3376418"/>
            <a:ext cx="2542612" cy="11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Wye to Delta Conversion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3409" b="32444"/>
          <a:stretch/>
        </p:blipFill>
        <p:spPr>
          <a:xfrm>
            <a:off x="896075" y="779564"/>
            <a:ext cx="2752352" cy="1925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5490"/>
          <a:stretch/>
        </p:blipFill>
        <p:spPr>
          <a:xfrm>
            <a:off x="897931" y="2705100"/>
            <a:ext cx="2905125" cy="19381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682" y="1003227"/>
            <a:ext cx="3133769" cy="35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0" y="843972"/>
            <a:ext cx="3254081" cy="2543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041" y="109159"/>
            <a:ext cx="5636813" cy="6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4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Nodal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041292"/>
            <a:ext cx="5081062" cy="2331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267" y="764088"/>
            <a:ext cx="3127019" cy="28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3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Nodal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47" y="840524"/>
            <a:ext cx="4105275" cy="3457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29A4EFC-F1AC-9B41-99B9-99DFD004019B}"/>
                  </a:ext>
                </a:extLst>
              </p14:cNvPr>
              <p14:cNvContentPartPr/>
              <p14:nvPr/>
            </p14:nvContentPartPr>
            <p14:xfrm>
              <a:off x="1839408" y="3875529"/>
              <a:ext cx="38160" cy="28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29A4EFC-F1AC-9B41-99B9-99DFD00401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5008" y="3861129"/>
                <a:ext cx="666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08E6EC9-A0F8-AB87-F1BA-C9F688C344D3}"/>
                  </a:ext>
                </a:extLst>
              </p14:cNvPr>
              <p14:cNvContentPartPr/>
              <p14:nvPr/>
            </p14:nvContentPartPr>
            <p14:xfrm>
              <a:off x="1825368" y="3979929"/>
              <a:ext cx="142560" cy="142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08E6EC9-A0F8-AB87-F1BA-C9F688C344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0968" y="3965493"/>
                <a:ext cx="171000" cy="171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8CADDD2-259D-A45C-F1DD-F0089216D07A}"/>
                  </a:ext>
                </a:extLst>
              </p14:cNvPr>
              <p14:cNvContentPartPr/>
              <p14:nvPr/>
            </p14:nvContentPartPr>
            <p14:xfrm>
              <a:off x="4606728" y="3876249"/>
              <a:ext cx="24120" cy="14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8CADDD2-259D-A45C-F1DD-F0089216D0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2328" y="3861849"/>
                <a:ext cx="52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374A2E-A92A-DA85-E900-514232C4593D}"/>
                  </a:ext>
                </a:extLst>
              </p14:cNvPr>
              <p14:cNvContentPartPr/>
              <p14:nvPr/>
            </p14:nvContentPartPr>
            <p14:xfrm>
              <a:off x="4612128" y="4027809"/>
              <a:ext cx="141840" cy="183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374A2E-A92A-DA85-E900-514232C459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97728" y="4013409"/>
                <a:ext cx="170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DB01990-FFAA-F208-3164-9DB5E4690065}"/>
                  </a:ext>
                </a:extLst>
              </p14:cNvPr>
              <p14:cNvContentPartPr/>
              <p14:nvPr/>
            </p14:nvContentPartPr>
            <p14:xfrm>
              <a:off x="3734808" y="3875529"/>
              <a:ext cx="194760" cy="171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DB01990-FFAA-F208-3164-9DB5E46900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0408" y="3861129"/>
                <a:ext cx="22320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615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Nodal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5" y="686293"/>
            <a:ext cx="3554998" cy="22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5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Supernode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99160"/>
            <a:ext cx="3795474" cy="28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9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Supernode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46" y="398351"/>
            <a:ext cx="5099031" cy="27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7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2844-721F-B76A-209E-C32412B8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9D8F1-020F-C9F5-ACD6-F2F90B6B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9892-0136-8B4F-98DC-BD6FAF3DFF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err="1"/>
              <a:t>Kirchoff’s</a:t>
            </a:r>
            <a:r>
              <a:rPr lang="en-US"/>
              <a:t> laws</a:t>
            </a:r>
          </a:p>
          <a:p>
            <a:r>
              <a:rPr lang="en-US"/>
              <a:t>Voltage and current divider rule</a:t>
            </a:r>
          </a:p>
          <a:p>
            <a:r>
              <a:rPr lang="en-US"/>
              <a:t>Wye-delta transformation</a:t>
            </a:r>
          </a:p>
          <a:p>
            <a:r>
              <a:rPr lang="en-US"/>
              <a:t>Nodal analysis</a:t>
            </a:r>
          </a:p>
          <a:p>
            <a:r>
              <a:rPr lang="en-US"/>
              <a:t>Mesh analysis</a:t>
            </a:r>
          </a:p>
        </p:txBody>
      </p:sp>
    </p:spTree>
    <p:extLst>
      <p:ext uri="{BB962C8B-B14F-4D97-AF65-F5344CB8AC3E}">
        <p14:creationId xmlns:p14="http://schemas.microsoft.com/office/powerpoint/2010/main" val="342847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73" y="840524"/>
            <a:ext cx="7951704" cy="584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97" r="2480"/>
          <a:stretch/>
        </p:blipFill>
        <p:spPr>
          <a:xfrm>
            <a:off x="5525571" y="1480510"/>
            <a:ext cx="3496509" cy="1936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575692"/>
            <a:ext cx="5132384" cy="17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5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30" y="840524"/>
            <a:ext cx="4168670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40524"/>
            <a:ext cx="3961448" cy="28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4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Supermesh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6933"/>
          <a:stretch/>
        </p:blipFill>
        <p:spPr>
          <a:xfrm>
            <a:off x="4050506" y="755751"/>
            <a:ext cx="3996736" cy="25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91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Supermesh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8" y="840524"/>
            <a:ext cx="5018382" cy="28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problems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040" y="899160"/>
            <a:ext cx="8100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Sadiku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Ch. 2</a:t>
            </a: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Solve relevant problems (as shown in class) from the book. Writing node-matrix or mesh-matrix equations by inspection is not needed. You can skip those. </a:t>
            </a:r>
          </a:p>
        </p:txBody>
      </p:sp>
    </p:spTree>
    <p:extLst>
      <p:ext uri="{BB962C8B-B14F-4D97-AF65-F5344CB8AC3E}">
        <p14:creationId xmlns:p14="http://schemas.microsoft.com/office/powerpoint/2010/main" val="715927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40C57-32A4-C4FE-8554-2B09CEA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8" name="Picture 2" descr="Diabetes PowerPoint Thank You Slide - SlideModel">
            <a:extLst>
              <a:ext uri="{FF2B5EF4-FFF2-40B4-BE49-F238E27FC236}">
                <a16:creationId xmlns:a16="http://schemas.microsoft.com/office/drawing/2014/main" id="{ABA7F23E-9642-07DD-9211-85B9C770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2" y="15121"/>
            <a:ext cx="8410175" cy="47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7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Kirchoff’s</a:t>
            </a:r>
            <a:r>
              <a:rPr lang="en-US"/>
              <a:t> Current Law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40524"/>
            <a:ext cx="8321040" cy="983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" y="1819175"/>
            <a:ext cx="1263860" cy="964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240" y="1877753"/>
            <a:ext cx="1740103" cy="1812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169" y="1906184"/>
            <a:ext cx="41433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8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Kirchoff’s</a:t>
            </a:r>
            <a:r>
              <a:rPr lang="en-US"/>
              <a:t> Voltage Law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51" y="784345"/>
            <a:ext cx="7955399" cy="921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84" y="2316729"/>
            <a:ext cx="1451729" cy="10500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019" y="1789748"/>
            <a:ext cx="3786188" cy="2104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813" y="1789748"/>
            <a:ext cx="1643348" cy="27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2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0" y="682124"/>
            <a:ext cx="3343723" cy="1888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06275"/>
            <a:ext cx="4905697" cy="734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D75E09-C2AE-B7A0-CB2A-C9AC649E24B5}"/>
                  </a:ext>
                </a:extLst>
              </p14:cNvPr>
              <p14:cNvContentPartPr/>
              <p14:nvPr/>
            </p14:nvContentPartPr>
            <p14:xfrm>
              <a:off x="3104808" y="2463609"/>
              <a:ext cx="5040" cy="5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D75E09-C2AE-B7A0-CB2A-C9AC649E24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0408" y="2449209"/>
                <a:ext cx="334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F7B78D-7EBB-AC39-38C7-CEEA8237812B}"/>
                  </a:ext>
                </a:extLst>
              </p14:cNvPr>
              <p14:cNvContentPartPr/>
              <p14:nvPr/>
            </p14:nvContentPartPr>
            <p14:xfrm>
              <a:off x="3104808" y="2544969"/>
              <a:ext cx="99720" cy="117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F7B78D-7EBB-AC39-38C7-CEEA823781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0460" y="2530569"/>
                <a:ext cx="128058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B16712E-8DB3-EF66-3C81-D51D2A33013A}"/>
                  </a:ext>
                </a:extLst>
              </p14:cNvPr>
              <p14:cNvContentPartPr/>
              <p14:nvPr/>
            </p14:nvContentPartPr>
            <p14:xfrm>
              <a:off x="1943808" y="2430489"/>
              <a:ext cx="99720" cy="194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B16712E-8DB3-EF66-3C81-D51D2A3301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9460" y="2416116"/>
                <a:ext cx="128058" cy="222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0E3DE8-664C-59A7-4DD0-A15252A4B069}"/>
                  </a:ext>
                </a:extLst>
              </p14:cNvPr>
              <p14:cNvContentPartPr/>
              <p14:nvPr/>
            </p14:nvContentPartPr>
            <p14:xfrm>
              <a:off x="796848" y="2449209"/>
              <a:ext cx="66240" cy="147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0E3DE8-664C-59A7-4DD0-A15252A4B0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369" y="2434809"/>
                <a:ext cx="94835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52C5E5-ACB4-77C2-A1A0-B0D8B1B4039D}"/>
                  </a:ext>
                </a:extLst>
              </p14:cNvPr>
              <p14:cNvContentPartPr/>
              <p14:nvPr/>
            </p14:nvContentPartPr>
            <p14:xfrm>
              <a:off x="1967208" y="1079769"/>
              <a:ext cx="14400" cy="9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52C5E5-ACB4-77C2-A1A0-B0D8B1B403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52808" y="1065369"/>
                <a:ext cx="428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12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Series resistance and voltage divider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8" y="840524"/>
            <a:ext cx="7765613" cy="9033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45" y="1706341"/>
            <a:ext cx="4018988" cy="12291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489" y="3158810"/>
            <a:ext cx="3768144" cy="1124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875740"/>
            <a:ext cx="3962031" cy="24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5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resistance and current divider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10563"/>
            <a:ext cx="7894134" cy="903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84394"/>
            <a:ext cx="3135900" cy="2093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469" y="2104731"/>
            <a:ext cx="3410700" cy="118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85450" y="3135060"/>
                <a:ext cx="4672800" cy="1450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+…+ 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450" y="3135060"/>
                <a:ext cx="4672800" cy="1450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59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08000"/>
            <a:ext cx="3431169" cy="15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3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918825"/>
            <a:ext cx="4079886" cy="17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5939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B2B199F6E3742BB45540A436C0437" ma:contentTypeVersion="0" ma:contentTypeDescription="Create a new document." ma:contentTypeScope="" ma:versionID="af27326ad1ca4367ce56d10dbdae9f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77265-E368-4E09-8D41-FC2BB4E61404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4B4B72D3-F4FB-4BF0-8AAB-4989B045EFC0}"/>
</file>

<file path=customXml/itemProps3.xml><?xml version="1.0" encoding="utf-8"?>
<ds:datastoreItem xmlns:ds="http://schemas.openxmlformats.org/officeDocument/2006/customXml" ds:itemID="{054FF2DC-C8E8-4204-B539-1F3E144650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Content Slide 4</vt:lpstr>
      <vt:lpstr>PowerPoint Presentation</vt:lpstr>
      <vt:lpstr>Outline</vt:lpstr>
      <vt:lpstr>Kirchoff’s Current Law</vt:lpstr>
      <vt:lpstr>Kirchoff’s Voltage Law</vt:lpstr>
      <vt:lpstr>Problems</vt:lpstr>
      <vt:lpstr>Series resistance and voltage divider rule</vt:lpstr>
      <vt:lpstr>Parallel resistance and current divider rule</vt:lpstr>
      <vt:lpstr>Problems</vt:lpstr>
      <vt:lpstr>Problems</vt:lpstr>
      <vt:lpstr>Wye-Delta Transformation</vt:lpstr>
      <vt:lpstr>Problems</vt:lpstr>
      <vt:lpstr>Delta to Wye Conversion</vt:lpstr>
      <vt:lpstr>Wye to Delta Conversion</vt:lpstr>
      <vt:lpstr>Problems</vt:lpstr>
      <vt:lpstr>Nodal Analysis</vt:lpstr>
      <vt:lpstr>Nodal Analysis</vt:lpstr>
      <vt:lpstr>Nodal Analysis</vt:lpstr>
      <vt:lpstr>Supernode</vt:lpstr>
      <vt:lpstr>Supernode</vt:lpstr>
      <vt:lpstr>Mesh analysis</vt:lpstr>
      <vt:lpstr>Mesh analysis</vt:lpstr>
      <vt:lpstr>Mesh analysis</vt:lpstr>
      <vt:lpstr>Supermesh</vt:lpstr>
      <vt:lpstr>Supermesh</vt:lpstr>
      <vt:lpstr>Practice problems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Experiment-8  Programmable Peripheral Interface, Stepper Motor and 7Segment Display</dc:title>
  <dc:creator>Sajid Choudhury</dc:creator>
  <cp:revision>4</cp:revision>
  <cp:lastPrinted>2021-06-23T04:29:08Z</cp:lastPrinted>
  <dcterms:created xsi:type="dcterms:W3CDTF">2021-04-06T06:07:56Z</dcterms:created>
  <dcterms:modified xsi:type="dcterms:W3CDTF">2024-09-21T18:34:33Z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0x010100605B2B199F6E3742BB45540A436C0437</vt:lpwstr>
  </property>
</Properties>
</file>