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5"/>
  </p:notesMasterIdLst>
  <p:handoutMasterIdLst>
    <p:handoutMasterId r:id="rId26"/>
  </p:handoutMasterIdLst>
  <p:sldIdLst>
    <p:sldId id="716" r:id="rId5"/>
    <p:sldId id="730" r:id="rId6"/>
    <p:sldId id="745" r:id="rId7"/>
    <p:sldId id="746" r:id="rId8"/>
    <p:sldId id="748" r:id="rId9"/>
    <p:sldId id="749" r:id="rId10"/>
    <p:sldId id="750" r:id="rId11"/>
    <p:sldId id="751" r:id="rId12"/>
    <p:sldId id="752" r:id="rId13"/>
    <p:sldId id="753" r:id="rId14"/>
    <p:sldId id="754" r:id="rId15"/>
    <p:sldId id="755" r:id="rId16"/>
    <p:sldId id="756" r:id="rId17"/>
    <p:sldId id="757" r:id="rId18"/>
    <p:sldId id="758" r:id="rId19"/>
    <p:sldId id="759" r:id="rId20"/>
    <p:sldId id="760" r:id="rId21"/>
    <p:sldId id="761" r:id="rId22"/>
    <p:sldId id="762" r:id="rId23"/>
    <p:sldId id="744" r:id="rId2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jid Choudhury" initials="SC" lastIdx="1" clrIdx="0">
    <p:extLst>
      <p:ext uri="{19B8F6BF-5375-455C-9EA6-DF929625EA0E}">
        <p15:presenceInfo xmlns:p15="http://schemas.microsoft.com/office/powerpoint/2012/main" userId="a37f0bd66b0f646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AC1F24"/>
    <a:srgbClr val="78161B"/>
    <a:srgbClr val="EE7422"/>
    <a:srgbClr val="959595"/>
    <a:srgbClr val="550F12"/>
    <a:srgbClr val="E46A70"/>
    <a:srgbClr val="FBC1B7"/>
    <a:srgbClr val="002647"/>
    <a:srgbClr val="796B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DA0C4-BE06-4352-BBDA-6ACD412AB27E}" v="1" dt="2022-08-08T10:34:07.210"/>
    <p1510:client id="{2083CA99-21B7-423C-A57E-0358ED162DA4}" v="2" dt="2022-08-11T15:05:59.508"/>
    <p1510:client id="{3968BA5E-B298-468E-8AC5-1643DE546A8C}" v="5" dt="2022-08-08T10:43:56.521"/>
    <p1510:client id="{6393F610-D738-4C8D-B24C-4830822B1128}" v="4" dt="2022-08-08T10:27:24.316"/>
    <p1510:client id="{9E762BF5-60AD-21B9-BF21-4B90499AAA4F}" v="1" dt="2022-08-08T11:32:53.099"/>
    <p1510:client id="{A30B90C7-EFBC-4718-876D-64524D254EEE}" v="1" dt="2022-08-08T10:22:58.221"/>
    <p1510:client id="{B85EE617-2E10-4E96-B257-17EFE1E79033}" v="3" dt="2022-08-08T10:29:28.710"/>
    <p1510:client id="{D4F5A17B-3158-4A20-B6D7-4D98A91607EA}" v="3" dt="2022-08-07T18:30:20.00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0" autoAdjust="0"/>
    <p:restoredTop sz="91099" autoAdjust="0"/>
  </p:normalViewPr>
  <p:slideViewPr>
    <p:cSldViewPr snapToGrid="0">
      <p:cViewPr varScale="1">
        <p:scale>
          <a:sx n="82" d="100"/>
          <a:sy n="82" d="100"/>
        </p:scale>
        <p:origin x="10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C5C332-2A0C-4949-A007-0703FCFB73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56114-8C83-4092-8FF6-0490165C87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F6BC1-FAE7-4FA7-BEAF-28E2E63651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99B7D-5F02-4847-BE7B-7C82CC4AB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93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2DDDF9-FAC0-844A-A387-E34BC680FAD9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A13B1-6429-0743-902B-AF6BE2103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03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0" y="1295178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9C29D53-9981-884B-B5B6-B5743DF81FD1}" type="slidenum">
              <a:rPr lang="en-BD" smtClean="0"/>
              <a:t>‹#›</a:t>
            </a:fld>
            <a:endParaRPr lang="en-B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C9C879-EF2D-BA4E-B6A9-D4377737278E}"/>
              </a:ext>
            </a:extLst>
          </p:cNvPr>
          <p:cNvSpPr/>
          <p:nvPr userDrawn="1"/>
        </p:nvSpPr>
        <p:spPr>
          <a:xfrm>
            <a:off x="0" y="0"/>
            <a:ext cx="9144000" cy="11717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BD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9F171-C7B2-464A-9215-BF73CD557175}"/>
              </a:ext>
            </a:extLst>
          </p:cNvPr>
          <p:cNvSpPr/>
          <p:nvPr userDrawn="1"/>
        </p:nvSpPr>
        <p:spPr>
          <a:xfrm>
            <a:off x="314772" y="-21170"/>
            <a:ext cx="19399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BD" sz="3600" b="1" dirty="0">
                <a:solidFill>
                  <a:srgbClr val="FFFF00"/>
                </a:solidFill>
              </a:rPr>
              <a:t>EEE </a:t>
            </a:r>
            <a:r>
              <a:rPr lang="en-US" sz="3600" b="1" dirty="0">
                <a:solidFill>
                  <a:srgbClr val="FFFF00"/>
                </a:solidFill>
              </a:rPr>
              <a:t>155</a:t>
            </a:r>
            <a:r>
              <a:rPr lang="en-BD" sz="3600" b="1" dirty="0">
                <a:solidFill>
                  <a:srgbClr val="FFFF00"/>
                </a:solidFill>
              </a:rPr>
              <a:t> </a:t>
            </a:r>
            <a:endParaRPr lang="en-BD" sz="3200" b="1" dirty="0">
              <a:solidFill>
                <a:srgbClr val="FF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141F23-D23B-4A2C-B6E8-FA5C6116777B}"/>
              </a:ext>
            </a:extLst>
          </p:cNvPr>
          <p:cNvSpPr txBox="1"/>
          <p:nvPr userDrawn="1"/>
        </p:nvSpPr>
        <p:spPr>
          <a:xfrm>
            <a:off x="1939834" y="24553"/>
            <a:ext cx="73029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BD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</a:t>
            </a:r>
            <a:r>
              <a:rPr lang="en-US" sz="3200" baseline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Fundamentals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B1273E-90DC-4CD0-B011-43358BFC4AA2}"/>
              </a:ext>
            </a:extLst>
          </p:cNvPr>
          <p:cNvSpPr txBox="1"/>
          <p:nvPr userDrawn="1"/>
        </p:nvSpPr>
        <p:spPr>
          <a:xfrm>
            <a:off x="910790" y="555161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3200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2024)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BEDDD-593A-21EC-32F4-2F64FA354A3B}"/>
              </a:ext>
            </a:extLst>
          </p:cNvPr>
          <p:cNvSpPr txBox="1"/>
          <p:nvPr userDrawn="1"/>
        </p:nvSpPr>
        <p:spPr>
          <a:xfrm>
            <a:off x="816549" y="4457374"/>
            <a:ext cx="71561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 Term Presentation </a:t>
            </a:r>
            <a:r>
              <a:rPr lang="en-US"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(April 2021)</a:t>
            </a:r>
            <a:endParaRPr lang="en-US" sz="3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929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F44CA-61CE-5F42-A0DC-C4D9BB1F9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73D4F6-CC0D-1C4C-BC76-42CF3D1A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10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781-2B55-784A-90D2-AE276842A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6588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89B83F-D379-5D42-8702-B0DE5743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3CFA8A-A295-F64D-947D-6C77CD936C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369858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716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503B-F972-FE42-81DB-C5040BD0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70834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D0A6A-3B9F-964B-9BA4-242587B0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EDC7B3-1D8F-7349-8032-340328F0BF3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8650" y="1073069"/>
            <a:ext cx="39433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</a:t>
            </a:r>
          </a:p>
          <a:p>
            <a:pPr lvl="0"/>
            <a:r>
              <a:rPr lang="en-US"/>
              <a:t>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39947FE-9442-B24C-BAE3-3C653CE641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1" y="1073069"/>
            <a:ext cx="3790950" cy="3673556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5630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623A7E-737C-3C48-A4A9-1B332E46453F}"/>
              </a:ext>
            </a:extLst>
          </p:cNvPr>
          <p:cNvSpPr/>
          <p:nvPr userDrawn="1"/>
        </p:nvSpPr>
        <p:spPr>
          <a:xfrm>
            <a:off x="0" y="4795520"/>
            <a:ext cx="9144000" cy="3479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C12A287-0DAF-D244-9924-30862E04B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371" y="4745845"/>
            <a:ext cx="638173" cy="286210"/>
          </a:xfrm>
          <a:prstGeom prst="rect">
            <a:avLst/>
          </a:prstGeom>
        </p:spPr>
        <p:txBody>
          <a:bodyPr/>
          <a:lstStyle>
            <a:lvl1pPr algn="r">
              <a:defRPr sz="2400" b="1">
                <a:solidFill>
                  <a:schemeClr val="bg1"/>
                </a:solidFill>
              </a:defRPr>
            </a:lvl1pPr>
          </a:lstStyle>
          <a:p>
            <a:fld id="{77A17C51-14D8-4645-A883-06E5A4811B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346B5-8A76-40F1-A58F-EA0E3C7C8797}"/>
              </a:ext>
            </a:extLst>
          </p:cNvPr>
          <p:cNvSpPr txBox="1"/>
          <p:nvPr userDrawn="1"/>
        </p:nvSpPr>
        <p:spPr>
          <a:xfrm>
            <a:off x="-29260" y="4825521"/>
            <a:ext cx="6838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EEE 155 (Jan 2024) – Electrical</a:t>
            </a:r>
            <a:r>
              <a:rPr lang="en-US" sz="1400" b="0" i="0" baseline="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 Engineering Fundamentals: Week 4</a:t>
            </a:r>
            <a:endParaRPr lang="en-US" sz="1600" b="0" i="0" dirty="0">
              <a:solidFill>
                <a:schemeClr val="bg1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6809509" y="4815621"/>
            <a:ext cx="1614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kern="120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 ©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</a:t>
            </a:r>
            <a:r>
              <a:rPr lang="en-US" sz="1400" b="0" i="0" kern="1200" baseline="0" dirty="0" err="1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Shafin</a:t>
            </a:r>
            <a:r>
              <a:rPr lang="en-US" sz="1400" b="0" i="0" kern="1200" baseline="0" dirty="0">
                <a:solidFill>
                  <a:schemeClr val="accent4"/>
                </a:solidFill>
                <a:effectLst/>
                <a:latin typeface="Arial Narrow" panose="020B0606020202030204" pitchFamily="34" charset="0"/>
                <a:ea typeface="+mn-ea"/>
                <a:cs typeface="+mn-cs"/>
              </a:rPr>
              <a:t> Bin Hamid</a:t>
            </a:r>
            <a:endParaRPr lang="en-US" sz="1400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45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03" r:id="rId2"/>
    <p:sldLayoutId id="2147483704" r:id="rId3"/>
    <p:sldLayoutId id="214748370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2DB0A29F-DEFC-4743-8518-92CE77EE2D59}"/>
              </a:ext>
            </a:extLst>
          </p:cNvPr>
          <p:cNvSpPr txBox="1">
            <a:spLocks/>
          </p:cNvSpPr>
          <p:nvPr/>
        </p:nvSpPr>
        <p:spPr>
          <a:xfrm>
            <a:off x="446723" y="1258499"/>
            <a:ext cx="8250554" cy="1066691"/>
          </a:xfrm>
        </p:spPr>
        <p:txBody>
          <a:bodyPr tIns="45720" bIns="45720" anchor="ctr">
            <a:noAutofit/>
          </a:bodyPr>
          <a:lstStyle>
            <a:lvl1pPr algn="ctr" defTabSz="914400" rtl="0" eaLnBrk="1" latinLnBrk="0" hangingPunct="1">
              <a:lnSpc>
                <a:spcPct val="83000"/>
              </a:lnSpc>
              <a:spcBef>
                <a:spcPct val="0"/>
              </a:spcBef>
              <a:buNone/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800" cap="none" dirty="0"/>
              <a:t>Week - 4</a:t>
            </a:r>
            <a:endParaRPr lang="en-BD" sz="2800" cap="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81136A-13BA-E646-8086-579F8842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698" y="1263846"/>
            <a:ext cx="63500" cy="7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1E1EBA-D18E-40A9-9E2B-273AB5A88879}"/>
              </a:ext>
            </a:extLst>
          </p:cNvPr>
          <p:cNvSpPr/>
          <p:nvPr/>
        </p:nvSpPr>
        <p:spPr>
          <a:xfrm>
            <a:off x="-2007220" y="3021976"/>
            <a:ext cx="9025054" cy="1721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007394" indent="0" algn="l">
              <a:tabLst/>
            </a:pPr>
            <a:r>
              <a:rPr lang="en-US" sz="1800" b="0" dirty="0">
                <a:solidFill>
                  <a:schemeClr val="tx1"/>
                </a:solidFill>
              </a:rPr>
              <a:t>Presented by:</a:t>
            </a:r>
          </a:p>
          <a:p>
            <a:pPr marL="2007394" indent="0" algn="l">
              <a:tabLst/>
            </a:pPr>
            <a:r>
              <a:rPr lang="en-US" sz="2400" b="1" dirty="0">
                <a:solidFill>
                  <a:srgbClr val="0070C0"/>
                </a:solidFill>
              </a:rPr>
              <a:t>Shafin Bin Hamid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</a:p>
          <a:p>
            <a:pPr marL="2007394" indent="0" algn="l">
              <a:tabLst/>
            </a:pPr>
            <a:r>
              <a:rPr lang="en-US" sz="1800" dirty="0">
                <a:solidFill>
                  <a:schemeClr val="tx1"/>
                </a:solidFill>
              </a:rPr>
              <a:t>Lecturer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Department of Electrical and Electronics Engineering</a:t>
            </a:r>
          </a:p>
          <a:p>
            <a:pPr marL="2007394" indent="0" algn="l">
              <a:tabLst/>
            </a:pPr>
            <a:r>
              <a:rPr lang="en-BD" sz="1800" dirty="0">
                <a:solidFill>
                  <a:schemeClr val="tx1"/>
                </a:solidFill>
              </a:rPr>
              <a:t>Bangladesh University of Engineering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796836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combination of capacitors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50" y="840524"/>
            <a:ext cx="4366350" cy="18193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200" y="1343025"/>
            <a:ext cx="3628387" cy="103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10" y="840524"/>
            <a:ext cx="4072163" cy="20049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ABCE8-86A9-6489-DA32-7E14C9A9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91" y="274639"/>
            <a:ext cx="6007291" cy="4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7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905606"/>
            <a:ext cx="3691350" cy="20898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863"/>
          <a:stretch/>
        </p:blipFill>
        <p:spPr>
          <a:xfrm>
            <a:off x="4887407" y="1365750"/>
            <a:ext cx="3904050" cy="4495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19" y="1950519"/>
            <a:ext cx="1487826" cy="11962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3060515"/>
            <a:ext cx="1704150" cy="1104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6684" y="3146731"/>
            <a:ext cx="3295687" cy="154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465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34619" y="439201"/>
            <a:ext cx="5709819" cy="4306644"/>
            <a:chOff x="2081019" y="439200"/>
            <a:chExt cx="5709819" cy="430664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91850" y="3484799"/>
              <a:ext cx="4909410" cy="12610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81019" y="439200"/>
              <a:ext cx="5709819" cy="3045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6306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1744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Properties of an inductor is as follows:</a:t>
            </a:r>
          </a:p>
          <a:p>
            <a:pPr marL="457200" indent="-457200">
              <a:buAutoNum type="arabicPeriod"/>
            </a:pPr>
            <a:r>
              <a:rPr lang="en-US" dirty="0"/>
              <a:t>An inductor acts as a short circuit in DC</a:t>
            </a:r>
          </a:p>
          <a:p>
            <a:pPr marL="457200" indent="-457200">
              <a:buAutoNum type="arabicPeriod"/>
            </a:pPr>
            <a:r>
              <a:rPr lang="en-US" dirty="0"/>
              <a:t>The current through an inductor cannot change abruptly</a:t>
            </a:r>
          </a:p>
          <a:p>
            <a:pPr marL="457200" indent="-457200">
              <a:buAutoNum type="arabicPeriod"/>
            </a:pPr>
            <a:r>
              <a:rPr lang="en-US" dirty="0"/>
              <a:t>An ideal inductor does not dissipate energy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519" y="496119"/>
            <a:ext cx="1487826" cy="11962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7417"/>
          <a:stretch/>
        </p:blipFill>
        <p:spPr>
          <a:xfrm>
            <a:off x="2046750" y="2627976"/>
            <a:ext cx="4482828" cy="183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05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56" y="840524"/>
            <a:ext cx="5220225" cy="160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201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2" y="840524"/>
            <a:ext cx="4055879" cy="2290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790" y="274639"/>
            <a:ext cx="5937754" cy="89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7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combination of Inductors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957263"/>
            <a:ext cx="3982389" cy="17067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451" y="1466047"/>
            <a:ext cx="3364920" cy="6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1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combination of Inductors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840524"/>
            <a:ext cx="4430243" cy="17710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973" y="1320643"/>
            <a:ext cx="3655547" cy="107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1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06" y="856068"/>
            <a:ext cx="3172557" cy="17156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318" y="274639"/>
            <a:ext cx="6170226" cy="79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5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2844-721F-B76A-209E-C32412B8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9D8F1-020F-C9F5-ACD6-F2F90B6B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B9892-0136-8B4F-98DC-BD6FAF3DFF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Capacitors</a:t>
            </a:r>
          </a:p>
          <a:p>
            <a:r>
              <a:rPr lang="en-US" dirty="0"/>
              <a:t>Inductors</a:t>
            </a:r>
          </a:p>
          <a:p>
            <a:r>
              <a:rPr lang="en-US" dirty="0"/>
              <a:t>Source free RC circuits</a:t>
            </a:r>
          </a:p>
          <a:p>
            <a:r>
              <a:rPr lang="en-US" dirty="0"/>
              <a:t>Source free RL circuits</a:t>
            </a:r>
          </a:p>
          <a:p>
            <a:r>
              <a:rPr lang="en-US" dirty="0"/>
              <a:t>Singularity function</a:t>
            </a:r>
          </a:p>
        </p:txBody>
      </p:sp>
    </p:spTree>
    <p:extLst>
      <p:ext uri="{BB962C8B-B14F-4D97-AF65-F5344CB8AC3E}">
        <p14:creationId xmlns:p14="http://schemas.microsoft.com/office/powerpoint/2010/main" val="3428476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F40C57-32A4-C4FE-8554-2B09CEA9F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098" name="Picture 2" descr="Diabetes PowerPoint Thank You Slide - SlideModel">
            <a:extLst>
              <a:ext uri="{FF2B5EF4-FFF2-40B4-BE49-F238E27FC236}">
                <a16:creationId xmlns:a16="http://schemas.microsoft.com/office/drawing/2014/main" id="{ABA7F23E-9642-07DD-9211-85B9C7704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82" y="15121"/>
            <a:ext cx="8410175" cy="473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97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77600"/>
            <a:ext cx="3162263" cy="3453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912" y="122399"/>
            <a:ext cx="2888973" cy="2902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b="31471"/>
          <a:stretch/>
        </p:blipFill>
        <p:spPr>
          <a:xfrm>
            <a:off x="3319940" y="3024524"/>
            <a:ext cx="5680759" cy="654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140" y="3717710"/>
            <a:ext cx="1512482" cy="9278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570" y="3600946"/>
            <a:ext cx="1297200" cy="9149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5956" y="3697064"/>
            <a:ext cx="1259850" cy="96911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140" y="3697064"/>
            <a:ext cx="2059350" cy="9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350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37" y="557581"/>
            <a:ext cx="5548163" cy="403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7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28650" y="955965"/>
            <a:ext cx="7886700" cy="16936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Properties of a capacitor:</a:t>
            </a:r>
          </a:p>
          <a:p>
            <a:pPr marL="457200" indent="-457200">
              <a:buAutoNum type="arabicPeriod"/>
            </a:pPr>
            <a:r>
              <a:rPr lang="en-US" dirty="0"/>
              <a:t>A capacitor behaves like an open circuit in DC</a:t>
            </a:r>
          </a:p>
          <a:p>
            <a:pPr marL="457200" indent="-457200">
              <a:buAutoNum type="arabicPeriod"/>
            </a:pPr>
            <a:r>
              <a:rPr lang="en-US" dirty="0"/>
              <a:t>The voltage across a capacitor does not change abruptly</a:t>
            </a:r>
          </a:p>
          <a:p>
            <a:pPr marL="457200" indent="-457200">
              <a:buAutoNum type="arabicPeriod"/>
            </a:pPr>
            <a:r>
              <a:rPr lang="en-US" dirty="0"/>
              <a:t>The ideal capacitor does not dissipate energy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156" y="2759135"/>
            <a:ext cx="1259850" cy="969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340" y="2759135"/>
            <a:ext cx="2059350" cy="9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39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840524"/>
            <a:ext cx="6925785" cy="16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94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00" y="757039"/>
            <a:ext cx="3642150" cy="2388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707" y="154388"/>
            <a:ext cx="6631837" cy="919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95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14" y="922435"/>
            <a:ext cx="3323847" cy="21065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38" y="356550"/>
            <a:ext cx="6494362" cy="8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4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combination of capacitors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7C51-14D8-4645-A883-06E5A4811B80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15500"/>
            <a:ext cx="4138688" cy="1353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096" y="1323521"/>
            <a:ext cx="3355275" cy="73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157566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 4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5B2B199F6E3742BB45540A436C0437" ma:contentTypeVersion="3" ma:contentTypeDescription="Create a new document." ma:contentTypeScope="" ma:versionID="e699a63980e3863d43eb1a4c17ef4d4e">
  <xsd:schema xmlns:xsd="http://www.w3.org/2001/XMLSchema" xmlns:xs="http://www.w3.org/2001/XMLSchema" xmlns:p="http://schemas.microsoft.com/office/2006/metadata/properties" xmlns:ns2="1fbabcfb-76fb-4b69-8305-e68767604961" targetNamespace="http://schemas.microsoft.com/office/2006/metadata/properties" ma:root="true" ma:fieldsID="d1c0fe4dd6afcf6ef17d77464dbc9471" ns2:_="">
    <xsd:import namespace="1fbabcfb-76fb-4b69-8305-e687676049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abcfb-76fb-4b69-8305-e687676049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77265-E368-4E09-8D41-FC2BB4E61404}">
  <ds:schemaRefs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a2bdb69b-d3be-44ab-aaeb-c9d714957197"/>
    <ds:schemaRef ds:uri="57ab0883-ca7b-4c4d-a597-5481ffb3aec5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54FF2DC-C8E8-4204-B539-1F3E144650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ED1AE9-DBC9-48AA-9D8E-D8A5DEA7C11D}"/>
</file>

<file path=docProps/app.xml><?xml version="1.0" encoding="utf-8"?>
<Properties xmlns="http://schemas.openxmlformats.org/officeDocument/2006/extended-properties" xmlns:vt="http://schemas.openxmlformats.org/officeDocument/2006/docPropsVTypes">
  <TotalTime>12093</TotalTime>
  <Words>145</Words>
  <Application>Microsoft Office PowerPoint</Application>
  <PresentationFormat>On-screen Show (16:9)</PresentationFormat>
  <Paragraphs>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Narrow</vt:lpstr>
      <vt:lpstr>Calibri</vt:lpstr>
      <vt:lpstr>Century Gothic</vt:lpstr>
      <vt:lpstr>Content Slide 4</vt:lpstr>
      <vt:lpstr>PowerPoint Presentation</vt:lpstr>
      <vt:lpstr>Outline</vt:lpstr>
      <vt:lpstr>Capacitor</vt:lpstr>
      <vt:lpstr>Capacitor</vt:lpstr>
      <vt:lpstr>Capacitor</vt:lpstr>
      <vt:lpstr>Problems</vt:lpstr>
      <vt:lpstr>Problems</vt:lpstr>
      <vt:lpstr>Problems</vt:lpstr>
      <vt:lpstr>Parallel combination of capacitors</vt:lpstr>
      <vt:lpstr>Series combination of capacitors</vt:lpstr>
      <vt:lpstr>Problems</vt:lpstr>
      <vt:lpstr>Inductor</vt:lpstr>
      <vt:lpstr>Inductor</vt:lpstr>
      <vt:lpstr>Inductor</vt:lpstr>
      <vt:lpstr>Problems</vt:lpstr>
      <vt:lpstr>Problems</vt:lpstr>
      <vt:lpstr>Series combination of Inductors</vt:lpstr>
      <vt:lpstr>Parallel combination of Inductors</vt:lpstr>
      <vt:lpstr>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Experiment-8  Programmable Peripheral Interface, Stepper Motor and 7Segment Display</dc:title>
  <dc:creator>Sajid Choudhury</dc:creator>
  <cp:lastModifiedBy>DELL</cp:lastModifiedBy>
  <cp:revision>125</cp:revision>
  <cp:lastPrinted>2021-06-23T04:29:08Z</cp:lastPrinted>
  <dcterms:created xsi:type="dcterms:W3CDTF">2021-04-06T06:07:56Z</dcterms:created>
  <dcterms:modified xsi:type="dcterms:W3CDTF">2025-05-03T16:58:32Z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0x010100605B2B199F6E3742BB45540A436C0437</vt:lpwstr>
  </property>
</Properties>
</file>