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716" r:id="rId5"/>
    <p:sldId id="730" r:id="rId6"/>
    <p:sldId id="771" r:id="rId7"/>
    <p:sldId id="773" r:id="rId8"/>
    <p:sldId id="774" r:id="rId9"/>
    <p:sldId id="775" r:id="rId10"/>
    <p:sldId id="776" r:id="rId11"/>
    <p:sldId id="777" r:id="rId12"/>
    <p:sldId id="779" r:id="rId13"/>
    <p:sldId id="780" r:id="rId14"/>
    <p:sldId id="781" r:id="rId15"/>
    <p:sldId id="783" r:id="rId16"/>
    <p:sldId id="785" r:id="rId17"/>
    <p:sldId id="786" r:id="rId18"/>
    <p:sldId id="787" r:id="rId19"/>
    <p:sldId id="789" r:id="rId20"/>
    <p:sldId id="791" r:id="rId21"/>
    <p:sldId id="792" r:id="rId22"/>
    <p:sldId id="793" r:id="rId23"/>
    <p:sldId id="794" r:id="rId24"/>
    <p:sldId id="796" r:id="rId25"/>
    <p:sldId id="744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id Choudhury" initials="SC" lastIdx="1" clrIdx="0">
    <p:extLst>
      <p:ext uri="{19B8F6BF-5375-455C-9EA6-DF929625EA0E}">
        <p15:presenceInfo xmlns:p15="http://schemas.microsoft.com/office/powerpoint/2012/main" userId="a37f0bd66b0f6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C1F24"/>
    <a:srgbClr val="78161B"/>
    <a:srgbClr val="EE7422"/>
    <a:srgbClr val="959595"/>
    <a:srgbClr val="550F12"/>
    <a:srgbClr val="E46A70"/>
    <a:srgbClr val="FBC1B7"/>
    <a:srgbClr val="002647"/>
    <a:srgbClr val="79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A0C4-BE06-4352-BBDA-6ACD412AB27E}" v="1" dt="2022-08-08T10:34:07.210"/>
    <p1510:client id="{2083CA99-21B7-423C-A57E-0358ED162DA4}" v="2" dt="2022-08-11T15:05:59.508"/>
    <p1510:client id="{3968BA5E-B298-468E-8AC5-1643DE546A8C}" v="5" dt="2022-08-08T10:43:56.521"/>
    <p1510:client id="{6393F610-D738-4C8D-B24C-4830822B1128}" v="4" dt="2022-08-08T10:27:24.316"/>
    <p1510:client id="{9E762BF5-60AD-21B9-BF21-4B90499AAA4F}" v="1" dt="2022-08-08T11:32:53.099"/>
    <p1510:client id="{A30B90C7-EFBC-4718-876D-64524D254EEE}" v="1" dt="2022-08-08T10:22:58.221"/>
    <p1510:client id="{B85EE617-2E10-4E96-B257-17EFE1E79033}" v="3" dt="2022-08-08T10:29:28.710"/>
    <p1510:client id="{D4F5A17B-3158-4A20-B6D7-4D98A91607EA}" v="3" dt="2022-08-07T18:30:20.0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1099" autoAdjust="0"/>
  </p:normalViewPr>
  <p:slideViewPr>
    <p:cSldViewPr snapToGrid="0">
      <p:cViewPr varScale="1">
        <p:scale>
          <a:sx n="77" d="100"/>
          <a:sy n="77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C332-2A0C-4949-A007-0703FCFB7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6114-8C83-4092-8FF6-0490165C8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6BC1-FAE7-4FA7-BEAF-28E2E6365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99B7D-5F02-4847-BE7B-7C82CC4A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DDF9-FAC0-844A-A387-E34BC680FAD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13B1-6429-0743-902B-AF6BE210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0" y="1295178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9144000" cy="1171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9F171-C7B2-464A-9215-BF73CD557175}"/>
              </a:ext>
            </a:extLst>
          </p:cNvPr>
          <p:cNvSpPr/>
          <p:nvPr userDrawn="1"/>
        </p:nvSpPr>
        <p:spPr>
          <a:xfrm>
            <a:off x="314772" y="-21170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sz="3600" b="1" dirty="0">
                <a:solidFill>
                  <a:srgbClr val="FFFF00"/>
                </a:solidFill>
              </a:rPr>
              <a:t>EEE </a:t>
            </a:r>
            <a:r>
              <a:rPr lang="en-US" sz="3600" b="1" dirty="0">
                <a:solidFill>
                  <a:srgbClr val="FFFF00"/>
                </a:solidFill>
              </a:rPr>
              <a:t>155</a:t>
            </a:r>
            <a:r>
              <a:rPr lang="en-BD" sz="3600" b="1" dirty="0">
                <a:solidFill>
                  <a:srgbClr val="FFFF00"/>
                </a:solidFill>
              </a:rPr>
              <a:t> </a:t>
            </a:r>
            <a:endParaRPr lang="en-BD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41F23-D23B-4A2C-B6E8-FA5C6116777B}"/>
              </a:ext>
            </a:extLst>
          </p:cNvPr>
          <p:cNvSpPr txBox="1"/>
          <p:nvPr userDrawn="1"/>
        </p:nvSpPr>
        <p:spPr>
          <a:xfrm>
            <a:off x="1939834" y="24553"/>
            <a:ext cx="7302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Fundamentals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1273E-90DC-4CD0-B011-43358BFC4AA2}"/>
              </a:ext>
            </a:extLst>
          </p:cNvPr>
          <p:cNvSpPr txBox="1"/>
          <p:nvPr userDrawn="1"/>
        </p:nvSpPr>
        <p:spPr>
          <a:xfrm>
            <a:off x="910790" y="555161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2024)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BEDDD-593A-21EC-32F4-2F64FA354A3B}"/>
              </a:ext>
            </a:extLst>
          </p:cNvPr>
          <p:cNvSpPr txBox="1"/>
          <p:nvPr userDrawn="1"/>
        </p:nvSpPr>
        <p:spPr>
          <a:xfrm>
            <a:off x="816549" y="4457374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 Term Presentation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(April 2021)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4CA-61CE-5F42-A0DC-C4D9BB1F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D4F6-CC0D-1C4C-BC76-42CF3D1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781-2B55-784A-90D2-AE27684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58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B83F-D379-5D42-8702-B0DE574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CFA8A-A295-F64D-947D-6C77CD936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369858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503B-F972-FE42-81DB-C5040BD0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083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0A6A-3B9F-964B-9BA4-242587B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DC7B3-1D8F-7349-8032-340328F0B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73069"/>
            <a:ext cx="39433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  <a:p>
            <a:pPr lvl="0"/>
            <a:r>
              <a:rPr lang="en-US"/>
              <a:t>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947FE-9442-B24C-BAE3-3C653CE641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1" y="1073069"/>
            <a:ext cx="37909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3A7E-737C-3C48-A4A9-1B332E46453F}"/>
              </a:ext>
            </a:extLst>
          </p:cNvPr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12A287-0DAF-D244-9924-30862E04B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371" y="4745845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346B5-8A76-40F1-A58F-EA0E3C7C8797}"/>
              </a:ext>
            </a:extLst>
          </p:cNvPr>
          <p:cNvSpPr txBox="1"/>
          <p:nvPr userDrawn="1"/>
        </p:nvSpPr>
        <p:spPr>
          <a:xfrm>
            <a:off x="-29260" y="4825521"/>
            <a:ext cx="683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EEE 155 (Jan 2024) – Electrical</a:t>
            </a:r>
            <a:r>
              <a:rPr lang="en-US" sz="1400" b="0" i="0" baseline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Engineering Fundamentals: Week 5</a:t>
            </a:r>
            <a:endParaRPr lang="en-US" sz="1600" b="0" i="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809509" y="4815621"/>
            <a:ext cx="161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kern="120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 ©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1400" b="0" i="0" kern="1200" baseline="0" dirty="0" err="1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Shafin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Bin Hamid</a:t>
            </a:r>
            <a:endParaRPr lang="en-US" sz="1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DB0A29F-DEFC-4743-8518-92CE77EE2D59}"/>
              </a:ext>
            </a:extLst>
          </p:cNvPr>
          <p:cNvSpPr txBox="1">
            <a:spLocks/>
          </p:cNvSpPr>
          <p:nvPr/>
        </p:nvSpPr>
        <p:spPr>
          <a:xfrm>
            <a:off x="446723" y="1258499"/>
            <a:ext cx="8250554" cy="1066691"/>
          </a:xfrm>
        </p:spPr>
        <p:txBody>
          <a:bodyPr tIns="45720" bIns="4572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cap="none" dirty="0"/>
              <a:t>Week - </a:t>
            </a:r>
            <a:r>
              <a:rPr lang="en-US" sz="2800" cap="none" dirty="0" smtClean="0"/>
              <a:t>5</a:t>
            </a:r>
            <a:endParaRPr lang="en-BD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1136A-13BA-E646-8086-579F8842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98" y="1263846"/>
            <a:ext cx="63500" cy="7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E1EBA-D18E-40A9-9E2B-273AB5A88879}"/>
              </a:ext>
            </a:extLst>
          </p:cNvPr>
          <p:cNvSpPr/>
          <p:nvPr/>
        </p:nvSpPr>
        <p:spPr>
          <a:xfrm>
            <a:off x="-2007220" y="3021976"/>
            <a:ext cx="9025054" cy="172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7394" indent="0" algn="l">
              <a:tabLst/>
            </a:pPr>
            <a:r>
              <a:rPr lang="en-US" sz="1800" b="0" dirty="0">
                <a:solidFill>
                  <a:schemeClr val="tx1"/>
                </a:solidFill>
              </a:rPr>
              <a:t>Presented by:</a:t>
            </a:r>
          </a:p>
          <a:p>
            <a:pPr marL="2007394" indent="0" algn="l">
              <a:tabLst/>
            </a:pPr>
            <a:r>
              <a:rPr lang="en-US" sz="2400" b="1" dirty="0">
                <a:solidFill>
                  <a:srgbClr val="0070C0"/>
                </a:solidFill>
              </a:rPr>
              <a:t>Shafin Bin Hamid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  <a:p>
            <a:pPr marL="2007394" indent="0" algn="l">
              <a:tabLst/>
            </a:pPr>
            <a:r>
              <a:rPr lang="en-US" sz="1800" dirty="0">
                <a:solidFill>
                  <a:schemeClr val="tx1"/>
                </a:solidFill>
              </a:rPr>
              <a:t>Lecturer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Department of Electrical and Electronics Engineering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Bangladesh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7968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3FE03-69B2-59CD-6165-866B136EB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E13D-E0F6-F5F4-7C65-3539DBEB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and lagging phasors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A138B-B471-91F4-8239-CA037D05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F10F7-516A-55FC-6007-2B223D2D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2" y="840524"/>
            <a:ext cx="3768311" cy="3784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A8520-DA02-9E82-1CC4-0CEE9851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788" y="1216402"/>
            <a:ext cx="5042756" cy="22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4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90D31-FD1A-2AC6-4560-E5C383A21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0305-4C74-6728-00B0-D715293D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and Integral of Phasors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685C3-B7E6-6457-0D2F-317A8207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9E219-59CC-6638-9780-2FE6C0CD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7" y="1216403"/>
            <a:ext cx="4864300" cy="23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993B7-2EBB-045E-5367-F9AE403FA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955C-D08A-1C9A-C8A8-56169FA8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 Calculation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CB123-2480-D21B-F82D-4A1F67D6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10A34-3DDF-5B79-63C4-4B60C3E3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0" y="737576"/>
            <a:ext cx="3783237" cy="1963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642514-6D2E-4543-BD41-F39606BC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35754"/>
            <a:ext cx="4431590" cy="11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3634A-A74A-89AE-C565-11E20F17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8C6D-AA6E-7ECA-DA6C-9311CAA8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 Calculation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83E75F-C804-A41B-1FE1-2C0F0933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3EEE7-AF58-F15B-DE2D-1037D641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42" y="743386"/>
            <a:ext cx="5780015" cy="13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5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C5F54-93FE-9057-3BCD-4060104A0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F53F-1113-774C-755F-7AC24A51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 relationship with circuit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78069-FE58-3B46-3C7A-0E998E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3B49E-E330-BE4F-852D-1D473AD1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64" y="840524"/>
            <a:ext cx="4620123" cy="206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7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BC1AD-D86D-F3E0-56DC-76629FB3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4DB0-D49A-B388-1396-D80A7973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 relationship with circuit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72156-7F5B-FD5A-0B00-F51E13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C242E-06EE-BE5F-0225-9C91BC80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18" y="699222"/>
            <a:ext cx="6021896" cy="8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1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5429-5366-038D-7FFF-3F9C1C372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4603-839C-0E51-7FD3-D6E1DDED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Impedance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DCD8C-F3C6-893C-6AA1-D8B2E8CF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8C244-9AF6-0C09-343D-86F5EF0D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840524"/>
            <a:ext cx="8086987" cy="1051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F6EBA-5918-57E2-ED71-8C59EEE7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16" y="1891832"/>
            <a:ext cx="2987477" cy="2684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4DFF7-564D-23A9-CBB2-7EB375537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68" y="1891832"/>
            <a:ext cx="4600668" cy="26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5D90C-85C9-DB42-B492-15A3B21E6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B031-025C-363E-71BD-8B39ECF1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083"/>
            <a:ext cx="7886700" cy="56588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18D30-32C2-47B6-3A14-B473E0C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FE90E-A72D-60E2-D89F-A3BA5CC9F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5" y="806968"/>
            <a:ext cx="3588817" cy="1609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884C4F-0B27-A4CA-E901-BDEFDD32E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94" y="163978"/>
            <a:ext cx="5225010" cy="6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3EB8-3E65-2AD1-0C1D-E66B0CAA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0FB2-24EE-D1A8-833E-6AE30F48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083"/>
            <a:ext cx="7886700" cy="565885"/>
          </a:xfrm>
        </p:spPr>
        <p:txBody>
          <a:bodyPr/>
          <a:lstStyle/>
          <a:p>
            <a:r>
              <a:rPr lang="en-US" dirty="0"/>
              <a:t>Kirchoff’s voltage law for phasors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DE44A-6B95-468C-D9C9-D50CE285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C8EDFC-DA8C-FCAC-A7D4-E65D6278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99" y="963749"/>
            <a:ext cx="3897695" cy="1825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42601C-6B18-A2B7-DC72-22C845F2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12" y="2063145"/>
            <a:ext cx="3572345" cy="1017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88FFCC-7CA9-30A1-6E3A-6B15BE80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352" y="3130097"/>
            <a:ext cx="5107105" cy="1362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9D8E68-860F-823A-18AA-88314CFD7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92" y="1312635"/>
            <a:ext cx="4866545" cy="57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A054D-D833-BB6D-B2F3-182A97CA4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1704-BCC9-99E4-E45D-9521DE7F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083"/>
            <a:ext cx="7886700" cy="565885"/>
          </a:xfrm>
        </p:spPr>
        <p:txBody>
          <a:bodyPr/>
          <a:lstStyle/>
          <a:p>
            <a:r>
              <a:rPr lang="en-US" dirty="0"/>
              <a:t>Kirchoff’s current law for phasors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0D3AA-A4D2-B6D8-915D-0FE12121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A104-B448-A065-0FC2-3D543E25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54" y="662730"/>
            <a:ext cx="4363690" cy="2475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28B8DB-4D31-7376-62EA-58C4FBA3D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5" y="1409835"/>
            <a:ext cx="4572000" cy="774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93AA97-1241-EDF0-463E-6BBA4826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35" y="2959055"/>
            <a:ext cx="4572000" cy="1065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1A6A20-5D05-0EE3-78F3-DD1DD2436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971" y="3286288"/>
            <a:ext cx="3439486" cy="9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2844-721F-B76A-209E-C32412B8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9D8F1-020F-C9F5-ACD6-F2F90B6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9892-0136-8B4F-98DC-BD6FAF3DFF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Sinusoids</a:t>
            </a:r>
          </a:p>
          <a:p>
            <a:r>
              <a:rPr lang="en-US" dirty="0"/>
              <a:t>Phasors</a:t>
            </a:r>
          </a:p>
          <a:p>
            <a:r>
              <a:rPr lang="en-US" dirty="0"/>
              <a:t>Phasor calculations</a:t>
            </a:r>
          </a:p>
          <a:p>
            <a:r>
              <a:rPr lang="en-US" dirty="0"/>
              <a:t>Phasor relationship with circuit elements</a:t>
            </a:r>
          </a:p>
          <a:p>
            <a:r>
              <a:rPr lang="en-US" dirty="0"/>
              <a:t>Impedance and admittance</a:t>
            </a:r>
          </a:p>
          <a:p>
            <a:r>
              <a:rPr lang="en-US" dirty="0"/>
              <a:t>Kirchoff’s laws </a:t>
            </a:r>
            <a:r>
              <a:rPr lang="en-US"/>
              <a:t>for phasors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7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A1A6F-D586-3CD8-3820-71D8253B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2348-E542-6B62-3CB7-9107150B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083"/>
            <a:ext cx="7886700" cy="56588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09917-CD89-DEC6-9B5C-C0A302A7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B908B-D05A-35C9-86B5-FB17B2A6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" y="806968"/>
            <a:ext cx="3754028" cy="1809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18389-F08F-FCA6-0125-B4E8B00C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27" y="100722"/>
            <a:ext cx="5931017" cy="8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8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04E1F-ABDD-661D-C211-719E8E7C4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8079-1EE9-D403-2CDE-4D225C41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1083"/>
            <a:ext cx="7886700" cy="56588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52970-B7EC-4FE2-8A2B-81DDDBF4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AA0C0-8129-B2A3-F978-E22808FB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2" y="806967"/>
            <a:ext cx="3821761" cy="1525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947F4-F4A7-4D1C-F1BC-6C9D7BD1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75" y="241083"/>
            <a:ext cx="4918657" cy="6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1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40C57-32A4-C4FE-8554-2B09CEA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 descr="Diabetes PowerPoint Thank You Slide - SlideModel">
            <a:extLst>
              <a:ext uri="{FF2B5EF4-FFF2-40B4-BE49-F238E27FC236}">
                <a16:creationId xmlns:a16="http://schemas.microsoft.com/office/drawing/2014/main" id="{ABA7F23E-9642-07DD-9211-85B9C770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2" y="15121"/>
            <a:ext cx="8410175" cy="47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Sinusoids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821EA-9A46-D4C9-A6FE-6BC97D17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22" y="912603"/>
            <a:ext cx="6720910" cy="1402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D7B6C-02B6-F730-7E8B-C912DDAD2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266" y="2571750"/>
            <a:ext cx="4073467" cy="200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E52D2-9EE8-A4E0-4F03-F44388AB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9139-0F45-487E-52CD-FFA28E38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Sinusoids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6C7A6-7F3B-330A-976B-A2E4C750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D2153-E391-9F44-C061-CB5E6329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75" y="373974"/>
            <a:ext cx="4518050" cy="32113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1455D-7152-6CC3-6607-5583F1B1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28" y="3585333"/>
            <a:ext cx="7135752" cy="8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3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0A20-F453-4707-6609-995A79E5A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C319-7E6B-0E69-5F63-C86038C2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784A2-DDF7-1D60-BD97-2864044C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684B6-04DC-E34D-1E0D-A2422BBE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5" y="755009"/>
            <a:ext cx="2984332" cy="2338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743990-8AE8-795C-6E98-86D963A9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55" y="215084"/>
            <a:ext cx="2984332" cy="34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8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D854-AF16-990B-E0A7-84DBCF6B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8F77-4E58-4A99-E84B-6E04BBD7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025FC-6BE8-07E6-AAD9-088A1234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125D28-A579-BC6C-E9BF-3F5B5027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9" y="840524"/>
            <a:ext cx="7466202" cy="11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D629-5769-B49C-569E-C76400A9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B2AD-C1E0-FE9D-43E6-39495997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5AC37-BECB-DCCA-B8C8-2258DEFA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6E934-0A77-40AF-6E7F-C0C9F6D4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812" y="825373"/>
            <a:ext cx="3141732" cy="296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7D893-09E1-BE0A-F3E2-1B4595FD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9" y="1085104"/>
            <a:ext cx="5295267" cy="21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9D8C5-C3EB-8828-EA58-79570B22E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CC8-37A3-1399-59BE-F059076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Phasor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343D5-406F-5B5B-428C-3576EA42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55AE0-476F-5877-F87F-F09F8D96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90"/>
          <a:stretch/>
        </p:blipFill>
        <p:spPr>
          <a:xfrm>
            <a:off x="82753" y="1946246"/>
            <a:ext cx="4491571" cy="2374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FFD753-00B8-95F2-DEE5-9BD524A1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280" r="8146"/>
          <a:stretch/>
        </p:blipFill>
        <p:spPr>
          <a:xfrm>
            <a:off x="4874206" y="1946246"/>
            <a:ext cx="4067947" cy="2374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D2CEF-F634-4D8D-EE33-ADAD3F7D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87" b="1"/>
          <a:stretch/>
        </p:blipFill>
        <p:spPr>
          <a:xfrm>
            <a:off x="260703" y="1102418"/>
            <a:ext cx="4135670" cy="6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85480-2EBA-2E8C-9BCA-8B583601C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D5C9-9646-B231-EC5F-BBEE9EEE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Phasor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05B18-96FE-755F-4B78-AFE8AF9F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49223-57B1-6BC9-5B1C-1F030A41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524"/>
            <a:ext cx="3877808" cy="3474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B6354-D816-63AF-9445-BF2C6970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570" y="1375157"/>
            <a:ext cx="5802018" cy="2559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48E4F-0895-F0ED-FBED-50F8234C6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195" y="3731964"/>
            <a:ext cx="3852747" cy="10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1474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B2B199F6E3742BB45540A436C0437" ma:contentTypeVersion="3" ma:contentTypeDescription="Create a new document." ma:contentTypeScope="" ma:versionID="e699a63980e3863d43eb1a4c17ef4d4e">
  <xsd:schema xmlns:xsd="http://www.w3.org/2001/XMLSchema" xmlns:xs="http://www.w3.org/2001/XMLSchema" xmlns:p="http://schemas.microsoft.com/office/2006/metadata/properties" xmlns:ns2="1fbabcfb-76fb-4b69-8305-e68767604961" targetNamespace="http://schemas.microsoft.com/office/2006/metadata/properties" ma:root="true" ma:fieldsID="d1c0fe4dd6afcf6ef17d77464dbc9471" ns2:_="">
    <xsd:import namespace="1fbabcfb-76fb-4b69-8305-e687676049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abcfb-76fb-4b69-8305-e687676049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70620-C8B0-4BDF-BDA6-67026AAA54B3}"/>
</file>

<file path=customXml/itemProps2.xml><?xml version="1.0" encoding="utf-8"?>
<ds:datastoreItem xmlns:ds="http://schemas.openxmlformats.org/officeDocument/2006/customXml" ds:itemID="{054FF2DC-C8E8-4204-B539-1F3E144650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77265-E368-4E09-8D41-FC2BB4E61404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2bdb69b-d3be-44ab-aaeb-c9d714957197"/>
    <ds:schemaRef ds:uri="57ab0883-ca7b-4c4d-a597-5481ffb3aec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12072</TotalTime>
  <Words>109</Words>
  <Application>Microsoft Office PowerPoint</Application>
  <PresentationFormat>On-screen Show (16:9)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Century Gothic</vt:lpstr>
      <vt:lpstr>Content Slide 4</vt:lpstr>
      <vt:lpstr>PowerPoint Presentation</vt:lpstr>
      <vt:lpstr>Outline</vt:lpstr>
      <vt:lpstr>Sinusoids</vt:lpstr>
      <vt:lpstr>Two Sinusoids</vt:lpstr>
      <vt:lpstr>Graphical Approach</vt:lpstr>
      <vt:lpstr>Graphical Approach</vt:lpstr>
      <vt:lpstr>Phasor</vt:lpstr>
      <vt:lpstr>Phasor Rules</vt:lpstr>
      <vt:lpstr>Voltage Phasor</vt:lpstr>
      <vt:lpstr>Leading and lagging phasors</vt:lpstr>
      <vt:lpstr>Derivative and Integral of Phasors</vt:lpstr>
      <vt:lpstr>Phasor Calculation</vt:lpstr>
      <vt:lpstr>Phasor Calculation</vt:lpstr>
      <vt:lpstr>Phasor relationship with circuit elements</vt:lpstr>
      <vt:lpstr>Phasor relationship with circuit elements</vt:lpstr>
      <vt:lpstr>Impedance</vt:lpstr>
      <vt:lpstr>Problem</vt:lpstr>
      <vt:lpstr>Kirchoff’s voltage law for phasors</vt:lpstr>
      <vt:lpstr>Kirchoff’s current law for phasors</vt:lpstr>
      <vt:lpstr>Problem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Experiment-8  Programmable Peripheral Interface, Stepper Motor and 7Segment Display</dc:title>
  <dc:creator>Sajid Choudhury</dc:creator>
  <cp:lastModifiedBy>DELL</cp:lastModifiedBy>
  <cp:revision>134</cp:revision>
  <cp:lastPrinted>2021-06-23T04:29:08Z</cp:lastPrinted>
  <dcterms:created xsi:type="dcterms:W3CDTF">2021-04-06T06:07:56Z</dcterms:created>
  <dcterms:modified xsi:type="dcterms:W3CDTF">2025-05-03T16:59:24Z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0x010100605B2B199F6E3742BB45540A436C0437</vt:lpwstr>
  </property>
</Properties>
</file>