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716" r:id="rId5"/>
    <p:sldId id="730" r:id="rId6"/>
    <p:sldId id="771" r:id="rId7"/>
    <p:sldId id="772" r:id="rId8"/>
    <p:sldId id="773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744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d Choudhury" initials="SC" lastIdx="1" clrIdx="0">
    <p:extLst>
      <p:ext uri="{19B8F6BF-5375-455C-9EA6-DF929625EA0E}">
        <p15:presenceInfo xmlns:p15="http://schemas.microsoft.com/office/powerpoint/2012/main" userId="a37f0bd66b0f6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C1F24"/>
    <a:srgbClr val="78161B"/>
    <a:srgbClr val="EE7422"/>
    <a:srgbClr val="959595"/>
    <a:srgbClr val="550F12"/>
    <a:srgbClr val="E46A70"/>
    <a:srgbClr val="FBC1B7"/>
    <a:srgbClr val="002647"/>
    <a:srgbClr val="79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A0C4-BE06-4352-BBDA-6ACD412AB27E}" v="1" dt="2022-08-08T10:34:07.210"/>
    <p1510:client id="{2083CA99-21B7-423C-A57E-0358ED162DA4}" v="2" dt="2022-08-11T15:05:59.508"/>
    <p1510:client id="{3968BA5E-B298-468E-8AC5-1643DE546A8C}" v="5" dt="2022-08-08T10:43:56.521"/>
    <p1510:client id="{6393F610-D738-4C8D-B24C-4830822B1128}" v="4" dt="2022-08-08T10:27:24.316"/>
    <p1510:client id="{9E762BF5-60AD-21B9-BF21-4B90499AAA4F}" v="1" dt="2022-08-08T11:32:53.099"/>
    <p1510:client id="{A30B90C7-EFBC-4718-876D-64524D254EEE}" v="1" dt="2022-08-08T10:22:58.221"/>
    <p1510:client id="{B85EE617-2E10-4E96-B257-17EFE1E79033}" v="3" dt="2022-08-08T10:29:28.710"/>
    <p1510:client id="{D4F5A17B-3158-4A20-B6D7-4D98A91607EA}" v="3" dt="2022-08-07T18:30:20.0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1099" autoAdjust="0"/>
  </p:normalViewPr>
  <p:slideViewPr>
    <p:cSldViewPr snapToGrid="0">
      <p:cViewPr varScale="1">
        <p:scale>
          <a:sx n="82" d="100"/>
          <a:sy n="82" d="100"/>
        </p:scale>
        <p:origin x="10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C332-2A0C-4949-A007-0703FCFB7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6114-8C83-4092-8FF6-0490165C8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6BC1-FAE7-4FA7-BEAF-28E2E6365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9B7D-5F02-4847-BE7B-7C82CC4A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0" y="1295178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9144000" cy="1171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F171-C7B2-464A-9215-BF73CD557175}"/>
              </a:ext>
            </a:extLst>
          </p:cNvPr>
          <p:cNvSpPr/>
          <p:nvPr userDrawn="1"/>
        </p:nvSpPr>
        <p:spPr>
          <a:xfrm>
            <a:off x="314772" y="-21170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sz="3600" b="1" dirty="0">
                <a:solidFill>
                  <a:srgbClr val="FFFF00"/>
                </a:solidFill>
              </a:rPr>
              <a:t>EEE </a:t>
            </a:r>
            <a:r>
              <a:rPr lang="en-US" sz="3600" b="1" dirty="0">
                <a:solidFill>
                  <a:srgbClr val="FFFF00"/>
                </a:solidFill>
              </a:rPr>
              <a:t>155</a:t>
            </a:r>
            <a:r>
              <a:rPr lang="en-BD" sz="3600" b="1" dirty="0">
                <a:solidFill>
                  <a:srgbClr val="FFFF00"/>
                </a:solidFill>
              </a:rPr>
              <a:t> </a:t>
            </a:r>
            <a:endParaRPr lang="en-BD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41F23-D23B-4A2C-B6E8-FA5C6116777B}"/>
              </a:ext>
            </a:extLst>
          </p:cNvPr>
          <p:cNvSpPr txBox="1"/>
          <p:nvPr userDrawn="1"/>
        </p:nvSpPr>
        <p:spPr>
          <a:xfrm>
            <a:off x="1939834" y="24553"/>
            <a:ext cx="730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Fundamentals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1273E-90DC-4CD0-B011-43358BFC4AA2}"/>
              </a:ext>
            </a:extLst>
          </p:cNvPr>
          <p:cNvSpPr txBox="1"/>
          <p:nvPr userDrawn="1"/>
        </p:nvSpPr>
        <p:spPr>
          <a:xfrm>
            <a:off x="910790" y="555161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BEDDD-593A-21EC-32F4-2F64FA354A3B}"/>
              </a:ext>
            </a:extLst>
          </p:cNvPr>
          <p:cNvSpPr txBox="1"/>
          <p:nvPr userDrawn="1"/>
        </p:nvSpPr>
        <p:spPr>
          <a:xfrm>
            <a:off x="816549" y="4457374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 Term Presentation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(April 2021)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4CA-61CE-5F42-A0DC-C4D9BB1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D4F6-CC0D-1C4C-BC76-42CF3D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781-2B55-784A-90D2-AE27684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58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B83F-D379-5D42-8702-B0DE574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CFA8A-A295-F64D-947D-6C77CD936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3698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03B-F972-FE42-81DB-C5040BD0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083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0A6A-3B9F-964B-9BA4-242587B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DC7B3-1D8F-7349-8032-340328F0B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73069"/>
            <a:ext cx="39433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0"/>
            <a:r>
              <a:rPr lang="en-US"/>
              <a:t>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947FE-9442-B24C-BAE3-3C653CE641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1" y="1073069"/>
            <a:ext cx="37909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745845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346B5-8A76-40F1-A58F-EA0E3C7C8797}"/>
              </a:ext>
            </a:extLst>
          </p:cNvPr>
          <p:cNvSpPr txBox="1"/>
          <p:nvPr userDrawn="1"/>
        </p:nvSpPr>
        <p:spPr>
          <a:xfrm>
            <a:off x="-29260" y="4825521"/>
            <a:ext cx="683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EEE 155 (Jan 2024) – Electrical</a:t>
            </a:r>
            <a:r>
              <a:rPr lang="en-US" sz="1400" b="0" i="0" baseline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Engineering Fundamentals: Week 8</a:t>
            </a:r>
            <a:endParaRPr lang="en-US" sz="1600" b="0" i="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809509" y="4815621"/>
            <a:ext cx="16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©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1400" b="0" i="0" kern="1200" baseline="0" dirty="0" err="1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Shafin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Bin Hamid</a:t>
            </a:r>
            <a:endParaRPr lang="en-US" sz="1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DB0A29F-DEFC-4743-8518-92CE77EE2D59}"/>
              </a:ext>
            </a:extLst>
          </p:cNvPr>
          <p:cNvSpPr txBox="1">
            <a:spLocks/>
          </p:cNvSpPr>
          <p:nvPr/>
        </p:nvSpPr>
        <p:spPr>
          <a:xfrm>
            <a:off x="446723" y="1258499"/>
            <a:ext cx="8250554" cy="1066691"/>
          </a:xfrm>
        </p:spPr>
        <p:txBody>
          <a:bodyPr tIns="45720" bIns="4572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cap="none" dirty="0"/>
              <a:t>Week - </a:t>
            </a:r>
            <a:r>
              <a:rPr lang="en-US" sz="2800" cap="none" dirty="0" smtClean="0"/>
              <a:t>7</a:t>
            </a:r>
            <a:endParaRPr lang="en-BD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136A-13BA-E646-8086-579F884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8" y="1263846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E1EBA-D18E-40A9-9E2B-273AB5A88879}"/>
              </a:ext>
            </a:extLst>
          </p:cNvPr>
          <p:cNvSpPr/>
          <p:nvPr/>
        </p:nvSpPr>
        <p:spPr>
          <a:xfrm>
            <a:off x="-2007220" y="3021976"/>
            <a:ext cx="9025054" cy="172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7394" indent="0" algn="l">
              <a:tabLst/>
            </a:pPr>
            <a:r>
              <a:rPr lang="en-US" sz="1800" b="0" dirty="0">
                <a:solidFill>
                  <a:schemeClr val="tx1"/>
                </a:solidFill>
              </a:rPr>
              <a:t>Presented by:</a:t>
            </a:r>
          </a:p>
          <a:p>
            <a:pPr marL="2007394" indent="0" algn="l">
              <a:tabLst/>
            </a:pPr>
            <a:r>
              <a:rPr lang="en-US" sz="2400" b="1" dirty="0">
                <a:solidFill>
                  <a:srgbClr val="0070C0"/>
                </a:solidFill>
              </a:rPr>
              <a:t>Shafin Bin Hamid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 marL="2007394" indent="0" algn="l">
              <a:tabLst/>
            </a:pPr>
            <a:r>
              <a:rPr lang="en-US" sz="1800" dirty="0">
                <a:solidFill>
                  <a:schemeClr val="tx1"/>
                </a:solidFill>
              </a:rPr>
              <a:t>Lecturer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Department of Electrical and Electronics Engineering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Bangladesh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968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8EA49-00D8-F42A-2108-A285EA3C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8C2-BF1C-A223-EEF9-A77B0B66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4CB3E-7D4C-9913-9AD7-48A10F58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7267E-8F74-61F4-9225-AC3814D1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840524"/>
            <a:ext cx="7206143" cy="11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12DA-3DF6-E95B-1BF3-1501B5D2D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686-5629-4A55-47D8-05E10F37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9F344-28BA-5D52-22C7-B0229A84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7CF8D-2985-8C0A-2A35-5832BAFE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32" y="279"/>
            <a:ext cx="6467912" cy="1114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A9E9E8-8824-654B-2EAF-15AB5FE8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" y="1003272"/>
            <a:ext cx="3896206" cy="19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F18F3-493D-1114-6BD3-7E5162E9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0DC5-DFA7-93AE-2687-D3E65AB4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factor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6E41A-AC3C-9400-D8FA-7AE69F00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E896D-72D5-EDF1-A90C-A98A5BB6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7968"/>
            <a:ext cx="8013873" cy="2957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E7C59-B96C-05C7-50BE-DCE164DC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50" y="860280"/>
            <a:ext cx="5855516" cy="7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CE43E-CB0F-6290-D339-3D2998A57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A9D3-7932-54A5-D620-FEAAC502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factor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2178A-EC14-FD6F-ED63-379CEED8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D335F-7B08-BEF0-FF89-51055ED4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981511"/>
            <a:ext cx="2929908" cy="2536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416E-9675-D718-C16C-680B8508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75" y="3049223"/>
            <a:ext cx="4659655" cy="1514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F6FCC-2FCF-3726-B711-BCC6691F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285" y="2190421"/>
            <a:ext cx="4050834" cy="762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97887C-ACF2-BB73-15B0-B18D878D2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1" y="919529"/>
            <a:ext cx="5551362" cy="683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B1E15A-109F-4827-BB4C-B058F5C38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344" y="1498577"/>
            <a:ext cx="1874023" cy="6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2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F30A-E360-C137-F131-57F67E4B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7E1B-2EBA-F22D-7BC8-E414ABDA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09B2C-BD0E-F835-E159-2E0A1DE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48CE8-B4B3-22CD-CD40-6E61216D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40524"/>
            <a:ext cx="6093132" cy="10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0C57-32A4-C4FE-8554-2B09CEA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 descr="Diabetes PowerPoint Thank You Slide - SlideModel">
            <a:extLst>
              <a:ext uri="{FF2B5EF4-FFF2-40B4-BE49-F238E27FC236}">
                <a16:creationId xmlns:a16="http://schemas.microsoft.com/office/drawing/2014/main" id="{ABA7F23E-9642-07DD-9211-85B9C770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2" y="15121"/>
            <a:ext cx="8410175" cy="47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7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44-721F-B76A-209E-C32412B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9D8F1-020F-C9F5-ACD6-F2F90B6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9892-0136-8B4F-98DC-BD6FAF3DFF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Apparent power</a:t>
            </a:r>
          </a:p>
          <a:p>
            <a:r>
              <a:rPr lang="en-US" dirty="0"/>
              <a:t>Complex power</a:t>
            </a:r>
          </a:p>
          <a:p>
            <a:r>
              <a:rPr lang="en-US" dirty="0"/>
              <a:t>Conservation of AC power</a:t>
            </a:r>
          </a:p>
          <a:p>
            <a:r>
              <a:rPr lang="en-US" dirty="0"/>
              <a:t>Power factor correction</a:t>
            </a:r>
          </a:p>
        </p:txBody>
      </p:sp>
    </p:spTree>
    <p:extLst>
      <p:ext uri="{BB962C8B-B14F-4D97-AF65-F5344CB8AC3E}">
        <p14:creationId xmlns:p14="http://schemas.microsoft.com/office/powerpoint/2010/main" val="342847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Apparent Power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2486-2052-2F15-A2AD-4E24E219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1" y="1081407"/>
            <a:ext cx="7886700" cy="96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516B4-BB13-19FC-2BEC-96FC2AFB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81" y="2045967"/>
            <a:ext cx="4848837" cy="26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08D89-7F1B-B7AA-76BE-E233D2D9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7232-8654-2BDC-127B-B75F4EA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Factor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9819A-FC3F-0156-36B1-1C874A3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83E87-805B-2FE5-74F4-81556BE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44350"/>
            <a:ext cx="3162344" cy="129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9180D-EE49-BAD6-2E1B-19EDDC1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96" y="1003445"/>
            <a:ext cx="4639618" cy="981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14B44-CB73-27BE-DD94-53545E2F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22" y="2262790"/>
            <a:ext cx="7206143" cy="8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420AF-A849-CFF9-31C7-0A9D113A1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AC99-74FD-EAEB-8729-A67A93ED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85F3F-07C0-073F-CAC5-4FB608E5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6BB36-7EC2-7600-DE36-8EFF956D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05" y="779756"/>
            <a:ext cx="3856234" cy="157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B3807-C7CC-201B-F072-D027AFE6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06" y="121853"/>
            <a:ext cx="5862260" cy="8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3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D35B-8210-DE66-2EF6-841D4A3AC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A9C1-F3F3-1A70-DF8A-9D8EE568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22C26-9F20-32ED-31BF-B3F7C1C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09B5-88D5-72A1-392C-ED55BBF3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1" y="840524"/>
            <a:ext cx="2295694" cy="2249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82189-40DF-92FA-36AB-A2DE6D99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929" y="843487"/>
            <a:ext cx="1512849" cy="860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ED795-7223-01BB-D0A3-0A9E66E75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425" y="1965282"/>
            <a:ext cx="2469009" cy="2463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651F3-2F20-B9DE-E25C-E65C5D33A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908" y="768903"/>
            <a:ext cx="4100469" cy="13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C998F-7C4D-68C7-5AEB-4B813A70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6267-642B-29A7-096E-F5310096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06003A-7AD5-2A62-7D65-967E94F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26F24-FE63-758F-4618-E8337FF3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1" y="840524"/>
            <a:ext cx="2295694" cy="2249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7A70B-7C5C-EC7A-ED7E-3DD8F552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05" y="165763"/>
            <a:ext cx="4100469" cy="134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01EB7-864B-A6E3-5A2F-AFB5C2E6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983" y="1624160"/>
            <a:ext cx="5648140" cy="1915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E6D47-ABD4-9BD3-E561-1C684D81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51" y="3633558"/>
            <a:ext cx="7088697" cy="9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8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E14C-AD11-6FE8-A29E-8213CD8C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C12D-168A-B4F4-1064-E144092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B7FF7-7272-BEB4-FC2F-2FE99762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5E19E-473B-CE8F-A621-C7675A1D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38" y="765023"/>
            <a:ext cx="2295694" cy="2249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FF544-99BE-47CD-05CA-CFC2F585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715" y="960458"/>
            <a:ext cx="5625829" cy="2936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49AF4-98E0-497F-9A6C-2947C96B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8" y="3001895"/>
            <a:ext cx="2911800" cy="15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8071-C057-5A01-AEBA-ECA1C3089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67BE-CAD6-B5EC-EFE0-C1E93990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7F468-CA48-EDDE-6860-EE16F6A9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DC93-04A7-24AE-FD8B-1E167D6A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732460"/>
            <a:ext cx="6372268" cy="16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033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B2B199F6E3742BB45540A436C0437" ma:contentTypeVersion="3" ma:contentTypeDescription="Create a new document." ma:contentTypeScope="" ma:versionID="e699a63980e3863d43eb1a4c17ef4d4e">
  <xsd:schema xmlns:xsd="http://www.w3.org/2001/XMLSchema" xmlns:xs="http://www.w3.org/2001/XMLSchema" xmlns:p="http://schemas.microsoft.com/office/2006/metadata/properties" xmlns:ns2="1fbabcfb-76fb-4b69-8305-e68767604961" targetNamespace="http://schemas.microsoft.com/office/2006/metadata/properties" ma:root="true" ma:fieldsID="d1c0fe4dd6afcf6ef17d77464dbc9471" ns2:_="">
    <xsd:import namespace="1fbabcfb-76fb-4b69-8305-e68767604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abcfb-76fb-4b69-8305-e687676049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77265-E368-4E09-8D41-FC2BB4E61404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2bdb69b-d3be-44ab-aaeb-c9d714957197"/>
    <ds:schemaRef ds:uri="57ab0883-ca7b-4c4d-a597-5481ffb3aec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806CBA3-9707-4338-BD0B-A27165FA25FE}"/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69</Words>
  <Application>Microsoft Office PowerPoint</Application>
  <PresentationFormat>On-screen Show (16:9)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Century Gothic</vt:lpstr>
      <vt:lpstr>Content Slide 4</vt:lpstr>
      <vt:lpstr>PowerPoint Presentation</vt:lpstr>
      <vt:lpstr>Outline</vt:lpstr>
      <vt:lpstr>Apparent Power</vt:lpstr>
      <vt:lpstr>Power Factor</vt:lpstr>
      <vt:lpstr>Problem</vt:lpstr>
      <vt:lpstr>Complex power</vt:lpstr>
      <vt:lpstr>Complex power</vt:lpstr>
      <vt:lpstr>Complex power</vt:lpstr>
      <vt:lpstr>Problem</vt:lpstr>
      <vt:lpstr>Problem</vt:lpstr>
      <vt:lpstr>Problem</vt:lpstr>
      <vt:lpstr>Power factor correction</vt:lpstr>
      <vt:lpstr>Power factor correction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  Programmable Peripheral Interface, Stepper Motor and 7Segment Display</dc:title>
  <dc:creator>Sajid Choudhury</dc:creator>
  <cp:lastModifiedBy>DELL</cp:lastModifiedBy>
  <cp:revision>148</cp:revision>
  <cp:lastPrinted>2021-06-23T04:29:08Z</cp:lastPrinted>
  <dcterms:created xsi:type="dcterms:W3CDTF">2021-04-06T06:07:56Z</dcterms:created>
  <dcterms:modified xsi:type="dcterms:W3CDTF">2025-05-03T17:00:24Z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0x010100605B2B199F6E3742BB45540A436C0437</vt:lpwstr>
  </property>
</Properties>
</file>