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3" r:id="rId5"/>
    <p:sldId id="265" r:id="rId6"/>
    <p:sldId id="262" r:id="rId7"/>
    <p:sldId id="261" r:id="rId8"/>
    <p:sldId id="260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9DBA-2780-4B19-8778-1E33EA11DC6E}" type="datetimeFigureOut">
              <a:rPr lang="en-US" smtClean="0"/>
              <a:t>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0122-E2CE-4AA4-AEAF-3D8FD4B143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3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4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5.doc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6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7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8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9.doc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295400" y="990600"/>
          <a:ext cx="6308725" cy="3962400"/>
        </p:xfrm>
        <a:graphic>
          <a:graphicData uri="http://schemas.openxmlformats.org/presentationml/2006/ole">
            <p:oleObj spid="_x0000_s1026" name="Document" r:id="rId3" imgW="5486278" imgH="3446512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381000"/>
          <a:ext cx="6553200" cy="5807563"/>
        </p:xfrm>
        <a:graphic>
          <a:graphicData uri="http://schemas.openxmlformats.org/presentationml/2006/ole">
            <p:oleObj spid="_x0000_s2050" name="Document" r:id="rId3" imgW="5943558" imgH="5267754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533400"/>
          <a:ext cx="7616768" cy="5181600"/>
        </p:xfrm>
        <a:graphic>
          <a:graphicData uri="http://schemas.openxmlformats.org/presentationml/2006/ole">
            <p:oleObj spid="_x0000_s3074" name="Document" r:id="rId3" imgW="5943558" imgH="404387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1066800" y="685800"/>
          <a:ext cx="5989638" cy="4511675"/>
        </p:xfrm>
        <a:graphic>
          <a:graphicData uri="http://schemas.openxmlformats.org/presentationml/2006/ole">
            <p:oleObj spid="_x0000_s4098" name="Document" r:id="rId3" imgW="5943558" imgH="447846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685800" y="1447800"/>
          <a:ext cx="7901937" cy="3657600"/>
        </p:xfrm>
        <a:graphic>
          <a:graphicData uri="http://schemas.openxmlformats.org/presentationml/2006/ole">
            <p:oleObj spid="_x0000_s6146" name="Document" r:id="rId3" imgW="5943558" imgH="2751433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685799" y="685800"/>
          <a:ext cx="7207163" cy="4953000"/>
        </p:xfrm>
        <a:graphic>
          <a:graphicData uri="http://schemas.openxmlformats.org/presentationml/2006/ole">
            <p:oleObj spid="_x0000_s5122" name="Document" r:id="rId3" imgW="5943558" imgH="408463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1295399" y="609600"/>
          <a:ext cx="6654059" cy="4876800"/>
        </p:xfrm>
        <a:graphic>
          <a:graphicData uri="http://schemas.openxmlformats.org/presentationml/2006/ole">
            <p:oleObj spid="_x0000_s7170" name="Document" r:id="rId3" imgW="5943558" imgH="4355378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533400" y="990600"/>
          <a:ext cx="7743444" cy="3886200"/>
        </p:xfrm>
        <a:graphic>
          <a:graphicData uri="http://schemas.openxmlformats.org/presentationml/2006/ole">
            <p:oleObj spid="_x0000_s8194" name="Document" r:id="rId3" imgW="5943558" imgH="2983576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" y="1219200"/>
          <a:ext cx="7048050" cy="3505200"/>
        </p:xfrm>
        <a:graphic>
          <a:graphicData uri="http://schemas.openxmlformats.org/presentationml/2006/ole">
            <p:oleObj spid="_x0000_s9218" name="Document" r:id="rId3" imgW="5943558" imgH="2955233" progId="Word.Document.12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Office Word Document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4</cp:revision>
  <dcterms:created xsi:type="dcterms:W3CDTF">2022-01-23T13:47:53Z</dcterms:created>
  <dcterms:modified xsi:type="dcterms:W3CDTF">2022-01-23T14:47:12Z</dcterms:modified>
</cp:coreProperties>
</file>