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oco Gothic" panose="020B0604020202020204" charset="0"/>
      <p:regular r:id="rId7"/>
    </p:embeddedFont>
    <p:embeddedFont>
      <p:font typeface="Coco Gothic Bold" panose="020B0604020202020204" charset="0"/>
      <p:regular r:id="rId8"/>
    </p:embeddedFont>
    <p:embeddedFont>
      <p:font typeface="Hitchcut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58.335"/>
                </p14:media>
              </p:ext>
            </p:extLst>
          </p:nvPr>
        </p:nvPicPr>
        <p:blipFill>
          <a:blip r:embed="rId4"/>
          <a:srcRect t="657" b="65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57160" y="3269828"/>
            <a:ext cx="12773679" cy="187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29"/>
              </a:lnSpc>
            </a:pPr>
            <a:r>
              <a:rPr lang="en-US" sz="10949">
                <a:solidFill>
                  <a:srgbClr val="FF66C4"/>
                </a:solidFill>
                <a:latin typeface="Hitchcut"/>
                <a:ea typeface="Hitchcut"/>
                <a:cs typeface="Hitchcut"/>
                <a:sym typeface="Hitchcut"/>
              </a:rPr>
              <a:t>PUZZLE SOLVER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14496" y="6027120"/>
            <a:ext cx="785915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399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7456" y="7666390"/>
            <a:ext cx="5953089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800"/>
              </a:lnSpc>
            </a:pPr>
            <a:r>
              <a:rPr lang="en-US" sz="2000" b="1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800"/>
              </a:lnSpc>
            </a:pPr>
            <a:r>
              <a:rPr lang="en-US" sz="2000" b="1" spc="622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3" y="1911024"/>
            <a:ext cx="7686104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468725" y="1587674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034" y="1251571"/>
            <a:ext cx="2497366" cy="613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 spc="1119" dirty="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9273" y="3874180"/>
            <a:ext cx="16630027" cy="1794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TO CREATE A PUZZLE SOLVER THAT EFFICIENTLY TACKLES DIVERSE PUZZLES</a:t>
            </a:r>
          </a:p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SOLVE USING MULTIPLE SEARCH ALGORITHMS</a:t>
            </a:r>
          </a:p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2703" spc="1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USER-FRIENDLY INTERFACE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8060" y="8455503"/>
            <a:ext cx="5591240" cy="134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9"/>
              </a:lnSpc>
            </a:pPr>
            <a:r>
              <a:rPr lang="en-US" sz="1878" b="1" u="sng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3" y="1911024"/>
            <a:ext cx="7686104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468725" y="1587674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243475"/>
            <a:ext cx="6199609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b="1" spc="1026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PUZZLES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799341"/>
            <a:ext cx="10671921" cy="127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498" lvl="1" indent="-318249" algn="l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SLIDING PUZZLE WITH NUMBERS</a:t>
            </a:r>
          </a:p>
          <a:p>
            <a:pPr marL="636498" lvl="1" indent="-318249" algn="l">
              <a:lnSpc>
                <a:spcPts val="5159"/>
              </a:lnSpc>
              <a:buFont typeface="Arial"/>
              <a:buChar char="•"/>
            </a:pPr>
            <a:r>
              <a:rPr lang="en-US" sz="2948" spc="126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SUDOKO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8060" y="8455503"/>
            <a:ext cx="5591240" cy="134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9"/>
              </a:lnSpc>
            </a:pPr>
            <a:r>
              <a:rPr lang="en-US" sz="1878" b="1" u="sng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3" y="1911024"/>
            <a:ext cx="7686104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468725" y="1587674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5153" y="1383683"/>
            <a:ext cx="7195093" cy="54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sz="3051" b="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ALGORITHMS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846966"/>
            <a:ext cx="10671921" cy="234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A* (WITH HEURISTICS FOR INFORMED SEARCHES)</a:t>
            </a:r>
          </a:p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BFS (BREADTH FIRST SEARCH)</a:t>
            </a:r>
          </a:p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2948" spc="400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DFS (DEPTH FIRST SEARCH)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8060" y="8455503"/>
            <a:ext cx="5591240" cy="134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9"/>
              </a:lnSpc>
            </a:pPr>
            <a:r>
              <a:rPr lang="en-US" sz="1878" b="1" u="sng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3" y="1911024"/>
            <a:ext cx="7686104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468725" y="1587674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5153" y="1383683"/>
            <a:ext cx="6084750" cy="54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sz="3051" b="1" spc="948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INPUT AND 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740830"/>
            <a:ext cx="13643721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USERS CAN CHOOSE THE DIFFICULTY LEVEL AS WELL AS THE ALGORITHMS TO SOLVE</a:t>
            </a:r>
          </a:p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THE OUTPUT WILL SHOW THE STEPS TO SOLVE THE PUZZLE</a:t>
            </a:r>
          </a:p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2400" spc="72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rPr>
              <a:t>THIS SOLVER WILL ALSO COMPARE THE RESULTS BASED ON THE TIME TAKEN TO SOLVE THE PUZZLE AND THE NUMBER OF STEPS REQUIRED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8060" y="8455503"/>
            <a:ext cx="5591240" cy="134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9"/>
              </a:lnSpc>
            </a:pPr>
            <a:r>
              <a:rPr lang="en-US" sz="1878" b="1" u="sng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GROUP 4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MD MARUF RAHMAN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SUAIBA BINTE SALAM</a:t>
            </a:r>
          </a:p>
          <a:p>
            <a:pPr algn="ctr">
              <a:lnSpc>
                <a:spcPts val="2629"/>
              </a:lnSpc>
            </a:pPr>
            <a:r>
              <a:rPr lang="en-US" sz="1878" b="1" spc="584">
                <a:solidFill>
                  <a:srgbClr val="8C52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AK FAIZUL HAQUE KONOK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Custom</PresentationFormat>
  <Paragraphs>36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Hitchcut</vt:lpstr>
      <vt:lpstr>Coco Gothic Bold</vt:lpstr>
      <vt:lpstr>Arial</vt:lpstr>
      <vt:lpstr>Coco Gothic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Solver with Customized Heuristics for Informed Searches</dc:title>
  <cp:lastModifiedBy>Suaiba Salam</cp:lastModifiedBy>
  <cp:revision>2</cp:revision>
  <dcterms:created xsi:type="dcterms:W3CDTF">2006-08-16T00:00:00Z</dcterms:created>
  <dcterms:modified xsi:type="dcterms:W3CDTF">2025-02-24T18:20:46Z</dcterms:modified>
  <dc:identifier>DAGgBtVzBJQ</dc:identifier>
</cp:coreProperties>
</file>