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Hitchcut" charset="1" panose="00000500000000000000"/>
      <p:regular r:id="rId11"/>
    </p:embeddedFont>
    <p:embeddedFont>
      <p:font typeface="Coco Gothic Bold" charset="1" panose="00000000000000000000"/>
      <p:regular r:id="rId12"/>
    </p:embeddedFont>
    <p:embeddedFont>
      <p:font typeface="Coco Gothic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EwqNfLGis.mp4" Type="http://schemas.openxmlformats.org/officeDocument/2006/relationships/video"/><Relationship Id="rId4" Target="../media/VAEwqNfLGis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0.0000" end="1958.3350"/>
                </p14:media>
              </p:ext>
            </p:extLst>
          </p:nvPr>
        </p:nvPicPr>
        <p:blipFill>
          <a:blip r:embed="rId2"/>
          <a:srcRect l="0" t="657" r="0" b="65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57160" y="3269828"/>
            <a:ext cx="12773679" cy="187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9"/>
              </a:lnSpc>
            </a:pPr>
            <a:r>
              <a:rPr lang="en-US" sz="10949">
                <a:solidFill>
                  <a:srgbClr val="FF66C4"/>
                </a:solidFill>
                <a:latin typeface="Hitchcut"/>
                <a:ea typeface="Hitchcut"/>
                <a:cs typeface="Hitchcut"/>
                <a:sym typeface="Hitchcut"/>
              </a:rPr>
              <a:t>PUZZLE SOLVER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14496" y="6027120"/>
            <a:ext cx="7859158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99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7456" y="7666390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6448" y="1251571"/>
            <a:ext cx="2490936" cy="69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1"/>
              </a:lnSpc>
              <a:spcBef>
                <a:spcPct val="0"/>
              </a:spcBef>
            </a:pPr>
            <a:r>
              <a:rPr lang="en-US" b="true" sz="3872" spc="1204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9273" y="3874180"/>
            <a:ext cx="16630027" cy="179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TO CREATE A PUZZLE SOLVER THAT EFFICIENTLY TACKLES DIVERSE PUZZLES</a:t>
            </a:r>
          </a:p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SOLVE USING MULTIPLE SEARCH ALGORITHMS</a:t>
            </a:r>
          </a:p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USER-FRIENDLY 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136" y="8688388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43475"/>
            <a:ext cx="6199609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 spc="1026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PUZZLES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799341"/>
            <a:ext cx="10671921" cy="127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498" indent="-318249" lvl="1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SLIDING PUZZLE WITH NUMBERS</a:t>
            </a:r>
          </a:p>
          <a:p>
            <a:pPr algn="l" marL="636498" indent="-318249" lvl="1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SUDOKO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136" y="8688388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5153" y="1383683"/>
            <a:ext cx="7195093" cy="54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b="true" sz="305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ALGORITHMS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846966"/>
            <a:ext cx="10671921" cy="234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A* (WITH HEURISTICS FOR INFORMED SEARCHES)</a:t>
            </a:r>
          </a:p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BFS (BREADTH FIRST SEARCH)</a:t>
            </a:r>
          </a:p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DFS (DEPTH FIRST SEARCH)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136" y="8688388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5153" y="1383683"/>
            <a:ext cx="6084750" cy="54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b="true" sz="305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INPUT AND 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740830"/>
            <a:ext cx="13643721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USERS CAN CHOOSE THE DIFFICULTY LEVEL AS WELL AS THE ALGORITHMS TO SOLVE</a:t>
            </a:r>
          </a:p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THE OUTPUT WILL SHOW THE STEPS TO SOLVE THE PUZZLE</a:t>
            </a:r>
          </a:p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THIS SOLVER WILL ALSO COMPARE THE RESULTS BASED ON THE TIME TAKEN TO SOLVE THE PUZZLE AND THE NUMBER OF STEPS REQUIRED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136" y="8688388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DAGgBtVzBJQ</dc:identifier>
  <dcterms:modified xsi:type="dcterms:W3CDTF">2011-08-01T06:04:30Z</dcterms:modified>
  <cp:revision>1</cp:revision>
  <dc:title>Puzzle Solver with Customized Heuristics for Informed Searches</dc:title>
</cp:coreProperties>
</file>