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A8BF013-DE03-4AB9-84E8-CD3BA20BDF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Work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A5F278-D8A7-4CD9-BBC0-604A6B8649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07-03-2022 10:54:03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Profit Analysis" id="2" name="slide2">
            <a:extLst>
              <a:ext uri="{FF2B5EF4-FFF2-40B4-BE49-F238E27FC236}">
                <a16:creationId xmlns:a16="http://schemas.microsoft.com/office/drawing/2014/main" id="{695FD8BC-A7B9-43E6-9F8E-3154DC045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2022-03-07T05:24:04Z</dcterms:created>
  <dcterms:modified xsi:type="dcterms:W3CDTF">2022-03-07T05:24:04Z</dcterms:modified>
</cp:coreProperties>
</file>