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19ED08-E77D-4DAB-9D52-653D828E11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ECFC8C-4820-4968-B0E0-B9ED011D3E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06-03-2022 21:08:00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D17CFB6-C7C6-41FE-9317-B69F81B43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2022-03-06T15:38:00Z</dcterms:created>
  <dcterms:modified xsi:type="dcterms:W3CDTF">2022-03-06T15:38:00Z</dcterms:modified>
</cp:coreProperties>
</file>