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56" r:id="rId5"/>
    <p:sldId id="260" r:id="rId6"/>
    <p:sldId id="262" r:id="rId7"/>
    <p:sldId id="261" r:id="rId8"/>
    <p:sldId id="266" r:id="rId9"/>
    <p:sldId id="264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5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8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910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8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8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3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3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8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2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2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56091"/>
            <a:ext cx="12191999" cy="7727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MAULANA AZAD NATIONAL URDU UNIVERSITY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r="10791"/>
          <a:stretch>
            <a:fillRect/>
          </a:stretch>
        </p:blipFill>
        <p:spPr>
          <a:xfrm>
            <a:off x="4172969" y="34388"/>
            <a:ext cx="3322637" cy="42370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673" y="5598154"/>
            <a:ext cx="11734799" cy="125984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(DEPARTMENT OF CS &amp; IT)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639" y="5228823"/>
            <a:ext cx="1098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 Centarl University  Established By An Act Of Parliament In 1998)</a:t>
            </a:r>
          </a:p>
        </p:txBody>
      </p:sp>
    </p:spTree>
    <p:extLst>
      <p:ext uri="{BB962C8B-B14F-4D97-AF65-F5344CB8AC3E}">
        <p14:creationId xmlns:p14="http://schemas.microsoft.com/office/powerpoint/2010/main" val="12557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135467"/>
            <a:ext cx="10227732" cy="1117600"/>
          </a:xfrm>
        </p:spPr>
        <p:txBody>
          <a:bodyPr/>
          <a:lstStyle/>
          <a:p>
            <a:r>
              <a:rPr lang="en-US" sz="5400" dirty="0"/>
              <a:t>ADVANTAGE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5052"/>
            <a:ext cx="12192000" cy="509294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It can do our work easily</a:t>
            </a:r>
          </a:p>
          <a:p>
            <a:r>
              <a:rPr lang="en-US" sz="4000" dirty="0"/>
              <a:t>It will save our time</a:t>
            </a:r>
          </a:p>
          <a:p>
            <a:r>
              <a:rPr lang="en-US" sz="4000" dirty="0"/>
              <a:t>It can work fastly</a:t>
            </a:r>
          </a:p>
          <a:p>
            <a:r>
              <a:rPr lang="en-US" sz="4000" dirty="0"/>
              <a:t>It  can save our money during long project</a:t>
            </a:r>
          </a:p>
          <a:p>
            <a:r>
              <a:rPr lang="en-US" sz="4000" dirty="0"/>
              <a:t>It is easily available in market</a:t>
            </a:r>
          </a:p>
          <a:p>
            <a:r>
              <a:rPr lang="en-US" sz="4000" dirty="0"/>
              <a:t>It is also source of income</a:t>
            </a:r>
          </a:p>
          <a:p>
            <a:r>
              <a:rPr lang="en-US" sz="4000" dirty="0"/>
              <a:t>It deliver consistent power out put</a:t>
            </a:r>
          </a:p>
        </p:txBody>
      </p:sp>
    </p:spTree>
    <p:extLst>
      <p:ext uri="{BB962C8B-B14F-4D97-AF65-F5344CB8AC3E}">
        <p14:creationId xmlns:p14="http://schemas.microsoft.com/office/powerpoint/2010/main" val="4772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88" y="0"/>
            <a:ext cx="9404723" cy="863600"/>
          </a:xfrm>
        </p:spPr>
        <p:txBody>
          <a:bodyPr/>
          <a:lstStyle/>
          <a:p>
            <a:r>
              <a:rPr lang="en-US" sz="5400" dirty="0"/>
              <a:t>Limitation: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3600"/>
            <a:ext cx="8946541" cy="4195481"/>
          </a:xfrm>
        </p:spPr>
        <p:txBody>
          <a:bodyPr>
            <a:normAutofit/>
          </a:bodyPr>
          <a:lstStyle/>
          <a:p>
            <a:r>
              <a:rPr lang="en-US" sz="4400" dirty="0"/>
              <a:t>It can not be use in more sludge area</a:t>
            </a:r>
          </a:p>
          <a:p>
            <a:r>
              <a:rPr lang="en-US" sz="4400" dirty="0"/>
              <a:t>It is commercially high</a:t>
            </a:r>
          </a:p>
        </p:txBody>
      </p:sp>
    </p:spTree>
    <p:extLst>
      <p:ext uri="{BB962C8B-B14F-4D97-AF65-F5344CB8AC3E}">
        <p14:creationId xmlns:p14="http://schemas.microsoft.com/office/powerpoint/2010/main" val="3983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6000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2651"/>
            <a:ext cx="12192000" cy="5245349"/>
          </a:xfrm>
        </p:spPr>
        <p:txBody>
          <a:bodyPr>
            <a:normAutofit/>
          </a:bodyPr>
          <a:lstStyle/>
          <a:p>
            <a:r>
              <a:rPr lang="en-US" sz="4400" dirty="0"/>
              <a:t>Over all this is very good for us</a:t>
            </a:r>
          </a:p>
          <a:p>
            <a:r>
              <a:rPr lang="en-US" sz="4400" dirty="0"/>
              <a:t>Because it help us in time save</a:t>
            </a:r>
          </a:p>
          <a:p>
            <a:r>
              <a:rPr lang="en-US" sz="4400" dirty="0"/>
              <a:t>It decrease the Requirement of more employee</a:t>
            </a:r>
          </a:p>
          <a:p>
            <a:r>
              <a:rPr lang="en-US" sz="4400" dirty="0"/>
              <a:t> we can complete our work in low cost</a:t>
            </a:r>
          </a:p>
          <a:p>
            <a:r>
              <a:rPr lang="en-US" sz="4400" dirty="0"/>
              <a:t>It has a lot of used in(maximum) industries</a:t>
            </a:r>
          </a:p>
        </p:txBody>
      </p:sp>
    </p:spTree>
    <p:extLst>
      <p:ext uri="{BB962C8B-B14F-4D97-AF65-F5344CB8AC3E}">
        <p14:creationId xmlns:p14="http://schemas.microsoft.com/office/powerpoint/2010/main" val="16500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" b="7736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9272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89"/>
            <a:ext cx="7637172" cy="2099256"/>
          </a:xfrm>
        </p:spPr>
        <p:txBody>
          <a:bodyPr>
            <a:normAutofit/>
          </a:bodyPr>
          <a:lstStyle/>
          <a:p>
            <a:r>
              <a:rPr lang="en-US" dirty="0"/>
              <a:t>PROJECT PERSENTATION</a:t>
            </a:r>
            <a:br>
              <a:rPr lang="en-US" dirty="0"/>
            </a:br>
            <a:r>
              <a:rPr lang="en-US" dirty="0"/>
              <a:t>TOPIC---</a:t>
            </a:r>
            <a:br>
              <a:rPr lang="en-US" dirty="0"/>
            </a:br>
            <a:r>
              <a:rPr lang="en-US" dirty="0"/>
              <a:t>(HYDEROLIC MACHIN)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r="12271"/>
          <a:stretch>
            <a:fillRect/>
          </a:stretch>
        </p:blipFill>
        <p:spPr>
          <a:xfrm>
            <a:off x="7753082" y="0"/>
            <a:ext cx="4438918" cy="468791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9" y="2343954"/>
            <a:ext cx="7569513" cy="3029557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08786"/>
              </p:ext>
            </p:extLst>
          </p:nvPr>
        </p:nvGraphicFramePr>
        <p:xfrm>
          <a:off x="67659" y="2343953"/>
          <a:ext cx="75695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841">
                <a:tc>
                  <a:txBody>
                    <a:bodyPr/>
                    <a:lstStyle/>
                    <a:p>
                      <a:r>
                        <a:rPr lang="en-US" sz="3600" dirty="0"/>
                        <a:t>PERSENTED</a:t>
                      </a:r>
                      <a:r>
                        <a:rPr lang="en-US" sz="3600" baseline="0" dirty="0"/>
                        <a:t> 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416">
                <a:tc>
                  <a:txBody>
                    <a:bodyPr/>
                    <a:lstStyle/>
                    <a:p>
                      <a:r>
                        <a:rPr lang="en-US" sz="2800" dirty="0"/>
                        <a:t>1.</a:t>
                      </a:r>
                      <a:r>
                        <a:rPr lang="en-US" sz="2000" dirty="0"/>
                        <a:t>MD</a:t>
                      </a:r>
                      <a:r>
                        <a:rPr lang="en-US" sz="2000" baseline="0" dirty="0"/>
                        <a:t> MOZAMMIL</a:t>
                      </a:r>
                    </a:p>
                    <a:p>
                      <a:r>
                        <a:rPr lang="en-US" sz="2000" baseline="0" dirty="0"/>
                        <a:t>    ANWAR</a:t>
                      </a:r>
                    </a:p>
                    <a:p>
                      <a:r>
                        <a:rPr lang="en-US" sz="2000" baseline="0" dirty="0"/>
                        <a:t>   COURSE-B.TECH</a:t>
                      </a:r>
                    </a:p>
                    <a:p>
                      <a:r>
                        <a:rPr lang="en-US" sz="2000" baseline="0" dirty="0"/>
                        <a:t>   YEAR-1</a:t>
                      </a:r>
                      <a:r>
                        <a:rPr lang="en-US" sz="2000" baseline="30000" dirty="0"/>
                        <a:t>ST</a:t>
                      </a:r>
                      <a:endParaRPr lang="en-US" sz="2000" baseline="0" dirty="0"/>
                    </a:p>
                    <a:p>
                      <a:r>
                        <a:rPr lang="en-US" sz="2000" baseline="0" dirty="0"/>
                        <a:t>   ROLL-1407010417</a:t>
                      </a:r>
                    </a:p>
                    <a:p>
                      <a:r>
                        <a:rPr lang="en-US" sz="2000" baseline="0" dirty="0"/>
                        <a:t>   DEPT-CS&amp;IT</a:t>
                      </a:r>
                    </a:p>
                    <a:p>
                      <a:r>
                        <a:rPr lang="en-US" sz="2000" baseline="0" dirty="0"/>
                        <a:t>   REG ID-TT343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53082" y="4942568"/>
            <a:ext cx="4255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 GUIDE--------</a:t>
            </a:r>
          </a:p>
          <a:p>
            <a:r>
              <a:rPr lang="en-US" sz="2800" dirty="0"/>
              <a:t>Asst.prof(manuu)</a:t>
            </a:r>
          </a:p>
          <a:p>
            <a:r>
              <a:rPr lang="en-US" sz="2800" dirty="0"/>
              <a:t>Dept.(Cs&amp;It)</a:t>
            </a:r>
          </a:p>
          <a:p>
            <a:r>
              <a:rPr lang="en-US" sz="2800" dirty="0"/>
              <a:t>MOHD.RAFEEQ</a:t>
            </a:r>
          </a:p>
        </p:txBody>
      </p:sp>
    </p:spTree>
    <p:extLst>
      <p:ext uri="{BB962C8B-B14F-4D97-AF65-F5344CB8AC3E}">
        <p14:creationId xmlns:p14="http://schemas.microsoft.com/office/powerpoint/2010/main" val="353052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23" y="147034"/>
            <a:ext cx="8825659" cy="806003"/>
          </a:xfrm>
        </p:spPr>
        <p:txBody>
          <a:bodyPr/>
          <a:lstStyle/>
          <a:p>
            <a:r>
              <a:rPr lang="en-US" dirty="0"/>
              <a:t>Hydraulics:-----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7522" y="953037"/>
            <a:ext cx="9637543" cy="575685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1.About.</a:t>
            </a:r>
          </a:p>
          <a:p>
            <a:r>
              <a:rPr lang="en-US" sz="3600" dirty="0"/>
              <a:t>2.Introduction.</a:t>
            </a:r>
          </a:p>
          <a:p>
            <a:r>
              <a:rPr lang="en-US" sz="3600" dirty="0"/>
              <a:t>3.Principal.</a:t>
            </a:r>
          </a:p>
          <a:p>
            <a:r>
              <a:rPr lang="en-US" sz="3600" dirty="0"/>
              <a:t>4.Working Function.</a:t>
            </a:r>
          </a:p>
          <a:p>
            <a:r>
              <a:rPr lang="en-US" sz="3600" dirty="0"/>
              <a:t>5.Types.</a:t>
            </a:r>
          </a:p>
          <a:p>
            <a:r>
              <a:rPr lang="en-US" sz="3600" dirty="0"/>
              <a:t>6.Uses.</a:t>
            </a:r>
          </a:p>
          <a:p>
            <a:r>
              <a:rPr lang="en-US" sz="3600" dirty="0"/>
              <a:t>7.Advantage.</a:t>
            </a:r>
          </a:p>
          <a:p>
            <a:r>
              <a:rPr lang="en-US" sz="3600" dirty="0"/>
              <a:t>8.disadvantage.</a:t>
            </a:r>
          </a:p>
          <a:p>
            <a:r>
              <a:rPr lang="en-US" sz="3600" dirty="0"/>
              <a:t>9.Conclusion</a:t>
            </a:r>
          </a:p>
        </p:txBody>
      </p:sp>
    </p:spTree>
    <p:extLst>
      <p:ext uri="{BB962C8B-B14F-4D97-AF65-F5344CB8AC3E}">
        <p14:creationId xmlns:p14="http://schemas.microsoft.com/office/powerpoint/2010/main" val="26189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503" y="30439"/>
            <a:ext cx="8825658" cy="3819659"/>
          </a:xfrm>
        </p:spPr>
        <p:txBody>
          <a:bodyPr/>
          <a:lstStyle/>
          <a:p>
            <a:pPr algn="ctr"/>
            <a:r>
              <a:rPr lang="en-US" dirty="0"/>
              <a:t>HYDRAULIC: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731" y="4140261"/>
            <a:ext cx="10805375" cy="2221901"/>
          </a:xfrm>
        </p:spPr>
        <p:txBody>
          <a:bodyPr>
            <a:normAutofit/>
          </a:bodyPr>
          <a:lstStyle/>
          <a:p>
            <a:r>
              <a:rPr lang="en-US" sz="3200" dirty="0"/>
              <a:t>Hydraulic word came from FRENCH LANGUAGE</a:t>
            </a:r>
          </a:p>
          <a:p>
            <a:r>
              <a:rPr lang="en-US" sz="3200" dirty="0"/>
              <a:t>-HYDRO MEANS (WATER)</a:t>
            </a:r>
          </a:p>
          <a:p>
            <a:r>
              <a:rPr lang="en-US" sz="3200" dirty="0"/>
              <a:t>-AULUS MEANS (PIPE)</a:t>
            </a:r>
          </a:p>
        </p:txBody>
      </p:sp>
      <p:sp>
        <p:nvSpPr>
          <p:cNvPr id="4" name="Down Arrow 3"/>
          <p:cNvSpPr/>
          <p:nvPr/>
        </p:nvSpPr>
        <p:spPr>
          <a:xfrm>
            <a:off x="5718220" y="1571223"/>
            <a:ext cx="643944" cy="837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10800000" flipH="1" flipV="1">
            <a:off x="8081618" y="2717441"/>
            <a:ext cx="2852543" cy="113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AULUS</a:t>
            </a:r>
          </a:p>
        </p:txBody>
      </p:sp>
      <p:sp>
        <p:nvSpPr>
          <p:cNvPr id="7" name="Oval 6"/>
          <p:cNvSpPr/>
          <p:nvPr/>
        </p:nvSpPr>
        <p:spPr>
          <a:xfrm>
            <a:off x="2309429" y="2717441"/>
            <a:ext cx="3258355" cy="114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HYDR</a:t>
            </a:r>
            <a:r>
              <a:rPr lang="en-US" sz="4400" dirty="0"/>
              <a:t>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43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43" y="1434732"/>
            <a:ext cx="8946541" cy="542326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“Fluids used in mobile &amp; stationary    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machinery must be effective in the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transmission of power from the source to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provide consistent and reliable response 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safe operation ,and optimum efficiency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635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4" y="115544"/>
            <a:ext cx="5092906" cy="811735"/>
          </a:xfrm>
        </p:spPr>
        <p:txBody>
          <a:bodyPr>
            <a:normAutofit/>
          </a:bodyPr>
          <a:lstStyle/>
          <a:p>
            <a:r>
              <a:rPr lang="en-US" sz="4400" dirty="0"/>
              <a:t>PRINCIPAL:-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r="9124"/>
          <a:stretch>
            <a:fillRect/>
          </a:stretch>
        </p:blipFill>
        <p:spPr>
          <a:xfrm>
            <a:off x="8991600" y="0"/>
            <a:ext cx="32004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191" y="1133340"/>
            <a:ext cx="8620110" cy="556367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      It is work on the Pascal's law</a:t>
            </a:r>
          </a:p>
          <a:p>
            <a:r>
              <a:rPr lang="en-US" sz="3200" dirty="0"/>
              <a:t>       Pascal's law: The change in pressure </a:t>
            </a:r>
          </a:p>
          <a:p>
            <a:r>
              <a:rPr lang="en-US" sz="3200" dirty="0"/>
              <a:t>       at any point in an enclosed fluid at</a:t>
            </a:r>
          </a:p>
          <a:p>
            <a:r>
              <a:rPr lang="en-US" sz="3200" dirty="0"/>
              <a:t>       rest is transmitted undiminished to all    </a:t>
            </a:r>
          </a:p>
          <a:p>
            <a:r>
              <a:rPr lang="en-US" sz="3200" dirty="0"/>
              <a:t>       in fluid.  </a:t>
            </a:r>
          </a:p>
          <a:p>
            <a:r>
              <a:rPr lang="en-US" sz="3200" dirty="0"/>
              <a:t>       This is the basic principal behind any </a:t>
            </a:r>
          </a:p>
          <a:p>
            <a:r>
              <a:rPr lang="en-US" sz="3200" dirty="0"/>
              <a:t>       hydraulic system pressure applied </a:t>
            </a:r>
          </a:p>
          <a:p>
            <a:r>
              <a:rPr lang="en-US" sz="3200" dirty="0"/>
              <a:t>       anywhere to a body of transmitted </a:t>
            </a:r>
          </a:p>
          <a:p>
            <a:r>
              <a:rPr lang="en-US" sz="3200" dirty="0"/>
              <a:t>       equally in all direction with the force</a:t>
            </a:r>
          </a:p>
          <a:p>
            <a:r>
              <a:rPr lang="en-US" sz="3200" dirty="0"/>
              <a:t>       acting at right angle to any surface in </a:t>
            </a:r>
          </a:p>
          <a:p>
            <a:r>
              <a:rPr lang="en-US" sz="3200" dirty="0"/>
              <a:t>       contact with the fluid.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9191" y="1133340"/>
            <a:ext cx="759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79191" y="4087368"/>
            <a:ext cx="7598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5" y="154180"/>
            <a:ext cx="5092906" cy="541279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FUNCTION: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20875"/>
          <a:stretch>
            <a:fillRect/>
          </a:stretch>
        </p:blipFill>
        <p:spPr>
          <a:xfrm>
            <a:off x="7830355" y="25400"/>
            <a:ext cx="4361645" cy="51261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265" y="1107582"/>
            <a:ext cx="7333270" cy="4353059"/>
          </a:xfrm>
        </p:spPr>
        <p:txBody>
          <a:bodyPr>
            <a:normAutofit/>
          </a:bodyPr>
          <a:lstStyle/>
          <a:p>
            <a:r>
              <a:rPr lang="en-US" sz="3200" dirty="0"/>
              <a:t>         </a:t>
            </a:r>
          </a:p>
          <a:p>
            <a:r>
              <a:rPr lang="en-US" sz="3200" dirty="0"/>
              <a:t>          When we push (close pipe     </a:t>
            </a:r>
          </a:p>
          <a:p>
            <a:r>
              <a:rPr lang="en-US" sz="3200" dirty="0"/>
              <a:t>          filed by liquid ) then other side </a:t>
            </a:r>
          </a:p>
          <a:p>
            <a:r>
              <a:rPr lang="en-US" sz="3200" dirty="0"/>
              <a:t>          of pipe is pulled automatically </a:t>
            </a:r>
          </a:p>
          <a:p>
            <a:r>
              <a:rPr lang="en-US" sz="3200" dirty="0"/>
              <a:t>          this is actually effect of </a:t>
            </a:r>
          </a:p>
          <a:p>
            <a:r>
              <a:rPr lang="en-US" sz="3200" dirty="0"/>
              <a:t>           pressure ,force.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9246" y="15583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hydraulic 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717" y="4894410"/>
            <a:ext cx="2940050" cy="576262"/>
          </a:xfrm>
        </p:spPr>
        <p:txBody>
          <a:bodyPr/>
          <a:lstStyle/>
          <a:p>
            <a:r>
              <a:rPr lang="en-US" dirty="0"/>
              <a:t>Hydraulic lift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" b="1684"/>
          <a:stretch>
            <a:fillRect/>
          </a:stretch>
        </p:blipFill>
        <p:spPr>
          <a:xfrm>
            <a:off x="652463" y="2209800"/>
            <a:ext cx="2940050" cy="24638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546717" y="5843211"/>
            <a:ext cx="2940050" cy="65918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For lifting purpose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058709" y="4911343"/>
            <a:ext cx="2930525" cy="576262"/>
          </a:xfrm>
        </p:spPr>
        <p:txBody>
          <a:bodyPr/>
          <a:lstStyle/>
          <a:p>
            <a:r>
              <a:rPr lang="en-US" dirty="0"/>
              <a:t>Hydraulic pump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7" b="16637"/>
          <a:stretch>
            <a:fillRect/>
          </a:stretch>
        </p:blipFill>
        <p:spPr>
          <a:xfrm>
            <a:off x="3889375" y="2209800"/>
            <a:ext cx="2930525" cy="246380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4058709" y="5716127"/>
            <a:ext cx="2934406" cy="659189"/>
          </a:xfrm>
        </p:spPr>
        <p:txBody>
          <a:bodyPr>
            <a:normAutofit/>
          </a:bodyPr>
          <a:lstStyle/>
          <a:p>
            <a:r>
              <a:rPr lang="en-US" sz="2800" dirty="0"/>
              <a:t>For carry load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28583" y="4894410"/>
            <a:ext cx="2932113" cy="576262"/>
          </a:xfrm>
        </p:spPr>
        <p:txBody>
          <a:bodyPr/>
          <a:lstStyle/>
          <a:p>
            <a:r>
              <a:rPr lang="en-US" dirty="0"/>
              <a:t>Hydraulic jack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3" r="13843"/>
          <a:stretch>
            <a:fillRect/>
          </a:stretch>
        </p:blipFill>
        <p:spPr>
          <a:xfrm>
            <a:off x="7124700" y="2209800"/>
            <a:ext cx="2932113" cy="246380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124699" y="5801906"/>
            <a:ext cx="2935997" cy="659189"/>
          </a:xfrm>
        </p:spPr>
        <p:txBody>
          <a:bodyPr>
            <a:normAutofit/>
          </a:bodyPr>
          <a:lstStyle/>
          <a:p>
            <a:r>
              <a:rPr lang="en-US" sz="2800" dirty="0"/>
              <a:t>For jacking </a:t>
            </a:r>
          </a:p>
        </p:txBody>
      </p:sp>
    </p:spTree>
    <p:extLst>
      <p:ext uri="{BB962C8B-B14F-4D97-AF65-F5344CB8AC3E}">
        <p14:creationId xmlns:p14="http://schemas.microsoft.com/office/powerpoint/2010/main" val="17630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815"/>
          </a:xfrm>
        </p:spPr>
        <p:txBody>
          <a:bodyPr/>
          <a:lstStyle/>
          <a:p>
            <a:r>
              <a:rPr lang="en-US" dirty="0"/>
              <a:t>USES OF HYDRAULICS: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523616"/>
            <a:ext cx="2940050" cy="576262"/>
          </a:xfrm>
        </p:spPr>
        <p:txBody>
          <a:bodyPr/>
          <a:lstStyle/>
          <a:p>
            <a:r>
              <a:rPr lang="en-US" dirty="0"/>
              <a:t>In construction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2" b="11052"/>
          <a:stretch>
            <a:fillRect/>
          </a:stretch>
        </p:blipFill>
        <p:spPr>
          <a:xfrm>
            <a:off x="652463" y="1388533"/>
            <a:ext cx="2940050" cy="286241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304800" y="5372547"/>
            <a:ext cx="3281361" cy="122367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-for drilling.</a:t>
            </a:r>
          </a:p>
          <a:p>
            <a:r>
              <a:rPr lang="en-US" sz="2400" dirty="0"/>
              <a:t>-for loading.</a:t>
            </a:r>
          </a:p>
          <a:p>
            <a:r>
              <a:rPr lang="en-US" sz="2400" dirty="0"/>
              <a:t>-for soil cutting. Etc.</a:t>
            </a:r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889374" y="4523616"/>
            <a:ext cx="2930525" cy="591723"/>
          </a:xfrm>
        </p:spPr>
        <p:txBody>
          <a:bodyPr/>
          <a:lstStyle/>
          <a:p>
            <a:r>
              <a:rPr lang="en-US" dirty="0"/>
              <a:t>In industry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6" b="15286"/>
          <a:stretch>
            <a:fillRect/>
          </a:stretch>
        </p:blipFill>
        <p:spPr>
          <a:xfrm>
            <a:off x="3889374" y="1388533"/>
            <a:ext cx="2930525" cy="2862415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3881269" y="5362006"/>
            <a:ext cx="2934406" cy="123421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-for load slide.</a:t>
            </a:r>
          </a:p>
          <a:p>
            <a:r>
              <a:rPr lang="en-US" sz="2800" dirty="0"/>
              <a:t>-for load put.</a:t>
            </a:r>
          </a:p>
          <a:p>
            <a:r>
              <a:rPr lang="en-US" sz="2800" dirty="0"/>
              <a:t>-for load exert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93909" y="4613446"/>
            <a:ext cx="2932113" cy="576262"/>
          </a:xfrm>
        </p:spPr>
        <p:txBody>
          <a:bodyPr/>
          <a:lstStyle/>
          <a:p>
            <a:r>
              <a:rPr lang="en-US" dirty="0"/>
              <a:t>I n marine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5" b="15305"/>
          <a:stretch>
            <a:fillRect/>
          </a:stretch>
        </p:blipFill>
        <p:spPr>
          <a:xfrm>
            <a:off x="7124699" y="1388533"/>
            <a:ext cx="2932113" cy="2862415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293909" y="5372547"/>
            <a:ext cx="2935997" cy="122366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-for machinery  </a:t>
            </a:r>
          </a:p>
          <a:p>
            <a:r>
              <a:rPr lang="en-US" sz="2800" dirty="0"/>
              <a:t>  part .and many more.</a:t>
            </a:r>
          </a:p>
        </p:txBody>
      </p:sp>
    </p:spTree>
    <p:extLst>
      <p:ext uri="{BB962C8B-B14F-4D97-AF65-F5344CB8AC3E}">
        <p14:creationId xmlns:p14="http://schemas.microsoft.com/office/powerpoint/2010/main" val="40806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452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MAULANA AZAD NATIONAL URDU UNIVERSITY</vt:lpstr>
      <vt:lpstr>PROJECT PERSENTATION TOPIC--- (HYDEROLIC MACHIN)</vt:lpstr>
      <vt:lpstr>Hydraulics:-----</vt:lpstr>
      <vt:lpstr>HYDRAULIC:  </vt:lpstr>
      <vt:lpstr>INTRODUCTION:-</vt:lpstr>
      <vt:lpstr>PRINCIPAL:-</vt:lpstr>
      <vt:lpstr>WORKING FUNCTION:</vt:lpstr>
      <vt:lpstr>Types of hydraulic : </vt:lpstr>
      <vt:lpstr>USES OF HYDRAULICS:</vt:lpstr>
      <vt:lpstr>ADVANTAGE :</vt:lpstr>
      <vt:lpstr>Limitation: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wasim reza</dc:creator>
  <cp:lastModifiedBy>Md Mozammil Anwar Quadri</cp:lastModifiedBy>
  <cp:revision>29</cp:revision>
  <dcterms:created xsi:type="dcterms:W3CDTF">2015-03-13T17:00:29Z</dcterms:created>
  <dcterms:modified xsi:type="dcterms:W3CDTF">2018-01-26T21:57:13Z</dcterms:modified>
</cp:coreProperties>
</file>