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4" r:id="rId7"/>
    <p:sldId id="266" r:id="rId8"/>
    <p:sldId id="267" r:id="rId9"/>
    <p:sldId id="268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A134-4194-4852-97EA-6CB71DC0C9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8944-EB22-40D3-8293-9694171656D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A134-4194-4852-97EA-6CB71DC0C97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8944-EB22-40D3-8293-9694171656D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A134-4194-4852-97EA-6CB71DC0C9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8944-EB22-40D3-8293-9694171656D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A134-4194-4852-97EA-6CB71DC0C9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8944-EB22-40D3-8293-9694171656D7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A134-4194-4852-97EA-6CB71DC0C9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8944-EB22-40D3-8293-9694171656D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A134-4194-4852-97EA-6CB71DC0C97E}" type="datetimeFigureOut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8944-EB22-40D3-8293-9694171656D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A134-4194-4852-97EA-6CB71DC0C97E}" type="datetimeFigureOut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8944-EB22-40D3-8293-9694171656D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A134-4194-4852-97EA-6CB71DC0C9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8944-EB22-40D3-8293-9694171656D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A134-4194-4852-97EA-6CB71DC0C9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8944-EB22-40D3-8293-9694171656D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A134-4194-4852-97EA-6CB71DC0C9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8944-EB22-40D3-8293-9694171656D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A134-4194-4852-97EA-6CB71DC0C9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8944-EB22-40D3-8293-9694171656D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A134-4194-4852-97EA-6CB71DC0C97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8944-EB22-40D3-8293-9694171656D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A134-4194-4852-97EA-6CB71DC0C97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8944-EB22-40D3-8293-9694171656D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A134-4194-4852-97EA-6CB71DC0C97E}" type="datetimeFigureOut">
              <a:rPr lang="en-US" smtClean="0"/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8944-EB22-40D3-8293-9694171656D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A134-4194-4852-97EA-6CB71DC0C97E}" type="datetimeFigureOut">
              <a:rPr lang="en-US" smtClean="0"/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8944-EB22-40D3-8293-9694171656D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A134-4194-4852-97EA-6CB71DC0C97E}" type="datetimeFigureOut">
              <a:rPr lang="en-US" smtClean="0"/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8944-EB22-40D3-8293-9694171656D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A134-4194-4852-97EA-6CB71DC0C97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8944-EB22-40D3-8293-9694171656D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8F7A134-4194-4852-97EA-6CB71DC0C9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28944-EB22-40D3-8293-9694171656D7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6.jpeg"/><Relationship Id="rId7" Type="http://schemas.openxmlformats.org/officeDocument/2006/relationships/image" Target="../media/image15.jpeg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508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Project Funding Opportunity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8586" y="1873188"/>
            <a:ext cx="10546671" cy="449020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Faculty: </a:t>
            </a:r>
            <a:r>
              <a:rPr lang="en-US" b="1" dirty="0"/>
              <a:t>DR. MD. RAZIB HAYAT KHAN</a:t>
            </a:r>
            <a:br>
              <a:rPr lang="en-US" dirty="0"/>
            </a:br>
            <a:r>
              <a:rPr lang="en-US" dirty="0"/>
              <a:t>Course: Software Engineering</a:t>
            </a:r>
            <a:br>
              <a:rPr lang="en-US" dirty="0"/>
            </a:br>
            <a:r>
              <a:rPr lang="en-US" dirty="0"/>
              <a:t>Sec: E</a:t>
            </a:r>
            <a:br>
              <a:rPr lang="en-US" dirty="0"/>
            </a:br>
            <a:r>
              <a:rPr lang="en-US" dirty="0"/>
              <a:t>Group: 1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94915" y="3503295"/>
          <a:ext cx="6893560" cy="2448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3785"/>
                <a:gridCol w="3279775"/>
              </a:tblGrid>
              <a:tr h="489603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Name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ID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48960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Arifur Rahman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18-38852-3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89603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Atanu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Rudra Joy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18-38876-3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8960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Md Nabil Hossain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18-38585-2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8960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Abdullah Al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Maksud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18-38582-2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Scheduling </a:t>
            </a:r>
            <a:endParaRPr lang="en-US" dirty="0"/>
          </a:p>
        </p:txBody>
      </p:sp>
      <p:pic>
        <p:nvPicPr>
          <p:cNvPr id="28" name="Content Placeholder 27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6110" y="1509204"/>
            <a:ext cx="5932243" cy="45398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353" y="1509204"/>
            <a:ext cx="4852172" cy="453980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0" y="59959"/>
            <a:ext cx="9404723" cy="1400530"/>
          </a:xfrm>
        </p:spPr>
        <p:txBody>
          <a:bodyPr/>
          <a:lstStyle/>
          <a:p>
            <a:r>
              <a:rPr lang="en-US" dirty="0"/>
              <a:t>Budget Estimation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08" y="870012"/>
            <a:ext cx="4643020" cy="5378388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COCOMO</a:t>
            </a:r>
            <a:endParaRPr lang="en-US" sz="12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SLOC 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=12,000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Effort= PM = 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Coefficient </a:t>
            </a:r>
            <a:r>
              <a:rPr lang="en-US" sz="12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&lt;Effort Factor&gt; 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* (SLOC/1000)</a:t>
            </a:r>
            <a:r>
              <a:rPr lang="en-US" sz="1200" baseline="30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baseline="30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 2.4*(12,000/1000)</a:t>
            </a:r>
            <a:r>
              <a:rPr lang="en-US" sz="1200" baseline="30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1.05</a:t>
            </a:r>
            <a:endParaRPr lang="en-US" sz="1200" baseline="300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baseline="30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 2.4(12)</a:t>
            </a:r>
            <a:r>
              <a:rPr lang="en-US" sz="1200" baseline="30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1.05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33 person-months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Development time = DM</a:t>
            </a:r>
            <a:r>
              <a:rPr lang="en-US" sz="1200" baseline="30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 2.50 * (PM)</a:t>
            </a:r>
            <a:r>
              <a:rPr lang="en-US" sz="1200" baseline="30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		=2.50*(33)</a:t>
            </a:r>
            <a:r>
              <a:rPr lang="en-US" sz="1200" baseline="30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0.38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		=10 months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Required Number of people 	= ST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		 = PM/DM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		 = 33/10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		 = 4 members 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 person 10 months = 305 (205 working days)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Hours 		     =205*8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       	     =1640 hours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30967" y="1079840"/>
            <a:ext cx="4292352" cy="5567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Budget Estimation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Salary = 13,00,000/1,640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= 793 Taka/hour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Total Salary = 13,00,000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Requirement analysis = 15 days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	        	 =15*8 =120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Charge = 120*305 =36600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Utilities = 18,000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Maintenance = 8 months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         = 8*10 hours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         = 80 hours *1000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          = 80000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Training and Hardware = 160000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Office rent expense       = 1,80,000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Electricity 		           =30000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Total cost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13,00,000 +36600 +18000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+80000+160000 +180000+ 30000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         =1804600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=18,05,000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28264" y="2466494"/>
            <a:ext cx="3204839" cy="1378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Profit margin will be 10% of the total cost.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Profit Margin = 18,05,000 * 10%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= 1,80,500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Total Bill will be (18,05,000 + 1,80,500) Taka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= 19,85,500 Taka        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800" dirty="0">
                <a:ea typeface="Times New Roman" panose="02020603050405020304" pitchFamily="18" charset="0"/>
                <a:cs typeface="Calibri" panose="020F0502020204030204" pitchFamily="34" charset="0"/>
              </a:rPr>
              <a:t>The relevance of the project</a:t>
            </a:r>
            <a:endParaRPr lang="en-US" sz="2800" dirty="0"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Does the project have a clear target market or audience? 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Does the team demonstrate a thorough understanding of the need, problem or opportunity, including evidence of research into the need, problem or opportunity? 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 the project’s purpose and basic functionality easily understood?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value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Introduction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2" y="1917576"/>
            <a:ext cx="11242068" cy="433082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Idea generation:</a:t>
            </a:r>
            <a:endParaRPr lang="en-US" sz="3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How we got the idea?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 purpose of the project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3378" y="1606221"/>
            <a:ext cx="9960745" cy="43951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112" y="1853248"/>
            <a:ext cx="5568900" cy="43167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12" y="1853248"/>
            <a:ext cx="5539022" cy="43167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Design</a:t>
            </a:r>
            <a:endParaRPr lang="en-US" dirty="0"/>
          </a:p>
        </p:txBody>
      </p:sp>
      <p:pic>
        <p:nvPicPr>
          <p:cNvPr id="15" name="Content Placeholder 14" descr="Graphical user interface, application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4" y="1283069"/>
            <a:ext cx="2317818" cy="1708552"/>
          </a:xfrm>
        </p:spPr>
      </p:pic>
      <p:pic>
        <p:nvPicPr>
          <p:cNvPr id="17" name="Picture 16" descr="Graphical user interface, application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100" y="1283068"/>
            <a:ext cx="2317819" cy="170855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112" y="1245637"/>
            <a:ext cx="2428593" cy="1745983"/>
          </a:xfrm>
          <a:prstGeom prst="rect">
            <a:avLst/>
          </a:prstGeom>
        </p:spPr>
      </p:pic>
      <p:pic>
        <p:nvPicPr>
          <p:cNvPr id="23" name="Picture 22" descr="Graphical user interface, application&#10;&#10;Description automatically generate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552" y="1283068"/>
            <a:ext cx="2428593" cy="1745983"/>
          </a:xfrm>
          <a:prstGeom prst="rect">
            <a:avLst/>
          </a:prstGeom>
        </p:spPr>
      </p:pic>
      <p:pic>
        <p:nvPicPr>
          <p:cNvPr id="7" name="Content Placeholder 4" descr="Graphical user interface, text&#10;&#10;Description automatically generate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76" y="3429000"/>
            <a:ext cx="2357956" cy="1708552"/>
          </a:xfrm>
          <a:prstGeom prst="rect">
            <a:avLst/>
          </a:prstGeom>
        </p:spPr>
      </p:pic>
      <p:pic>
        <p:nvPicPr>
          <p:cNvPr id="8" name="Picture 7" descr="Graphical user interface, text&#10;&#10;Description automatically generate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100" y="3429001"/>
            <a:ext cx="2348055" cy="1708552"/>
          </a:xfrm>
          <a:prstGeom prst="rect">
            <a:avLst/>
          </a:prstGeom>
        </p:spPr>
      </p:pic>
      <p:pic>
        <p:nvPicPr>
          <p:cNvPr id="9" name="Picture 8" descr="Graphical user interface, application, website&#10;&#10;Description automatically generate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23" y="3429000"/>
            <a:ext cx="2287582" cy="1706812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552" y="3429000"/>
            <a:ext cx="2365955" cy="17068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JIRA</a:t>
            </a:r>
            <a:endParaRPr lang="en-US" dirty="0"/>
          </a:p>
        </p:txBody>
      </p:sp>
      <p:pic>
        <p:nvPicPr>
          <p:cNvPr id="5" name="Content Placeholder 4" descr="Graphical user interface, application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67" y="1853248"/>
            <a:ext cx="2703198" cy="4621808"/>
          </a:xfrm>
        </p:spPr>
      </p:pic>
      <p:pic>
        <p:nvPicPr>
          <p:cNvPr id="7" name="Picture 6" descr="Graphical user interface, application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789" y="1853248"/>
            <a:ext cx="6485885" cy="1946275"/>
          </a:xfrm>
          <a:prstGeom prst="rect">
            <a:avLst/>
          </a:prstGeom>
        </p:spPr>
      </p:pic>
      <p:pic>
        <p:nvPicPr>
          <p:cNvPr id="9" name="Picture 8" descr="Graphical user interface, application, Teams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788" y="3888419"/>
            <a:ext cx="6485885" cy="25168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Chart, pie char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643467"/>
            <a:ext cx="9258299" cy="5571066"/>
          </a:xfrm>
          <a:prstGeom prst="rect">
            <a:avLst/>
          </a:prstGeom>
        </p:spPr>
      </p:pic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  <a:br>
              <a:rPr lang="en-US" dirty="0"/>
            </a:br>
            <a:r>
              <a:rPr lang="en-US" sz="3200" u="sng" dirty="0"/>
              <a:t>Push Code</a:t>
            </a:r>
            <a:endParaRPr lang="en-US" sz="3200" u="sng" dirty="0"/>
          </a:p>
        </p:txBody>
      </p:sp>
      <p:pic>
        <p:nvPicPr>
          <p:cNvPr id="9" name="Content Placeholder 8" descr="Text&#10;&#10;Description automatically generated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4" r="-51" b="4733"/>
          <a:stretch>
            <a:fillRect/>
          </a:stretch>
        </p:blipFill>
        <p:spPr>
          <a:xfrm>
            <a:off x="646111" y="1769357"/>
            <a:ext cx="5925233" cy="3473761"/>
          </a:xfrm>
        </p:spPr>
      </p:pic>
      <p:pic>
        <p:nvPicPr>
          <p:cNvPr id="4" name="Content Placeholder 4" descr="Graphical user interface, tex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90" y="3825749"/>
            <a:ext cx="5310285" cy="28812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72588" y="3136612"/>
            <a:ext cx="3951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Online Depository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1033" y="1660124"/>
            <a:ext cx="10049522" cy="458827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1803</Words>
  <Application>WPS Presentation</Application>
  <PresentationFormat>Widescreen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SimSun</vt:lpstr>
      <vt:lpstr>Wingdings</vt:lpstr>
      <vt:lpstr>Wingdings 3</vt:lpstr>
      <vt:lpstr>Arial</vt:lpstr>
      <vt:lpstr>Calibri</vt:lpstr>
      <vt:lpstr>Times New Roman</vt:lpstr>
      <vt:lpstr>Symbol</vt:lpstr>
      <vt:lpstr>Vrinda</vt:lpstr>
      <vt:lpstr>Century Gothic</vt:lpstr>
      <vt:lpstr>Microsoft YaHei</vt:lpstr>
      <vt:lpstr>Arial Unicode MS</vt:lpstr>
      <vt:lpstr>Segoe UI Symbol</vt:lpstr>
      <vt:lpstr>Ion</vt:lpstr>
      <vt:lpstr>Project Funding Opportunity</vt:lpstr>
      <vt:lpstr>Introduction</vt:lpstr>
      <vt:lpstr>Use Case Diagram</vt:lpstr>
      <vt:lpstr>Activity Diagram</vt:lpstr>
      <vt:lpstr>Mock Design</vt:lpstr>
      <vt:lpstr>JIRA</vt:lpstr>
      <vt:lpstr>PowerPoint 演示文稿</vt:lpstr>
      <vt:lpstr>GITHUB Push Code</vt:lpstr>
      <vt:lpstr>UML Class Diagram</vt:lpstr>
      <vt:lpstr>Project Scheduling </vt:lpstr>
      <vt:lpstr>Budget Estimation  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Funding Opportunity</dc:title>
  <dc:creator>Nicole Delgado</dc:creator>
  <cp:lastModifiedBy>user</cp:lastModifiedBy>
  <cp:revision>22</cp:revision>
  <dcterms:created xsi:type="dcterms:W3CDTF">2020-12-09T16:43:00Z</dcterms:created>
  <dcterms:modified xsi:type="dcterms:W3CDTF">2020-12-28T04:34:00Z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1033-11.2.0.9906</vt:lpwstr>
  </property>
</Properties>
</file>