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73" r:id="rId11"/>
    <p:sldId id="274" r:id="rId12"/>
    <p:sldId id="283" r:id="rId13"/>
    <p:sldId id="281" r:id="rId14"/>
    <p:sldId id="302" r:id="rId15"/>
    <p:sldId id="286" r:id="rId16"/>
    <p:sldId id="284" r:id="rId17"/>
    <p:sldId id="287" r:id="rId18"/>
    <p:sldId id="288" r:id="rId19"/>
    <p:sldId id="301" r:id="rId20"/>
    <p:sldId id="296" r:id="rId21"/>
    <p:sldId id="297" r:id="rId22"/>
    <p:sldId id="298" r:id="rId23"/>
    <p:sldId id="299" r:id="rId24"/>
    <p:sldId id="300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11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7C3E-FE1C-4527-BB50-61CA1EA7CF1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24C7C-5B8B-46C2-82EE-6A0B9050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4C7C-5B8B-46C2-82EE-6A0B905096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4C7C-5B8B-46C2-82EE-6A0B905096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4C7C-5B8B-46C2-82EE-6A0B905096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4C7C-5B8B-46C2-82EE-6A0B905096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0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4C7C-5B8B-46C2-82EE-6A0B905096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4C7C-5B8B-46C2-82EE-6A0B905096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4C7C-5B8B-46C2-82EE-6A0B905096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5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4C7C-5B8B-46C2-82EE-6A0B905096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8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4C7C-5B8B-46C2-82EE-6A0B905096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3F0910-6CEF-4601-B184-A7597CDD1676}"/>
              </a:ext>
            </a:extLst>
          </p:cNvPr>
          <p:cNvSpPr txBox="1"/>
          <p:nvPr/>
        </p:nvSpPr>
        <p:spPr>
          <a:xfrm>
            <a:off x="6940698" y="3284029"/>
            <a:ext cx="50878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-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Abdullah, (20-42678-1)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Nafijul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(20-42366-1)</a:t>
            </a:r>
          </a:p>
          <a:p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9A3B72-7E63-4E2B-95F8-5A690EAAA9C3}"/>
              </a:ext>
            </a:extLst>
          </p:cNvPr>
          <p:cNvSpPr txBox="1">
            <a:spLocks/>
          </p:cNvSpPr>
          <p:nvPr/>
        </p:nvSpPr>
        <p:spPr>
          <a:xfrm>
            <a:off x="0" y="609600"/>
            <a:ext cx="1219199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Cycle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A172D-9101-0952-1107-FCF8547DE7FB}"/>
              </a:ext>
            </a:extLst>
          </p:cNvPr>
          <p:cNvSpPr txBox="1"/>
          <p:nvPr/>
        </p:nvSpPr>
        <p:spPr>
          <a:xfrm>
            <a:off x="3533100" y="5725180"/>
            <a:ext cx="849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Supervised by: Prof. Dr. </a:t>
            </a:r>
            <a:r>
              <a:rPr lang="en-US" sz="2800" dirty="0" err="1"/>
              <a:t>Kamruddin</a:t>
            </a:r>
            <a:r>
              <a:rPr lang="en-US" sz="2800" dirty="0"/>
              <a:t> Nur</a:t>
            </a:r>
          </a:p>
        </p:txBody>
      </p:sp>
    </p:spTree>
    <p:extLst>
      <p:ext uri="{BB962C8B-B14F-4D97-AF65-F5344CB8AC3E}">
        <p14:creationId xmlns:p14="http://schemas.microsoft.com/office/powerpoint/2010/main" val="140914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What is Gantt chart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Visual representation of tasks, timeline and resources.</a:t>
            </a:r>
          </a:p>
          <a:p>
            <a:pPr marL="400050" indent="-400050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Effective way to manage a complex project.</a:t>
            </a:r>
          </a:p>
          <a:p>
            <a:pPr marL="400050" indent="-400050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D16B5-F704-47A9-B8A1-1D137D588FAA}"/>
              </a:ext>
            </a:extLst>
          </p:cNvPr>
          <p:cNvSpPr txBox="1"/>
          <p:nvPr/>
        </p:nvSpPr>
        <p:spPr>
          <a:xfrm>
            <a:off x="1552353" y="2623071"/>
            <a:ext cx="11278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team productivity.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progress and adjust project plan.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dependency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D16B5-F704-47A9-B8A1-1D137D588FAA}"/>
              </a:ext>
            </a:extLst>
          </p:cNvPr>
          <p:cNvSpPr txBox="1"/>
          <p:nvPr/>
        </p:nvSpPr>
        <p:spPr>
          <a:xfrm>
            <a:off x="1552353" y="2623071"/>
            <a:ext cx="11278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task or activities.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7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2260"/>
            <a:ext cx="12192000" cy="754912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F21F9-8D36-4FB4-A4C0-1D8F637A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35" y="2313629"/>
            <a:ext cx="9977541" cy="32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2260"/>
            <a:ext cx="12192000" cy="754912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B51C6-D6F8-74EA-1717-2CB89DB6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1703294"/>
            <a:ext cx="9780494" cy="46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8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036"/>
            <a:ext cx="12192000" cy="878811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DD2D-5B9D-7A24-3221-67592DDFEE7B}"/>
              </a:ext>
            </a:extLst>
          </p:cNvPr>
          <p:cNvSpPr txBox="1"/>
          <p:nvPr/>
        </p:nvSpPr>
        <p:spPr>
          <a:xfrm>
            <a:off x="310045" y="3228280"/>
            <a:ext cx="1208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C923C-2D76-6D0E-8C24-B2E7FB43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04" y="1293956"/>
            <a:ext cx="9893808" cy="53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036"/>
            <a:ext cx="12192000" cy="878811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DD2D-5B9D-7A24-3221-67592DDFEE7B}"/>
              </a:ext>
            </a:extLst>
          </p:cNvPr>
          <p:cNvSpPr txBox="1"/>
          <p:nvPr/>
        </p:nvSpPr>
        <p:spPr>
          <a:xfrm>
            <a:off x="310045" y="3228280"/>
            <a:ext cx="1208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B70CB-73EE-3427-BD2F-B93F21EC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63" y="1792827"/>
            <a:ext cx="9195273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9098" y="397096"/>
            <a:ext cx="12192000" cy="878811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Estimation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DD2D-5B9D-7A24-3221-67592DDFEE7B}"/>
              </a:ext>
            </a:extLst>
          </p:cNvPr>
          <p:cNvSpPr txBox="1"/>
          <p:nvPr/>
        </p:nvSpPr>
        <p:spPr>
          <a:xfrm>
            <a:off x="310045" y="3228280"/>
            <a:ext cx="1208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46302-8770-4E14-A3FE-B9432C25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59" y="1573753"/>
            <a:ext cx="8240559" cy="2627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2A27E-599B-4A4E-9D62-4B766719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59" y="4200867"/>
            <a:ext cx="8246444" cy="23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8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9098" y="397096"/>
            <a:ext cx="12192000" cy="836281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Estimation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DD2D-5B9D-7A24-3221-67592DDFEE7B}"/>
              </a:ext>
            </a:extLst>
          </p:cNvPr>
          <p:cNvSpPr txBox="1"/>
          <p:nvPr/>
        </p:nvSpPr>
        <p:spPr>
          <a:xfrm>
            <a:off x="310045" y="3228280"/>
            <a:ext cx="1208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74E0C-F8AD-4F18-9AF8-D3681D71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35" y="2478481"/>
            <a:ext cx="9766802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9098" y="397096"/>
            <a:ext cx="12192000" cy="836281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DD2D-5B9D-7A24-3221-67592DDFEE7B}"/>
              </a:ext>
            </a:extLst>
          </p:cNvPr>
          <p:cNvSpPr txBox="1"/>
          <p:nvPr/>
        </p:nvSpPr>
        <p:spPr>
          <a:xfrm>
            <a:off x="310045" y="3228280"/>
            <a:ext cx="1208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30002-F03B-42D5-A7F6-F095BD47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04" y="2224413"/>
            <a:ext cx="10387908" cy="36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8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039685-22AF-4984-978E-E3D42D12E2B4}"/>
              </a:ext>
            </a:extLst>
          </p:cNvPr>
          <p:cNvSpPr txBox="1"/>
          <p:nvPr/>
        </p:nvSpPr>
        <p:spPr>
          <a:xfrm>
            <a:off x="6401883" y="2065867"/>
            <a:ext cx="625302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Resource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risk 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2DF9F5-D758-4678-A298-A8EDD431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A9C0F-1450-F5F7-CD49-5C181831856C}"/>
              </a:ext>
            </a:extLst>
          </p:cNvPr>
          <p:cNvSpPr txBox="1"/>
          <p:nvPr/>
        </p:nvSpPr>
        <p:spPr>
          <a:xfrm>
            <a:off x="262270" y="1977657"/>
            <a:ext cx="62530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 for software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 for project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Requirement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0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risk management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7E1B8-50D6-FB3B-1085-8181AAB2E7D3}"/>
              </a:ext>
            </a:extLst>
          </p:cNvPr>
          <p:cNvSpPr txBox="1"/>
          <p:nvPr/>
        </p:nvSpPr>
        <p:spPr>
          <a:xfrm>
            <a:off x="107576" y="2348753"/>
            <a:ext cx="12084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risk management?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Assessing, identifying, and mitigating potential risks.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effect of uncertainties on project objectives.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EA03A-D776-4506-64E2-7E639F0DB16A}"/>
              </a:ext>
            </a:extLst>
          </p:cNvPr>
          <p:cNvSpPr txBox="1"/>
          <p:nvPr/>
        </p:nvSpPr>
        <p:spPr>
          <a:xfrm>
            <a:off x="0" y="2623071"/>
            <a:ext cx="12830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A5D09-8D9A-36A5-1329-170E966F79CA}"/>
              </a:ext>
            </a:extLst>
          </p:cNvPr>
          <p:cNvSpPr txBox="1"/>
          <p:nvPr/>
        </p:nvSpPr>
        <p:spPr>
          <a:xfrm>
            <a:off x="152400" y="2775471"/>
            <a:ext cx="12830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84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DD2D-5B9D-7A24-3221-67592DDFEE7B}"/>
              </a:ext>
            </a:extLst>
          </p:cNvPr>
          <p:cNvSpPr txBox="1"/>
          <p:nvPr/>
        </p:nvSpPr>
        <p:spPr>
          <a:xfrm>
            <a:off x="310045" y="3228280"/>
            <a:ext cx="1208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544E4-3C67-4B52-A07E-F44087E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71" y="2737645"/>
            <a:ext cx="10059058" cy="27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85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DD2D-5B9D-7A24-3221-67592DDFEE7B}"/>
              </a:ext>
            </a:extLst>
          </p:cNvPr>
          <p:cNvSpPr txBox="1"/>
          <p:nvPr/>
        </p:nvSpPr>
        <p:spPr>
          <a:xfrm>
            <a:off x="310045" y="3228280"/>
            <a:ext cx="1208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0C2D2-CF78-4DE5-9A23-AE82A777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67" y="2271634"/>
            <a:ext cx="9862463" cy="2374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58F3EA-0B1A-43CE-958C-CB068397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67" y="4646589"/>
            <a:ext cx="9862463" cy="11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4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D16B5-F704-47A9-B8A1-1D137D588FAA}"/>
              </a:ext>
            </a:extLst>
          </p:cNvPr>
          <p:cNvSpPr txBox="1"/>
          <p:nvPr/>
        </p:nvSpPr>
        <p:spPr>
          <a:xfrm>
            <a:off x="1552353" y="2623071"/>
            <a:ext cx="11278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 the required standard.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Aimed at delivering high-quality products.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9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Q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uality Management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985E-4F4F-73C2-C7DC-CA489725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88" y="2747619"/>
            <a:ext cx="9684248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D16B5-F704-47A9-B8A1-1D137D588FAA}"/>
              </a:ext>
            </a:extLst>
          </p:cNvPr>
          <p:cNvSpPr txBox="1"/>
          <p:nvPr/>
        </p:nvSpPr>
        <p:spPr>
          <a:xfrm>
            <a:off x="1552353" y="2623071"/>
            <a:ext cx="112786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food waste.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Alleviating hunger.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benefits.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savings.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Overview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948DF-08E6-069A-3D29-1B074F7E1E62}"/>
              </a:ext>
            </a:extLst>
          </p:cNvPr>
          <p:cNvSpPr txBox="1"/>
          <p:nvPr/>
        </p:nvSpPr>
        <p:spPr>
          <a:xfrm>
            <a:off x="842682" y="2501153"/>
            <a:ext cx="107576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billion of food is wasted globally per year.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 ecological balance.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Hunger all over the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95F1F-587A-4538-1D61-23B753F5CEB5}"/>
              </a:ext>
            </a:extLst>
          </p:cNvPr>
          <p:cNvSpPr txBox="1"/>
          <p:nvPr/>
        </p:nvSpPr>
        <p:spPr>
          <a:xfrm>
            <a:off x="842682" y="4792134"/>
            <a:ext cx="107576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system that reduces food waste.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environment safe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hunger issues.</a:t>
            </a:r>
          </a:p>
        </p:txBody>
      </p:sp>
    </p:spTree>
    <p:extLst>
      <p:ext uri="{BB962C8B-B14F-4D97-AF65-F5344CB8AC3E}">
        <p14:creationId xmlns:p14="http://schemas.microsoft.com/office/powerpoint/2010/main" val="228373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Overview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948DF-08E6-069A-3D29-1B074F7E1E62}"/>
              </a:ext>
            </a:extLst>
          </p:cNvPr>
          <p:cNvSpPr txBox="1"/>
          <p:nvPr/>
        </p:nvSpPr>
        <p:spPr>
          <a:xfrm>
            <a:off x="842682" y="2501153"/>
            <a:ext cx="107576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the system works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booths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food from households, restaurants, and bakery shops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</a:t>
            </a:r>
          </a:p>
        </p:txBody>
      </p:sp>
    </p:spTree>
    <p:extLst>
      <p:ext uri="{BB962C8B-B14F-4D97-AF65-F5344CB8AC3E}">
        <p14:creationId xmlns:p14="http://schemas.microsoft.com/office/powerpoint/2010/main" val="27079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Overview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948DF-08E6-069A-3D29-1B074F7E1E62}"/>
              </a:ext>
            </a:extLst>
          </p:cNvPr>
          <p:cNvSpPr txBox="1"/>
          <p:nvPr/>
        </p:nvSpPr>
        <p:spPr>
          <a:xfrm>
            <a:off x="842682" y="2501153"/>
            <a:ext cx="107576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safety and quality.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infostructure.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data security.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among stakeholders.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perception and task.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1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Overview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948DF-08E6-069A-3D29-1B074F7E1E62}"/>
              </a:ext>
            </a:extLst>
          </p:cNvPr>
          <p:cNvSpPr txBox="1"/>
          <p:nvPr/>
        </p:nvSpPr>
        <p:spPr>
          <a:xfrm>
            <a:off x="842682" y="2501153"/>
            <a:ext cx="107576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this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food from door to door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the locality.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package.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3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Project Size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948DF-08E6-069A-3D29-1B074F7E1E62}"/>
              </a:ext>
            </a:extLst>
          </p:cNvPr>
          <p:cNvSpPr txBox="1"/>
          <p:nvPr/>
        </p:nvSpPr>
        <p:spPr>
          <a:xfrm>
            <a:off x="842682" y="2501153"/>
            <a:ext cx="10757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size project.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four months.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2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Software tools for development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948DF-08E6-069A-3D29-1B074F7E1E62}"/>
              </a:ext>
            </a:extLst>
          </p:cNvPr>
          <p:cNvSpPr txBox="1"/>
          <p:nvPr/>
        </p:nvSpPr>
        <p:spPr>
          <a:xfrm>
            <a:off x="842682" y="2501153"/>
            <a:ext cx="107576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docs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37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Software tools for project management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948DF-08E6-069A-3D29-1B074F7E1E62}"/>
              </a:ext>
            </a:extLst>
          </p:cNvPr>
          <p:cNvSpPr txBox="1"/>
          <p:nvPr/>
        </p:nvSpPr>
        <p:spPr>
          <a:xfrm>
            <a:off x="842682" y="2501153"/>
            <a:ext cx="10757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ClickUp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Asana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55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1214</TotalTime>
  <Words>346</Words>
  <Application>Microsoft Office PowerPoint</Application>
  <PresentationFormat>Widescreen</PresentationFormat>
  <Paragraphs>109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Celestial</vt:lpstr>
      <vt:lpstr>PowerPoint Presentation</vt:lpstr>
      <vt:lpstr>Outline</vt:lpstr>
      <vt:lpstr>                               Overview</vt:lpstr>
      <vt:lpstr>                               Overview</vt:lpstr>
      <vt:lpstr>                               Overview</vt:lpstr>
      <vt:lpstr>                               Overview</vt:lpstr>
      <vt:lpstr>                               Project Size</vt:lpstr>
      <vt:lpstr>              Software tools for development</vt:lpstr>
      <vt:lpstr>       Software tools for project management</vt:lpstr>
      <vt:lpstr>                     What is Gantt chart</vt:lpstr>
      <vt:lpstr>                                             Benefits</vt:lpstr>
      <vt:lpstr>                                  What is dependency</vt:lpstr>
      <vt:lpstr>                                         Milestone</vt:lpstr>
      <vt:lpstr>                                         Scheduling</vt:lpstr>
      <vt:lpstr>                                         Scheduling</vt:lpstr>
      <vt:lpstr>                                         Scheduling</vt:lpstr>
      <vt:lpstr>                                         Budget Estimation</vt:lpstr>
      <vt:lpstr>                                         Budget Estimation</vt:lpstr>
      <vt:lpstr>                                         Resource Management</vt:lpstr>
      <vt:lpstr>                          Potential risk management</vt:lpstr>
      <vt:lpstr>                                         Risk Management</vt:lpstr>
      <vt:lpstr>                                         Risk Management</vt:lpstr>
      <vt:lpstr>                                  Quality Management</vt:lpstr>
      <vt:lpstr>                                    Quality Management</vt:lpstr>
      <vt:lpstr>                        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 Murshed Pranto</dc:creator>
  <cp:lastModifiedBy>NAFIJUL HAQUE</cp:lastModifiedBy>
  <cp:revision>56</cp:revision>
  <dcterms:created xsi:type="dcterms:W3CDTF">2022-10-22T14:24:37Z</dcterms:created>
  <dcterms:modified xsi:type="dcterms:W3CDTF">2023-08-15T13:07:23Z</dcterms:modified>
</cp:coreProperties>
</file>