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1" r:id="rId1"/>
  </p:sldMasterIdLst>
  <p:sldIdLst>
    <p:sldId id="269" r:id="rId2"/>
    <p:sldId id="256" r:id="rId3"/>
    <p:sldId id="257" r:id="rId4"/>
    <p:sldId id="258" r:id="rId5"/>
    <p:sldId id="259" r:id="rId6"/>
    <p:sldId id="267" r:id="rId7"/>
    <p:sldId id="268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14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381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5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5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47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6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8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2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5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8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4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9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8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6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BFACC4-86C2-4696-98F0-524B698F0EB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BA6FDB5-7AB1-4A0B-85A7-22F211F9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  <p:sldLayoutId id="2147484463" r:id="rId12"/>
    <p:sldLayoutId id="2147484464" r:id="rId13"/>
    <p:sldLayoutId id="2147484465" r:id="rId14"/>
    <p:sldLayoutId id="2147484466" r:id="rId15"/>
    <p:sldLayoutId id="2147484467" r:id="rId16"/>
    <p:sldLayoutId id="21474844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7E86A9-C53D-4152-AA00-626A9330E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9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B062-23E1-4DF1-9A66-9CEE3B738076}"/>
              </a:ext>
            </a:extLst>
          </p:cNvPr>
          <p:cNvSpPr txBox="1"/>
          <p:nvPr/>
        </p:nvSpPr>
        <p:spPr>
          <a:xfrm>
            <a:off x="3152593" y="1098473"/>
            <a:ext cx="5105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   “ Delete Member ”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E08B6-A0BC-43E9-B856-D8469CC58990}"/>
              </a:ext>
            </a:extLst>
          </p:cNvPr>
          <p:cNvSpPr txBox="1"/>
          <p:nvPr/>
        </p:nvSpPr>
        <p:spPr>
          <a:xfrm>
            <a:off x="371062" y="2019085"/>
            <a:ext cx="110390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u="none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If we want to delete any member then we have to click the </a:t>
            </a:r>
            <a:r>
              <a:rPr lang="en-US" sz="2800" b="1" u="sng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Delete </a:t>
            </a:r>
            <a:r>
              <a:rPr 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</a:t>
            </a:r>
            <a:r>
              <a:rPr lang="en-US" sz="2800" b="1" u="sng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ember</a:t>
            </a:r>
            <a:r>
              <a:rPr lang="en-US" sz="2800" u="none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. After clicking shown two options will come. One is </a:t>
            </a:r>
            <a:r>
              <a:rPr lang="en-US" sz="2800" b="1" u="sng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Gym Member </a:t>
            </a:r>
            <a:r>
              <a:rPr lang="en-US" sz="2800" u="none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and another is </a:t>
            </a:r>
            <a:r>
              <a:rPr lang="en-US" sz="2800" b="1" u="sng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Gym Staff</a:t>
            </a:r>
            <a:r>
              <a:rPr lang="en-US" sz="2800" u="none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. If we want to delete for any gym member then we have to input his/her </a:t>
            </a:r>
            <a:r>
              <a:rPr lang="en-US" sz="2800" b="1" u="sng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ID</a:t>
            </a:r>
            <a:r>
              <a:rPr lang="en-US" sz="2800" u="none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and then click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the delete button </a:t>
            </a:r>
            <a:r>
              <a:rPr lang="en-US" sz="2800" u="none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and same as for the gym staff.</a:t>
            </a:r>
            <a:endParaRPr lang="en-US" sz="28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75E4A-2CD6-49A5-AF93-EDE4D372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836" y="-248323"/>
            <a:ext cx="1993127" cy="199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F9CDF0-4059-4908-990D-F3988ED83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7" y="187528"/>
            <a:ext cx="1212198" cy="1557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905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B981AC-B253-4847-993E-DF0BDABE793D}"/>
              </a:ext>
            </a:extLst>
          </p:cNvPr>
          <p:cNvSpPr txBox="1"/>
          <p:nvPr/>
        </p:nvSpPr>
        <p:spPr>
          <a:xfrm>
            <a:off x="3726938" y="1586261"/>
            <a:ext cx="393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latin typeface="Algerian" panose="04020705040A02060702" pitchFamily="82" charset="0"/>
              </a:rPr>
              <a:t>   “ Equipment ”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0514C-CAAE-4D74-8052-6DF6B00BAE20}"/>
              </a:ext>
            </a:extLst>
          </p:cNvPr>
          <p:cNvSpPr txBox="1"/>
          <p:nvPr/>
        </p:nvSpPr>
        <p:spPr>
          <a:xfrm>
            <a:off x="297203" y="2637182"/>
            <a:ext cx="101252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add any equipment to our system then we have to click the </a:t>
            </a:r>
            <a:r>
              <a:rPr lang="en-US" sz="28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Then we have to input some information about the equipment and all information is input correctly we click the save otherwise reset button. We have another option </a:t>
            </a:r>
            <a:r>
              <a:rPr lang="en-US" sz="28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Equipment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After clicking we can see all equipment with details in our system.</a:t>
            </a:r>
            <a:endParaRPr lang="en-US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F4514-40FD-4282-96AB-8553392C4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334" y="-203087"/>
            <a:ext cx="1955371" cy="1955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211D8B-7EB7-4AC2-8A6E-19A440204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7" y="28985"/>
            <a:ext cx="1212198" cy="1557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48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FD0EE-BDF3-4DD1-8505-E55673CA4A81}"/>
              </a:ext>
            </a:extLst>
          </p:cNvPr>
          <p:cNvSpPr txBox="1"/>
          <p:nvPr/>
        </p:nvSpPr>
        <p:spPr>
          <a:xfrm>
            <a:off x="2539088" y="2637183"/>
            <a:ext cx="6678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u="sng" dirty="0">
                <a:latin typeface="Algerian" panose="04020705040A02060702" pitchFamily="82" charset="0"/>
                <a:cs typeface="Times New Roman" panose="02020603050405020304" pitchFamily="18" charset="0"/>
              </a:rPr>
              <a:t>   “ Thank You ”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66822-54D4-4B16-A639-27CE183A5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39" y="2167948"/>
            <a:ext cx="1592987" cy="20464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1CD38B-F380-4030-B607-390233ADC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18" y="1997987"/>
            <a:ext cx="2213113" cy="22131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167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428D630-A8E3-4D7D-8CCE-DFB403A6E70F}"/>
              </a:ext>
            </a:extLst>
          </p:cNvPr>
          <p:cNvSpPr txBox="1"/>
          <p:nvPr/>
        </p:nvSpPr>
        <p:spPr>
          <a:xfrm>
            <a:off x="2073543" y="1586261"/>
            <a:ext cx="7321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 Welcome to Our </a:t>
            </a:r>
            <a:br>
              <a:rPr lang="en-US" sz="4000" dirty="0">
                <a:latin typeface="Algerian" panose="04020705040A02060702" pitchFamily="82" charset="0"/>
              </a:rPr>
            </a:br>
            <a:r>
              <a:rPr lang="en-US" sz="4000" dirty="0">
                <a:latin typeface="Algerian" panose="04020705040A02060702" pitchFamily="82" charset="0"/>
              </a:rPr>
              <a:t>Project </a:t>
            </a:r>
            <a:br>
              <a:rPr lang="en-US" sz="4000" dirty="0">
                <a:latin typeface="Algerian" panose="04020705040A02060702" pitchFamily="82" charset="0"/>
              </a:rPr>
            </a:br>
            <a:r>
              <a:rPr lang="en-US" sz="4000" dirty="0">
                <a:latin typeface="Algerian" panose="04020705040A02060702" pitchFamily="82" charset="0"/>
              </a:rPr>
              <a:t>“Gym Management System 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CBAA3E-24DF-431E-874C-1F882A513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339" y="-212035"/>
            <a:ext cx="2093844" cy="2093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CD0D3C-8E17-4845-A36A-5D537B8C9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2" y="214515"/>
            <a:ext cx="1212198" cy="1557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051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BB45F-B447-4915-A0EF-0B43D4F21E96}"/>
              </a:ext>
            </a:extLst>
          </p:cNvPr>
          <p:cNvSpPr txBox="1"/>
          <p:nvPr/>
        </p:nvSpPr>
        <p:spPr>
          <a:xfrm>
            <a:off x="3358801" y="955319"/>
            <a:ext cx="457529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“ Submitted TO ”   </a:t>
            </a:r>
            <a:endParaRPr lang="en-US" sz="3600" dirty="0"/>
          </a:p>
          <a:p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3B849-EA37-4941-9E1E-32AB8663ADE4}"/>
              </a:ext>
            </a:extLst>
          </p:cNvPr>
          <p:cNvSpPr txBox="1"/>
          <p:nvPr/>
        </p:nvSpPr>
        <p:spPr>
          <a:xfrm>
            <a:off x="556009" y="1813506"/>
            <a:ext cx="98999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Anusha Aziz</a:t>
            </a:r>
            <a:br>
              <a:rPr lang="en-US" sz="28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Lecturer , Dept of CSE</a:t>
            </a:r>
            <a:br>
              <a:rPr lang="en-US" sz="28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Bangladesh University of Business and Technology (BUBT)</a:t>
            </a:r>
          </a:p>
          <a:p>
            <a:pPr algn="ctr"/>
            <a:endParaRPr lang="en-US" sz="3600" dirty="0">
              <a:solidFill>
                <a:srgbClr val="FF0000"/>
              </a:solidFill>
            </a:endParaRPr>
          </a:p>
          <a:p>
            <a:pPr algn="ctr"/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63B6C-B945-4988-8AB3-1AA7599FA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59" y="-185531"/>
            <a:ext cx="1999037" cy="1999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35B57-5A22-4523-B2F3-609A7971D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7" y="28985"/>
            <a:ext cx="1212198" cy="1557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9841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212EF-830A-49AB-9C97-55BD5E228114}"/>
              </a:ext>
            </a:extLst>
          </p:cNvPr>
          <p:cNvSpPr txBox="1"/>
          <p:nvPr/>
        </p:nvSpPr>
        <p:spPr>
          <a:xfrm>
            <a:off x="3542256" y="943705"/>
            <a:ext cx="5107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0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“ Submitted By ”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7D555-C41B-4077-8B3C-A0F4194C420B}"/>
              </a:ext>
            </a:extLst>
          </p:cNvPr>
          <p:cNvSpPr txBox="1"/>
          <p:nvPr/>
        </p:nvSpPr>
        <p:spPr>
          <a:xfrm>
            <a:off x="490330" y="2016637"/>
            <a:ext cx="112113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         Md. Nawrose </a:t>
            </a:r>
            <a:r>
              <a:rPr lang="en-US" sz="3200" u="sng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			                                   </a:t>
            </a:r>
            <a: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21225103248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         Md. </a:t>
            </a:r>
            <a:r>
              <a:rPr lang="en-US" sz="3200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Shobahan</a:t>
            </a:r>
            <a: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Dewan </a:t>
            </a:r>
            <a:r>
              <a:rPr lang="en-US" sz="3200" u="sng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21225103241</a:t>
            </a:r>
            <a:b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        </a:t>
            </a:r>
            <a:r>
              <a:rPr lang="en-US" sz="3200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Jannatul</a:t>
            </a:r>
            <a: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Ferdush</a:t>
            </a:r>
            <a: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 			                          </a:t>
            </a:r>
            <a: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21225103243</a:t>
            </a:r>
            <a:b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        Md. </a:t>
            </a:r>
            <a:r>
              <a:rPr lang="en-US" sz="3200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Mahedi</a:t>
            </a:r>
            <a: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Hasan </a:t>
            </a:r>
            <a:r>
              <a:rPr lang="en-US" sz="3200" u="sng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	                                   </a:t>
            </a:r>
            <a: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21225103252</a:t>
            </a:r>
            <a:b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        Md. </a:t>
            </a:r>
            <a:r>
              <a:rPr lang="en-US" sz="3200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Motahar</a:t>
            </a:r>
            <a: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Hossain </a:t>
            </a:r>
            <a:r>
              <a:rPr lang="en-US" sz="3200" dirty="0" err="1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Mohim</a:t>
            </a:r>
            <a: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                   </a:t>
            </a:r>
            <a:r>
              <a:rPr lang="en-US" sz="3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21225103229</a:t>
            </a:r>
          </a:p>
          <a:p>
            <a:pPr algn="just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56D8B-F9BF-433F-B5BF-812D0E9CE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635" y="-229966"/>
            <a:ext cx="1881557" cy="1881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7F3BB4-4713-4C48-B065-04EB8238B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7" y="28985"/>
            <a:ext cx="1212198" cy="1557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0566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C3589-494F-4095-BB23-29892EDB336E}"/>
              </a:ext>
            </a:extLst>
          </p:cNvPr>
          <p:cNvSpPr txBox="1"/>
          <p:nvPr/>
        </p:nvSpPr>
        <p:spPr>
          <a:xfrm>
            <a:off x="3483453" y="924541"/>
            <a:ext cx="5044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 “ Introduction ”   </a:t>
            </a:r>
            <a:endParaRPr lang="en-US" sz="40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982DB-E614-4B22-9F43-0E7C3B98312C}"/>
              </a:ext>
            </a:extLst>
          </p:cNvPr>
          <p:cNvSpPr txBox="1"/>
          <p:nvPr/>
        </p:nvSpPr>
        <p:spPr>
          <a:xfrm>
            <a:off x="671940" y="1993109"/>
            <a:ext cx="106679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management system for gym industry are the basis of our project. We have developed an automated version of the manual system, named as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GYM System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system also provides excellent security of data at to its user.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AE4E8-A848-4165-A400-FFB6332C8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52" y="-182333"/>
            <a:ext cx="1979911" cy="1979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9BB3EA-A5A4-42B7-85CE-15589D3A0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7" y="28985"/>
            <a:ext cx="1212198" cy="1557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07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39BB8-793F-495E-97D7-D10F74306281}"/>
              </a:ext>
            </a:extLst>
          </p:cNvPr>
          <p:cNvSpPr txBox="1"/>
          <p:nvPr/>
        </p:nvSpPr>
        <p:spPr>
          <a:xfrm>
            <a:off x="4290971" y="1168802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  “ Login ”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A5E73-5313-44CC-823C-122B42B93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586" y="-128304"/>
            <a:ext cx="2080003" cy="2080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97E97C-BF6E-450B-BAB4-4C5DE000FE79}"/>
              </a:ext>
            </a:extLst>
          </p:cNvPr>
          <p:cNvSpPr txBox="1"/>
          <p:nvPr/>
        </p:nvSpPr>
        <p:spPr>
          <a:xfrm>
            <a:off x="649357" y="2044005"/>
            <a:ext cx="10654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have a login interface. If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authority </a:t>
            </a:r>
            <a:r>
              <a:rPr lang="en-US" sz="2800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wants to Login here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authority </a:t>
            </a:r>
            <a:r>
              <a:rPr lang="en-US" sz="2800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 to give a user name and password. This feature make it strong and secure.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7706-C347-48C8-AF85-FC54517F3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7" y="28985"/>
            <a:ext cx="1212198" cy="1557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281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E02C86-7479-402F-B31E-65AAA19F6AEF}"/>
              </a:ext>
            </a:extLst>
          </p:cNvPr>
          <p:cNvSpPr txBox="1"/>
          <p:nvPr/>
        </p:nvSpPr>
        <p:spPr>
          <a:xfrm>
            <a:off x="4281064" y="1263095"/>
            <a:ext cx="3180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   “ Logout ”   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57EDB-8734-488D-B1D1-C539556DB4A6}"/>
              </a:ext>
            </a:extLst>
          </p:cNvPr>
          <p:cNvSpPr txBox="1"/>
          <p:nvPr/>
        </p:nvSpPr>
        <p:spPr>
          <a:xfrm>
            <a:off x="637488" y="2219667"/>
            <a:ext cx="104678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logout the system then we have to click the </a:t>
            </a:r>
            <a:r>
              <a:rPr lang="en-US" sz="2800" b="1" i="0" u="sng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en-US" sz="2800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button. After clicking the logout a confirmation message will come. If we select the </a:t>
            </a:r>
            <a:r>
              <a:rPr lang="en-US" sz="2800" b="1" i="0" u="sng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US" sz="2800" b="0" i="0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then we will logout the 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7C603-268C-467E-B150-AC5F33153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60" y="-232379"/>
            <a:ext cx="2080003" cy="2080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812CA2-3E72-42CB-B02C-9CB064CCC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7" y="28985"/>
            <a:ext cx="1212198" cy="1557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746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EBA0D-EFB3-41BC-AEB2-A40EE32D557E}"/>
              </a:ext>
            </a:extLst>
          </p:cNvPr>
          <p:cNvSpPr txBox="1"/>
          <p:nvPr/>
        </p:nvSpPr>
        <p:spPr>
          <a:xfrm>
            <a:off x="3798935" y="1001486"/>
            <a:ext cx="3890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“add Member ”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67F30-BF9A-4F65-B299-D3B57358A973}"/>
              </a:ext>
            </a:extLst>
          </p:cNvPr>
          <p:cNvSpPr txBox="1"/>
          <p:nvPr/>
        </p:nvSpPr>
        <p:spPr>
          <a:xfrm>
            <a:off x="503583" y="1932450"/>
            <a:ext cx="10601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add member to our system then click </a:t>
            </a:r>
            <a:r>
              <a:rPr lang="en-US" sz="28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Member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Staff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Then we input all information about members and when all information is input correctly we have to click the save otherwise reset button.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70576-8F05-4228-A9E0-D3A4966B6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15" y="-130970"/>
            <a:ext cx="2063420" cy="206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0D9470-B370-44AB-B9A8-0E7A9A1AB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7" y="28985"/>
            <a:ext cx="1212198" cy="1557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80092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945F83-0659-4F0D-8E21-1271C4A0AD8B}"/>
              </a:ext>
            </a:extLst>
          </p:cNvPr>
          <p:cNvSpPr txBox="1"/>
          <p:nvPr/>
        </p:nvSpPr>
        <p:spPr>
          <a:xfrm>
            <a:off x="285298" y="2080592"/>
            <a:ext cx="110920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u="none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If we want to search any gym member or any gym staff then we have to click the </a:t>
            </a:r>
            <a:r>
              <a:rPr lang="en-US" sz="2800" b="1" u="sng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Search </a:t>
            </a:r>
            <a:r>
              <a:rPr 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</a:t>
            </a:r>
            <a:r>
              <a:rPr lang="en-US" sz="2800" b="1" u="sng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ember</a:t>
            </a:r>
            <a:r>
              <a:rPr lang="en-US" sz="2800" u="none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. After clicking shown two options will come. One is </a:t>
            </a:r>
            <a:r>
              <a:rPr lang="en-US" sz="2800" b="1" u="sng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Gym member </a:t>
            </a:r>
            <a:r>
              <a:rPr lang="en-US" sz="2800" u="none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and another is </a:t>
            </a:r>
            <a:r>
              <a:rPr lang="en-US" sz="2800" b="1" u="sng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Gym staff</a:t>
            </a:r>
            <a:r>
              <a:rPr lang="en-US" sz="2800" u="none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. If we want to search for any gym member then we have to input her/his Mobile number and then her/his details will be shown and same as for the gym staff.</a:t>
            </a:r>
            <a:endParaRPr lang="en-US" sz="28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67809-F8F8-4C59-84E4-947C5E45D6C7}"/>
              </a:ext>
            </a:extLst>
          </p:cNvPr>
          <p:cNvSpPr txBox="1"/>
          <p:nvPr/>
        </p:nvSpPr>
        <p:spPr>
          <a:xfrm>
            <a:off x="3086147" y="978574"/>
            <a:ext cx="511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latin typeface="Algerian" panose="04020705040A02060702" pitchFamily="82" charset="0"/>
                <a:cs typeface="Times New Roman" panose="02020603050405020304" pitchFamily="18" charset="0"/>
              </a:rPr>
              <a:t>   “ Search Member ”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2DA74-7DA1-4037-8D91-8A709681D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563" y="-228341"/>
            <a:ext cx="2043889" cy="2043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40B885-499D-4CCE-9FC5-C70AACEF4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7" y="28985"/>
            <a:ext cx="1212198" cy="1557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9652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572</TotalTime>
  <Words>476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Impact</vt:lpstr>
      <vt:lpstr>Times New Roman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Nawrose</dc:creator>
  <cp:lastModifiedBy>Md. Nawrose</cp:lastModifiedBy>
  <cp:revision>24</cp:revision>
  <dcterms:created xsi:type="dcterms:W3CDTF">2023-10-28T13:20:38Z</dcterms:created>
  <dcterms:modified xsi:type="dcterms:W3CDTF">2023-10-31T20:31:28Z</dcterms:modified>
</cp:coreProperties>
</file>