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4"/>
    </p:embeddedFont>
    <p:embeddedFont>
      <p:font typeface="Arial Rounded MT Bold" panose="020F0704030504030204" pitchFamily="34" charset="0"/>
      <p:regular r:id="rId5"/>
    </p:embeddedFont>
    <p:embeddedFont>
      <p:font typeface="Nanum Gothic Coding" panose="020B0604020202020204" charset="-127"/>
      <p:regular r:id="rId6"/>
      <p:bold r:id="rId7"/>
    </p:embeddedFont>
    <p:embeddedFont>
      <p:font typeface="Dosis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ECFC"/>
    <a:srgbClr val="B8B8B8"/>
    <a:srgbClr val="110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C14CC7-2929-4AA9-98ED-4372687A8548}">
  <a:tblStyle styleId="{24C14CC7-2929-4AA9-98ED-4372687A85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1" name="Google Shape;5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2" name="Google Shape;5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4"/>
            </a:gs>
            <a:gs pos="73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10" name="Google Shape;10;p2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2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160" name="Google Shape;160;p2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61" name="Google Shape;161;p2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162" name="Google Shape;162;p2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163" name="Google Shape;163;p2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64" name="Google Shape;164;p2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65" name="Google Shape;165;p2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66" name="Google Shape;166;p2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67" name="Google Shape;167;p2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69" name="Google Shape;169;p2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70" name="Google Shape;170;p2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171" name="Google Shape;171;p2"/>
          <p:cNvSpPr txBox="1">
            <a:spLocks noGrp="1"/>
          </p:cNvSpPr>
          <p:nvPr>
            <p:ph type="ctrTitle"/>
          </p:nvPr>
        </p:nvSpPr>
        <p:spPr>
          <a:xfrm>
            <a:off x="954000" y="1260431"/>
            <a:ext cx="7236000" cy="21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2" name="Google Shape;172;p2"/>
          <p:cNvSpPr txBox="1">
            <a:spLocks noGrp="1"/>
          </p:cNvSpPr>
          <p:nvPr>
            <p:ph type="subTitle" idx="1"/>
          </p:nvPr>
        </p:nvSpPr>
        <p:spPr>
          <a:xfrm>
            <a:off x="1871462" y="3550363"/>
            <a:ext cx="5404800" cy="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3" name="Google Shape;173;p2">
            <a:hlinkClick r:id="" action="ppaction://hlinkshowjump?jump=previousslide"/>
          </p:cNvPr>
          <p:cNvSpPr txBox="1">
            <a:spLocks noGrp="1"/>
          </p:cNvSpPr>
          <p:nvPr>
            <p:ph type="subTitle" idx="2"/>
          </p:nvPr>
        </p:nvSpPr>
        <p:spPr>
          <a:xfrm>
            <a:off x="7877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4" name="Google Shape;174;p2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623525" y="4358150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bg>
      <p:bgPr>
        <a:gradFill>
          <a:gsLst>
            <a:gs pos="0">
              <a:schemeClr val="accent4"/>
            </a:gs>
            <a:gs pos="37000">
              <a:schemeClr val="accent1"/>
            </a:gs>
            <a:gs pos="70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4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8" name="Google Shape;4758;p31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4759" name="Google Shape;4759;p31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31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1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1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31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1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31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31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1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31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31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1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31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31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1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31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31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31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31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31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31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31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31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31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31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31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31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31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31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31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31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31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31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31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31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31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31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31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31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31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31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31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31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31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31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31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31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31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31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31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31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31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31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31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31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31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31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31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31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31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31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31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31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31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31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31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31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31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31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31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31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31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31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31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31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31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31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31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31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31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31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31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31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31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31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31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31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31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31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31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31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31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31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31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31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31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31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31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31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31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31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31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31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31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31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31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31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31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31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31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31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31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31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31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31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31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31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31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31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31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31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31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31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31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31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31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31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31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31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31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31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31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31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31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31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31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31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31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31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31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31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31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31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31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31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31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31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31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31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8" name="Google Shape;4908;p31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4909" name="Google Shape;4909;p31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4910" name="Google Shape;4910;p31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4911" name="Google Shape;4911;p31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4912" name="Google Shape;4912;p31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913" name="Google Shape;4913;p31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914" name="Google Shape;4914;p31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915" name="Google Shape;4915;p31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916" name="Google Shape;4916;p31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7" name="Google Shape;4917;p31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918" name="Google Shape;4918;p31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4919" name="Google Shape;4919;p31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bg>
      <p:bgPr>
        <a:gradFill>
          <a:gsLst>
            <a:gs pos="0">
              <a:schemeClr val="accent4"/>
            </a:gs>
            <a:gs pos="73000">
              <a:schemeClr val="lt2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4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1" name="Google Shape;4921;p32"/>
          <p:cNvGrpSpPr/>
          <p:nvPr/>
        </p:nvGrpSpPr>
        <p:grpSpPr>
          <a:xfrm>
            <a:off x="-4499" y="85"/>
            <a:ext cx="9153479" cy="5143338"/>
            <a:chOff x="-4499" y="85"/>
            <a:chExt cx="9153479" cy="5143338"/>
          </a:xfrm>
        </p:grpSpPr>
        <p:sp>
          <p:nvSpPr>
            <p:cNvPr id="4922" name="Google Shape;4922;p32"/>
            <p:cNvSpPr/>
            <p:nvPr/>
          </p:nvSpPr>
          <p:spPr>
            <a:xfrm>
              <a:off x="-4499" y="502840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32"/>
            <p:cNvSpPr/>
            <p:nvPr/>
          </p:nvSpPr>
          <p:spPr>
            <a:xfrm>
              <a:off x="-4499" y="48895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32"/>
            <p:cNvSpPr/>
            <p:nvPr/>
          </p:nvSpPr>
          <p:spPr>
            <a:xfrm>
              <a:off x="-4499" y="475068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32"/>
            <p:cNvSpPr/>
            <p:nvPr/>
          </p:nvSpPr>
          <p:spPr>
            <a:xfrm>
              <a:off x="-4499" y="461278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32"/>
            <p:cNvSpPr/>
            <p:nvPr/>
          </p:nvSpPr>
          <p:spPr>
            <a:xfrm>
              <a:off x="-4499" y="447392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32"/>
            <p:cNvSpPr/>
            <p:nvPr/>
          </p:nvSpPr>
          <p:spPr>
            <a:xfrm>
              <a:off x="-4499" y="433506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32"/>
            <p:cNvSpPr/>
            <p:nvPr/>
          </p:nvSpPr>
          <p:spPr>
            <a:xfrm>
              <a:off x="-4499" y="419620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32"/>
            <p:cNvSpPr/>
            <p:nvPr/>
          </p:nvSpPr>
          <p:spPr>
            <a:xfrm>
              <a:off x="-4499" y="405734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32"/>
            <p:cNvSpPr/>
            <p:nvPr/>
          </p:nvSpPr>
          <p:spPr>
            <a:xfrm>
              <a:off x="-4499" y="39184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32"/>
            <p:cNvSpPr/>
            <p:nvPr/>
          </p:nvSpPr>
          <p:spPr>
            <a:xfrm>
              <a:off x="-4499" y="37796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32"/>
            <p:cNvSpPr/>
            <p:nvPr/>
          </p:nvSpPr>
          <p:spPr>
            <a:xfrm>
              <a:off x="-4499" y="364168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32"/>
            <p:cNvSpPr/>
            <p:nvPr/>
          </p:nvSpPr>
          <p:spPr>
            <a:xfrm>
              <a:off x="-4499" y="350282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32"/>
            <p:cNvSpPr/>
            <p:nvPr/>
          </p:nvSpPr>
          <p:spPr>
            <a:xfrm>
              <a:off x="-4499" y="3363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32"/>
            <p:cNvSpPr/>
            <p:nvPr/>
          </p:nvSpPr>
          <p:spPr>
            <a:xfrm>
              <a:off x="-4499" y="3225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32"/>
            <p:cNvSpPr/>
            <p:nvPr/>
          </p:nvSpPr>
          <p:spPr>
            <a:xfrm>
              <a:off x="-4499" y="30862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32"/>
            <p:cNvSpPr/>
            <p:nvPr/>
          </p:nvSpPr>
          <p:spPr>
            <a:xfrm>
              <a:off x="-4499" y="294742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32"/>
            <p:cNvSpPr/>
            <p:nvPr/>
          </p:nvSpPr>
          <p:spPr>
            <a:xfrm>
              <a:off x="-4499" y="280856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32"/>
            <p:cNvSpPr/>
            <p:nvPr/>
          </p:nvSpPr>
          <p:spPr>
            <a:xfrm>
              <a:off x="-4499" y="267062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32"/>
            <p:cNvSpPr/>
            <p:nvPr/>
          </p:nvSpPr>
          <p:spPr>
            <a:xfrm>
              <a:off x="-4499" y="253176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32"/>
            <p:cNvSpPr/>
            <p:nvPr/>
          </p:nvSpPr>
          <p:spPr>
            <a:xfrm>
              <a:off x="-4499" y="239290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32"/>
            <p:cNvSpPr/>
            <p:nvPr/>
          </p:nvSpPr>
          <p:spPr>
            <a:xfrm>
              <a:off x="-4499" y="225404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32"/>
            <p:cNvSpPr/>
            <p:nvPr/>
          </p:nvSpPr>
          <p:spPr>
            <a:xfrm>
              <a:off x="-4499" y="211518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32"/>
            <p:cNvSpPr/>
            <p:nvPr/>
          </p:nvSpPr>
          <p:spPr>
            <a:xfrm>
              <a:off x="-4499" y="197632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32"/>
            <p:cNvSpPr/>
            <p:nvPr/>
          </p:nvSpPr>
          <p:spPr>
            <a:xfrm>
              <a:off x="-4499" y="183841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32"/>
            <p:cNvSpPr/>
            <p:nvPr/>
          </p:nvSpPr>
          <p:spPr>
            <a:xfrm>
              <a:off x="-4499" y="169955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32"/>
            <p:cNvSpPr/>
            <p:nvPr/>
          </p:nvSpPr>
          <p:spPr>
            <a:xfrm>
              <a:off x="-4499" y="156069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32"/>
            <p:cNvSpPr/>
            <p:nvPr/>
          </p:nvSpPr>
          <p:spPr>
            <a:xfrm>
              <a:off x="-4499" y="142184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32"/>
            <p:cNvSpPr/>
            <p:nvPr/>
          </p:nvSpPr>
          <p:spPr>
            <a:xfrm>
              <a:off x="-4499" y="128298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32"/>
            <p:cNvSpPr/>
            <p:nvPr/>
          </p:nvSpPr>
          <p:spPr>
            <a:xfrm>
              <a:off x="-4499" y="114412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32"/>
            <p:cNvSpPr/>
            <p:nvPr/>
          </p:nvSpPr>
          <p:spPr>
            <a:xfrm>
              <a:off x="-4499" y="100526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32"/>
            <p:cNvSpPr/>
            <p:nvPr/>
          </p:nvSpPr>
          <p:spPr>
            <a:xfrm>
              <a:off x="-4499" y="86735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32"/>
            <p:cNvSpPr/>
            <p:nvPr/>
          </p:nvSpPr>
          <p:spPr>
            <a:xfrm>
              <a:off x="-4499" y="72849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32"/>
            <p:cNvSpPr/>
            <p:nvPr/>
          </p:nvSpPr>
          <p:spPr>
            <a:xfrm>
              <a:off x="-4499" y="58963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32"/>
            <p:cNvSpPr/>
            <p:nvPr/>
          </p:nvSpPr>
          <p:spPr>
            <a:xfrm>
              <a:off x="-4499" y="45077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32"/>
            <p:cNvSpPr/>
            <p:nvPr/>
          </p:nvSpPr>
          <p:spPr>
            <a:xfrm>
              <a:off x="-4499" y="31191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32"/>
            <p:cNvSpPr/>
            <p:nvPr/>
          </p:nvSpPr>
          <p:spPr>
            <a:xfrm>
              <a:off x="-4499" y="17305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32"/>
            <p:cNvSpPr/>
            <p:nvPr/>
          </p:nvSpPr>
          <p:spPr>
            <a:xfrm>
              <a:off x="-4499" y="3419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32"/>
            <p:cNvSpPr/>
            <p:nvPr/>
          </p:nvSpPr>
          <p:spPr>
            <a:xfrm>
              <a:off x="5269" y="50993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32"/>
            <p:cNvSpPr/>
            <p:nvPr/>
          </p:nvSpPr>
          <p:spPr>
            <a:xfrm>
              <a:off x="5269" y="49604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32"/>
            <p:cNvSpPr/>
            <p:nvPr/>
          </p:nvSpPr>
          <p:spPr>
            <a:xfrm>
              <a:off x="5269" y="482163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32"/>
            <p:cNvSpPr/>
            <p:nvPr/>
          </p:nvSpPr>
          <p:spPr>
            <a:xfrm>
              <a:off x="5269" y="468373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32"/>
            <p:cNvSpPr/>
            <p:nvPr/>
          </p:nvSpPr>
          <p:spPr>
            <a:xfrm>
              <a:off x="5269" y="45448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32"/>
            <p:cNvSpPr/>
            <p:nvPr/>
          </p:nvSpPr>
          <p:spPr>
            <a:xfrm>
              <a:off x="5269" y="44060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32"/>
            <p:cNvSpPr/>
            <p:nvPr/>
          </p:nvSpPr>
          <p:spPr>
            <a:xfrm>
              <a:off x="5269" y="4267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32"/>
            <p:cNvSpPr/>
            <p:nvPr/>
          </p:nvSpPr>
          <p:spPr>
            <a:xfrm>
              <a:off x="5269" y="412829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32"/>
            <p:cNvSpPr/>
            <p:nvPr/>
          </p:nvSpPr>
          <p:spPr>
            <a:xfrm>
              <a:off x="5269" y="398943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32"/>
            <p:cNvSpPr/>
            <p:nvPr/>
          </p:nvSpPr>
          <p:spPr>
            <a:xfrm>
              <a:off x="5269" y="3850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32"/>
            <p:cNvSpPr/>
            <p:nvPr/>
          </p:nvSpPr>
          <p:spPr>
            <a:xfrm>
              <a:off x="5269" y="371263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32"/>
            <p:cNvSpPr/>
            <p:nvPr/>
          </p:nvSpPr>
          <p:spPr>
            <a:xfrm>
              <a:off x="5269" y="357377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32"/>
            <p:cNvSpPr/>
            <p:nvPr/>
          </p:nvSpPr>
          <p:spPr>
            <a:xfrm>
              <a:off x="5269" y="343494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32"/>
            <p:cNvSpPr/>
            <p:nvPr/>
          </p:nvSpPr>
          <p:spPr>
            <a:xfrm>
              <a:off x="5269" y="329608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32"/>
            <p:cNvSpPr/>
            <p:nvPr/>
          </p:nvSpPr>
          <p:spPr>
            <a:xfrm>
              <a:off x="5269" y="315723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32"/>
            <p:cNvSpPr/>
            <p:nvPr/>
          </p:nvSpPr>
          <p:spPr>
            <a:xfrm>
              <a:off x="5269" y="301837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32"/>
            <p:cNvSpPr/>
            <p:nvPr/>
          </p:nvSpPr>
          <p:spPr>
            <a:xfrm>
              <a:off x="5269" y="2879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32"/>
            <p:cNvSpPr/>
            <p:nvPr/>
          </p:nvSpPr>
          <p:spPr>
            <a:xfrm>
              <a:off x="5269" y="274157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32"/>
            <p:cNvSpPr/>
            <p:nvPr/>
          </p:nvSpPr>
          <p:spPr>
            <a:xfrm>
              <a:off x="5269" y="260271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32"/>
            <p:cNvSpPr/>
            <p:nvPr/>
          </p:nvSpPr>
          <p:spPr>
            <a:xfrm>
              <a:off x="5269" y="246385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32"/>
            <p:cNvSpPr/>
            <p:nvPr/>
          </p:nvSpPr>
          <p:spPr>
            <a:xfrm>
              <a:off x="5269" y="232499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32"/>
            <p:cNvSpPr/>
            <p:nvPr/>
          </p:nvSpPr>
          <p:spPr>
            <a:xfrm>
              <a:off x="5269" y="218613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32"/>
            <p:cNvSpPr/>
            <p:nvPr/>
          </p:nvSpPr>
          <p:spPr>
            <a:xfrm>
              <a:off x="5269" y="204727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32"/>
            <p:cNvSpPr/>
            <p:nvPr/>
          </p:nvSpPr>
          <p:spPr>
            <a:xfrm>
              <a:off x="5269" y="190936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32"/>
            <p:cNvSpPr/>
            <p:nvPr/>
          </p:nvSpPr>
          <p:spPr>
            <a:xfrm>
              <a:off x="5269" y="177050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32"/>
            <p:cNvSpPr/>
            <p:nvPr/>
          </p:nvSpPr>
          <p:spPr>
            <a:xfrm>
              <a:off x="5269" y="1631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32"/>
            <p:cNvSpPr/>
            <p:nvPr/>
          </p:nvSpPr>
          <p:spPr>
            <a:xfrm>
              <a:off x="5269" y="149279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32"/>
            <p:cNvSpPr/>
            <p:nvPr/>
          </p:nvSpPr>
          <p:spPr>
            <a:xfrm>
              <a:off x="5269" y="135393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32"/>
            <p:cNvSpPr/>
            <p:nvPr/>
          </p:nvSpPr>
          <p:spPr>
            <a:xfrm>
              <a:off x="5269" y="121507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32"/>
            <p:cNvSpPr/>
            <p:nvPr/>
          </p:nvSpPr>
          <p:spPr>
            <a:xfrm>
              <a:off x="5269" y="107621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32"/>
            <p:cNvSpPr/>
            <p:nvPr/>
          </p:nvSpPr>
          <p:spPr>
            <a:xfrm>
              <a:off x="5269" y="93830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32"/>
            <p:cNvSpPr/>
            <p:nvPr/>
          </p:nvSpPr>
          <p:spPr>
            <a:xfrm>
              <a:off x="5269" y="79944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32"/>
            <p:cNvSpPr/>
            <p:nvPr/>
          </p:nvSpPr>
          <p:spPr>
            <a:xfrm>
              <a:off x="5269" y="66058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32"/>
            <p:cNvSpPr/>
            <p:nvPr/>
          </p:nvSpPr>
          <p:spPr>
            <a:xfrm>
              <a:off x="5269" y="52172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32"/>
            <p:cNvSpPr/>
            <p:nvPr/>
          </p:nvSpPr>
          <p:spPr>
            <a:xfrm>
              <a:off x="5269" y="38286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32"/>
            <p:cNvSpPr/>
            <p:nvPr/>
          </p:nvSpPr>
          <p:spPr>
            <a:xfrm>
              <a:off x="5269" y="24400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32"/>
            <p:cNvSpPr/>
            <p:nvPr/>
          </p:nvSpPr>
          <p:spPr>
            <a:xfrm>
              <a:off x="5269" y="10514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32"/>
            <p:cNvSpPr/>
            <p:nvPr/>
          </p:nvSpPr>
          <p:spPr>
            <a:xfrm>
              <a:off x="1601" y="506334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32"/>
            <p:cNvSpPr/>
            <p:nvPr/>
          </p:nvSpPr>
          <p:spPr>
            <a:xfrm>
              <a:off x="1601" y="492448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32"/>
            <p:cNvSpPr/>
            <p:nvPr/>
          </p:nvSpPr>
          <p:spPr>
            <a:xfrm>
              <a:off x="1601" y="478562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32"/>
            <p:cNvSpPr/>
            <p:nvPr/>
          </p:nvSpPr>
          <p:spPr>
            <a:xfrm>
              <a:off x="1601" y="464771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32"/>
            <p:cNvSpPr/>
            <p:nvPr/>
          </p:nvSpPr>
          <p:spPr>
            <a:xfrm>
              <a:off x="1601" y="450886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32"/>
            <p:cNvSpPr/>
            <p:nvPr/>
          </p:nvSpPr>
          <p:spPr>
            <a:xfrm>
              <a:off x="1601" y="437000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32"/>
            <p:cNvSpPr/>
            <p:nvPr/>
          </p:nvSpPr>
          <p:spPr>
            <a:xfrm>
              <a:off x="1601" y="423114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32"/>
            <p:cNvSpPr/>
            <p:nvPr/>
          </p:nvSpPr>
          <p:spPr>
            <a:xfrm>
              <a:off x="1601" y="409228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32"/>
            <p:cNvSpPr/>
            <p:nvPr/>
          </p:nvSpPr>
          <p:spPr>
            <a:xfrm>
              <a:off x="1601" y="395342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32"/>
            <p:cNvSpPr/>
            <p:nvPr/>
          </p:nvSpPr>
          <p:spPr>
            <a:xfrm>
              <a:off x="1601" y="381456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32"/>
            <p:cNvSpPr/>
            <p:nvPr/>
          </p:nvSpPr>
          <p:spPr>
            <a:xfrm>
              <a:off x="1601" y="367662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32"/>
            <p:cNvSpPr/>
            <p:nvPr/>
          </p:nvSpPr>
          <p:spPr>
            <a:xfrm>
              <a:off x="1601" y="35377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32"/>
            <p:cNvSpPr/>
            <p:nvPr/>
          </p:nvSpPr>
          <p:spPr>
            <a:xfrm>
              <a:off x="1601" y="339893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32"/>
            <p:cNvSpPr/>
            <p:nvPr/>
          </p:nvSpPr>
          <p:spPr>
            <a:xfrm>
              <a:off x="1601" y="326007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32"/>
            <p:cNvSpPr/>
            <p:nvPr/>
          </p:nvSpPr>
          <p:spPr>
            <a:xfrm>
              <a:off x="1601" y="312121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32"/>
            <p:cNvSpPr/>
            <p:nvPr/>
          </p:nvSpPr>
          <p:spPr>
            <a:xfrm>
              <a:off x="1601" y="298236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32"/>
            <p:cNvSpPr/>
            <p:nvPr/>
          </p:nvSpPr>
          <p:spPr>
            <a:xfrm>
              <a:off x="1601" y="284350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32"/>
            <p:cNvSpPr/>
            <p:nvPr/>
          </p:nvSpPr>
          <p:spPr>
            <a:xfrm>
              <a:off x="1601" y="270556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32"/>
            <p:cNvSpPr/>
            <p:nvPr/>
          </p:nvSpPr>
          <p:spPr>
            <a:xfrm>
              <a:off x="1601" y="256670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32"/>
            <p:cNvSpPr/>
            <p:nvPr/>
          </p:nvSpPr>
          <p:spPr>
            <a:xfrm>
              <a:off x="1601" y="2427843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32"/>
            <p:cNvSpPr/>
            <p:nvPr/>
          </p:nvSpPr>
          <p:spPr>
            <a:xfrm>
              <a:off x="1601" y="228898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32"/>
            <p:cNvSpPr/>
            <p:nvPr/>
          </p:nvSpPr>
          <p:spPr>
            <a:xfrm>
              <a:off x="1601" y="2150125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32"/>
            <p:cNvSpPr/>
            <p:nvPr/>
          </p:nvSpPr>
          <p:spPr>
            <a:xfrm>
              <a:off x="1601" y="2011266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32"/>
            <p:cNvSpPr/>
            <p:nvPr/>
          </p:nvSpPr>
          <p:spPr>
            <a:xfrm>
              <a:off x="1601" y="187335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32"/>
            <p:cNvSpPr/>
            <p:nvPr/>
          </p:nvSpPr>
          <p:spPr>
            <a:xfrm>
              <a:off x="1601" y="173449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32"/>
            <p:cNvSpPr/>
            <p:nvPr/>
          </p:nvSpPr>
          <p:spPr>
            <a:xfrm>
              <a:off x="1601" y="159563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32"/>
            <p:cNvSpPr/>
            <p:nvPr/>
          </p:nvSpPr>
          <p:spPr>
            <a:xfrm>
              <a:off x="1601" y="145678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32"/>
            <p:cNvSpPr/>
            <p:nvPr/>
          </p:nvSpPr>
          <p:spPr>
            <a:xfrm>
              <a:off x="1601" y="131792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32"/>
            <p:cNvSpPr/>
            <p:nvPr/>
          </p:nvSpPr>
          <p:spPr>
            <a:xfrm>
              <a:off x="1601" y="117906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32"/>
            <p:cNvSpPr/>
            <p:nvPr/>
          </p:nvSpPr>
          <p:spPr>
            <a:xfrm>
              <a:off x="1601" y="104020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32"/>
            <p:cNvSpPr/>
            <p:nvPr/>
          </p:nvSpPr>
          <p:spPr>
            <a:xfrm>
              <a:off x="1601" y="90229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32"/>
            <p:cNvSpPr/>
            <p:nvPr/>
          </p:nvSpPr>
          <p:spPr>
            <a:xfrm>
              <a:off x="1601" y="76343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32"/>
            <p:cNvSpPr/>
            <p:nvPr/>
          </p:nvSpPr>
          <p:spPr>
            <a:xfrm>
              <a:off x="1601" y="62457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32"/>
            <p:cNvSpPr/>
            <p:nvPr/>
          </p:nvSpPr>
          <p:spPr>
            <a:xfrm>
              <a:off x="1601" y="48571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32"/>
            <p:cNvSpPr/>
            <p:nvPr/>
          </p:nvSpPr>
          <p:spPr>
            <a:xfrm>
              <a:off x="1601" y="34685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32"/>
            <p:cNvSpPr/>
            <p:nvPr/>
          </p:nvSpPr>
          <p:spPr>
            <a:xfrm>
              <a:off x="1601" y="20799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32"/>
            <p:cNvSpPr/>
            <p:nvPr/>
          </p:nvSpPr>
          <p:spPr>
            <a:xfrm>
              <a:off x="1601" y="6913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32"/>
            <p:cNvSpPr/>
            <p:nvPr/>
          </p:nvSpPr>
          <p:spPr>
            <a:xfrm>
              <a:off x="1601" y="513315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32"/>
            <p:cNvSpPr/>
            <p:nvPr/>
          </p:nvSpPr>
          <p:spPr>
            <a:xfrm>
              <a:off x="1601" y="499429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32"/>
            <p:cNvSpPr/>
            <p:nvPr/>
          </p:nvSpPr>
          <p:spPr>
            <a:xfrm>
              <a:off x="1601" y="485543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32"/>
            <p:cNvSpPr/>
            <p:nvPr/>
          </p:nvSpPr>
          <p:spPr>
            <a:xfrm>
              <a:off x="1601" y="4716574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32"/>
            <p:cNvSpPr/>
            <p:nvPr/>
          </p:nvSpPr>
          <p:spPr>
            <a:xfrm>
              <a:off x="1601" y="457866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32"/>
            <p:cNvSpPr/>
            <p:nvPr/>
          </p:nvSpPr>
          <p:spPr>
            <a:xfrm>
              <a:off x="1601" y="4439806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32"/>
            <p:cNvSpPr/>
            <p:nvPr/>
          </p:nvSpPr>
          <p:spPr>
            <a:xfrm>
              <a:off x="1601" y="4300947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32"/>
            <p:cNvSpPr/>
            <p:nvPr/>
          </p:nvSpPr>
          <p:spPr>
            <a:xfrm>
              <a:off x="1601" y="4162088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32"/>
            <p:cNvSpPr/>
            <p:nvPr/>
          </p:nvSpPr>
          <p:spPr>
            <a:xfrm>
              <a:off x="1601" y="4023229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32"/>
            <p:cNvSpPr/>
            <p:nvPr/>
          </p:nvSpPr>
          <p:spPr>
            <a:xfrm>
              <a:off x="1601" y="3884370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32"/>
            <p:cNvSpPr/>
            <p:nvPr/>
          </p:nvSpPr>
          <p:spPr>
            <a:xfrm>
              <a:off x="1601" y="3745511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32"/>
            <p:cNvSpPr/>
            <p:nvPr/>
          </p:nvSpPr>
          <p:spPr>
            <a:xfrm>
              <a:off x="1601" y="360757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32"/>
            <p:cNvSpPr/>
            <p:nvPr/>
          </p:nvSpPr>
          <p:spPr>
            <a:xfrm>
              <a:off x="1601" y="3468712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32"/>
            <p:cNvSpPr/>
            <p:nvPr/>
          </p:nvSpPr>
          <p:spPr>
            <a:xfrm>
              <a:off x="1601" y="332988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32"/>
            <p:cNvSpPr/>
            <p:nvPr/>
          </p:nvSpPr>
          <p:spPr>
            <a:xfrm>
              <a:off x="1601" y="319102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32"/>
            <p:cNvSpPr/>
            <p:nvPr/>
          </p:nvSpPr>
          <p:spPr>
            <a:xfrm>
              <a:off x="1601" y="305216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32"/>
            <p:cNvSpPr/>
            <p:nvPr/>
          </p:nvSpPr>
          <p:spPr>
            <a:xfrm>
              <a:off x="1601" y="291330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32"/>
            <p:cNvSpPr/>
            <p:nvPr/>
          </p:nvSpPr>
          <p:spPr>
            <a:xfrm>
              <a:off x="1601" y="277444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32"/>
            <p:cNvSpPr/>
            <p:nvPr/>
          </p:nvSpPr>
          <p:spPr>
            <a:xfrm>
              <a:off x="1601" y="2636508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32"/>
            <p:cNvSpPr/>
            <p:nvPr/>
          </p:nvSpPr>
          <p:spPr>
            <a:xfrm>
              <a:off x="1601" y="2497649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32"/>
            <p:cNvSpPr/>
            <p:nvPr/>
          </p:nvSpPr>
          <p:spPr>
            <a:xfrm>
              <a:off x="1601" y="235879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32"/>
            <p:cNvSpPr/>
            <p:nvPr/>
          </p:nvSpPr>
          <p:spPr>
            <a:xfrm>
              <a:off x="1601" y="2219930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32"/>
            <p:cNvSpPr/>
            <p:nvPr/>
          </p:nvSpPr>
          <p:spPr>
            <a:xfrm>
              <a:off x="1601" y="2081071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32"/>
            <p:cNvSpPr/>
            <p:nvPr/>
          </p:nvSpPr>
          <p:spPr>
            <a:xfrm>
              <a:off x="1601" y="1942212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32"/>
            <p:cNvSpPr/>
            <p:nvPr/>
          </p:nvSpPr>
          <p:spPr>
            <a:xfrm>
              <a:off x="1601" y="1804303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32"/>
            <p:cNvSpPr/>
            <p:nvPr/>
          </p:nvSpPr>
          <p:spPr>
            <a:xfrm>
              <a:off x="1601" y="1665444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32"/>
            <p:cNvSpPr/>
            <p:nvPr/>
          </p:nvSpPr>
          <p:spPr>
            <a:xfrm>
              <a:off x="1601" y="1526585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32"/>
            <p:cNvSpPr/>
            <p:nvPr/>
          </p:nvSpPr>
          <p:spPr>
            <a:xfrm>
              <a:off x="1601" y="1387726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32"/>
            <p:cNvSpPr/>
            <p:nvPr/>
          </p:nvSpPr>
          <p:spPr>
            <a:xfrm>
              <a:off x="1601" y="1248867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32"/>
            <p:cNvSpPr/>
            <p:nvPr/>
          </p:nvSpPr>
          <p:spPr>
            <a:xfrm>
              <a:off x="1601" y="1110008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32"/>
            <p:cNvSpPr/>
            <p:nvPr/>
          </p:nvSpPr>
          <p:spPr>
            <a:xfrm>
              <a:off x="1601" y="971149"/>
              <a:ext cx="9143711" cy="10302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32"/>
            <p:cNvSpPr/>
            <p:nvPr/>
          </p:nvSpPr>
          <p:spPr>
            <a:xfrm>
              <a:off x="1601" y="833240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32"/>
            <p:cNvSpPr/>
            <p:nvPr/>
          </p:nvSpPr>
          <p:spPr>
            <a:xfrm>
              <a:off x="1601" y="694381"/>
              <a:ext cx="9143711" cy="9351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32"/>
            <p:cNvSpPr/>
            <p:nvPr/>
          </p:nvSpPr>
          <p:spPr>
            <a:xfrm>
              <a:off x="1601" y="555522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32"/>
            <p:cNvSpPr/>
            <p:nvPr/>
          </p:nvSpPr>
          <p:spPr>
            <a:xfrm>
              <a:off x="1601" y="41666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32"/>
            <p:cNvSpPr/>
            <p:nvPr/>
          </p:nvSpPr>
          <p:spPr>
            <a:xfrm>
              <a:off x="1601" y="277803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32"/>
            <p:cNvSpPr/>
            <p:nvPr/>
          </p:nvSpPr>
          <p:spPr>
            <a:xfrm>
              <a:off x="1601" y="138944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32"/>
            <p:cNvSpPr/>
            <p:nvPr/>
          </p:nvSpPr>
          <p:spPr>
            <a:xfrm>
              <a:off x="1601" y="85"/>
              <a:ext cx="9143711" cy="10271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1" name="Google Shape;5071;p32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grpSp>
          <p:nvGrpSpPr>
            <p:cNvPr id="5072" name="Google Shape;5072;p32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5073" name="Google Shape;5073;p32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38100" dir="306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grpSp>
            <p:nvGrpSpPr>
              <p:cNvPr id="5074" name="Google Shape;5074;p32"/>
              <p:cNvGrpSpPr/>
              <p:nvPr/>
            </p:nvGrpSpPr>
            <p:grpSpPr>
              <a:xfrm>
                <a:off x="7968325" y="355525"/>
                <a:ext cx="655400" cy="157800"/>
                <a:chOff x="7968325" y="355525"/>
                <a:chExt cx="655400" cy="157800"/>
              </a:xfrm>
            </p:grpSpPr>
            <p:sp>
              <p:nvSpPr>
                <p:cNvPr id="5075" name="Google Shape;5075;p32"/>
                <p:cNvSpPr/>
                <p:nvPr/>
              </p:nvSpPr>
              <p:spPr>
                <a:xfrm>
                  <a:off x="84662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076" name="Google Shape;5076;p32"/>
                <p:cNvCxnSpPr/>
                <p:nvPr/>
              </p:nvCxnSpPr>
              <p:spPr>
                <a:xfrm>
                  <a:off x="8466225" y="355525"/>
                  <a:ext cx="155700" cy="157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77" name="Google Shape;5077;p32"/>
                <p:cNvSpPr/>
                <p:nvPr/>
              </p:nvSpPr>
              <p:spPr>
                <a:xfrm>
                  <a:off x="821727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078" name="Google Shape;5078;p32"/>
                <p:cNvCxnSpPr/>
                <p:nvPr/>
              </p:nvCxnSpPr>
              <p:spPr>
                <a:xfrm flipH="1">
                  <a:off x="8469525" y="355525"/>
                  <a:ext cx="154200" cy="15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79" name="Google Shape;5079;p32"/>
                <p:cNvSpPr/>
                <p:nvPr/>
              </p:nvSpPr>
              <p:spPr>
                <a:xfrm>
                  <a:off x="7968325" y="356425"/>
                  <a:ext cx="157500" cy="1557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9050" dir="342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0" name="Google Shape;5080;p32"/>
                <p:cNvSpPr/>
                <p:nvPr/>
              </p:nvSpPr>
              <p:spPr>
                <a:xfrm>
                  <a:off x="8236325" y="436075"/>
                  <a:ext cx="119400" cy="55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081" name="Google Shape;5081;p32"/>
                <p:cNvCxnSpPr/>
                <p:nvPr/>
              </p:nvCxnSpPr>
              <p:spPr>
                <a:xfrm>
                  <a:off x="7985275" y="434425"/>
                  <a:ext cx="123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5082" name="Google Shape;5082;p32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0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5083" name="Google Shape;5083;p32"/>
          <p:cNvGrpSpPr/>
          <p:nvPr/>
        </p:nvGrpSpPr>
        <p:grpSpPr>
          <a:xfrm>
            <a:off x="1041014" y="999990"/>
            <a:ext cx="7069200" cy="3538650"/>
            <a:chOff x="812175" y="971325"/>
            <a:chExt cx="7069200" cy="3538650"/>
          </a:xfrm>
        </p:grpSpPr>
        <p:sp>
          <p:nvSpPr>
            <p:cNvPr id="5084" name="Google Shape;5084;p32"/>
            <p:cNvSpPr/>
            <p:nvPr/>
          </p:nvSpPr>
          <p:spPr>
            <a:xfrm>
              <a:off x="812175" y="971325"/>
              <a:ext cx="7069200" cy="12519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34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5085" name="Google Shape;5085;p32"/>
            <p:cNvSpPr/>
            <p:nvPr/>
          </p:nvSpPr>
          <p:spPr>
            <a:xfrm>
              <a:off x="812175" y="1375575"/>
              <a:ext cx="7069200" cy="31344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34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5086" name="Google Shape;5086;p32"/>
            <p:cNvGrpSpPr/>
            <p:nvPr/>
          </p:nvGrpSpPr>
          <p:grpSpPr>
            <a:xfrm>
              <a:off x="7053102" y="1101050"/>
              <a:ext cx="655400" cy="157800"/>
              <a:chOff x="7968325" y="355525"/>
              <a:chExt cx="655400" cy="157800"/>
            </a:xfrm>
          </p:grpSpPr>
          <p:sp>
            <p:nvSpPr>
              <p:cNvPr id="5087" name="Google Shape;5087;p32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88" name="Google Shape;5088;p32"/>
              <p:cNvCxnSpPr/>
              <p:nvPr/>
            </p:nvCxnSpPr>
            <p:spPr>
              <a:xfrm>
                <a:off x="8466225" y="355525"/>
                <a:ext cx="155700" cy="15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89" name="Google Shape;5089;p32"/>
              <p:cNvSpPr/>
              <p:nvPr/>
            </p:nvSpPr>
            <p:spPr>
              <a:xfrm>
                <a:off x="821727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90" name="Google Shape;5090;p32"/>
              <p:cNvCxnSpPr/>
              <p:nvPr/>
            </p:nvCxnSpPr>
            <p:spPr>
              <a:xfrm flipH="1">
                <a:off x="8469525" y="355525"/>
                <a:ext cx="154200" cy="1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1" name="Google Shape;5091;p32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34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2" name="Google Shape;5092;p32"/>
              <p:cNvSpPr/>
              <p:nvPr/>
            </p:nvSpPr>
            <p:spPr>
              <a:xfrm>
                <a:off x="8236325" y="436075"/>
                <a:ext cx="1194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93" name="Google Shape;5093;p32"/>
              <p:cNvCxnSpPr/>
              <p:nvPr/>
            </p:nvCxnSpPr>
            <p:spPr>
              <a:xfrm>
                <a:off x="7985275" y="434425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73000">
              <a:schemeClr val="accent3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620100"/>
            <a:ext cx="7717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7" r:id="rId2"/>
    <p:sldLayoutId id="214748367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0200" y="1848475"/>
            <a:ext cx="5943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WELCOME </a:t>
            </a:r>
            <a:r>
              <a:rPr lang="en-US" sz="4400" b="1" smtClean="0">
                <a:solidFill>
                  <a:srgbClr val="002060"/>
                </a:solidFill>
                <a:latin typeface="Algerian" panose="04020705040A02060702" pitchFamily="82" charset="0"/>
              </a:rPr>
              <a:t>TO </a:t>
            </a:r>
            <a:r>
              <a:rPr lang="en-US" sz="4400" b="1" smtClean="0">
                <a:solidFill>
                  <a:srgbClr val="002060"/>
                </a:solidFill>
                <a:latin typeface="Algerian" panose="04020705040A02060702" pitchFamily="82" charset="0"/>
              </a:rPr>
              <a:t>my PRESENTATion</a:t>
            </a:r>
            <a:endParaRPr lang="en-US" sz="44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3" name="Google Shape;5134;p37">
            <a:hlinkClick r:id="" action="ppaction://hlinkshowjump?jump=previousslide"/>
          </p:cNvPr>
          <p:cNvSpPr/>
          <p:nvPr/>
        </p:nvSpPr>
        <p:spPr>
          <a:xfrm>
            <a:off x="7696176" y="4425875"/>
            <a:ext cx="882600" cy="275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4" name="Google Shape;5325;p38">
            <a:hlinkClick r:id="" action="ppaction://hlinkshowjump?jump=nextslide"/>
          </p:cNvPr>
          <p:cNvSpPr txBox="1">
            <a:spLocks noGrp="1"/>
          </p:cNvSpPr>
          <p:nvPr>
            <p:ph type="subTitle" idx="3"/>
          </p:nvPr>
        </p:nvSpPr>
        <p:spPr>
          <a:xfrm>
            <a:off x="7766376" y="4425875"/>
            <a:ext cx="7422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rial Rounded MT Bold" panose="020F0704030504030204" pitchFamily="34" charset="0"/>
              </a:rPr>
              <a:t>Next</a:t>
            </a:r>
            <a:endParaRPr sz="1800" b="1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3" grpId="0" animBg="1"/>
      <p:bldP spid="34" grpId="0" build="p"/>
    </p:bldLst>
  </p:timing>
</p:sld>
</file>

<file path=ppt/theme/theme1.xml><?xml version="1.0" encoding="utf-8"?>
<a:theme xmlns:a="http://schemas.openxmlformats.org/drawingml/2006/main" name="Retro Internet Aesthetic Interface Theme for Marketing by Slidesgo">
  <a:themeElements>
    <a:clrScheme name="Simple Light">
      <a:dk1>
        <a:srgbClr val="000000"/>
      </a:dk1>
      <a:lt1>
        <a:srgbClr val="D9D9D9"/>
      </a:lt1>
      <a:dk2>
        <a:srgbClr val="FCFCFC"/>
      </a:dk2>
      <a:lt2>
        <a:srgbClr val="9DC6F8"/>
      </a:lt2>
      <a:accent1>
        <a:srgbClr val="F288B9"/>
      </a:accent1>
      <a:accent2>
        <a:srgbClr val="6B5E8D"/>
      </a:accent2>
      <a:accent3>
        <a:srgbClr val="8E7CC3"/>
      </a:accent3>
      <a:accent4>
        <a:srgbClr val="999999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5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Algerian</vt:lpstr>
      <vt:lpstr>Arial Rounded MT Bold</vt:lpstr>
      <vt:lpstr>Nanum Gothic Coding</vt:lpstr>
      <vt:lpstr>Dosis</vt:lpstr>
      <vt:lpstr>Retro Internet Aesthetic Interface Theme for Marketing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Rehan</cp:lastModifiedBy>
  <cp:revision>54</cp:revision>
  <dcterms:modified xsi:type="dcterms:W3CDTF">2024-04-06T04:09:56Z</dcterms:modified>
</cp:coreProperties>
</file>