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4"/>
    </p:embeddedFont>
    <p:embeddedFont>
      <p:font typeface="Dosis" panose="020B0604020202020204" charset="0"/>
      <p:regular r:id="rId5"/>
      <p:bold r:id="rId6"/>
    </p:embeddedFont>
    <p:embeddedFont>
      <p:font typeface="Arial Rounded MT Bold" panose="020F0704030504030204" pitchFamily="34" charset="0"/>
      <p:regular r:id="rId7"/>
    </p:embeddedFont>
    <p:embeddedFont>
      <p:font typeface="Nanum Gothic Coding" panose="020B0604020202020204" charset="-12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ECFC"/>
    <a:srgbClr val="B8B8B8"/>
    <a:srgbClr val="11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14CC7-2929-4AA9-98ED-4372687A8548}">
  <a:tblStyle styleId="{24C14CC7-2929-4AA9-98ED-4372687A8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0" name="Google Shape;10;p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62" name="Google Shape;162;p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63" name="Google Shape;163;p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4" name="Google Shape;164;p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" name="Google Shape;165;p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6" name="Google Shape;166;p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7" name="Google Shape;167;p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" name="Google Shape;169;p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70" name="Google Shape;17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71" name="Google Shape;171;p2"/>
          <p:cNvSpPr txBox="1">
            <a:spLocks noGrp="1"/>
          </p:cNvSpPr>
          <p:nvPr>
            <p:ph type="ctrTitle"/>
          </p:nvPr>
        </p:nvSpPr>
        <p:spPr>
          <a:xfrm>
            <a:off x="954000" y="1260431"/>
            <a:ext cx="7236000" cy="21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subTitle" idx="1"/>
          </p:nvPr>
        </p:nvSpPr>
        <p:spPr>
          <a:xfrm>
            <a:off x="1871462" y="3550363"/>
            <a:ext cx="54048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2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bg>
      <p:bgPr>
        <a:gradFill>
          <a:gsLst>
            <a:gs pos="0">
              <a:schemeClr val="accent4"/>
            </a:gs>
            <a:gs pos="37000">
              <a:schemeClr val="accent1"/>
            </a:gs>
            <a:gs pos="70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8" name="Google Shape;4758;p31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759" name="Google Shape;4759;p31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1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1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1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1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1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1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1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1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1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1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1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1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1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1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1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1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1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1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1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1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1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1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1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1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1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1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1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1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1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1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1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1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1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1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1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1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1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1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1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1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1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1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1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1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1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1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1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1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1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1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1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1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1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1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1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1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1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1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1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1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1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1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1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1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1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1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1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1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1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1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1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1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1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1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1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1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1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1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1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1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1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1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1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1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1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1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1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1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1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1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1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1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1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1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1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1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1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1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1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1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1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1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1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1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1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1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1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1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1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1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1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1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1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1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1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1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1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1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1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1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1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1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1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1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1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1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1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1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1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1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1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1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1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1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1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1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1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1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1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1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1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1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1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1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1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1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1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1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3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909" name="Google Shape;4909;p3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910" name="Google Shape;4910;p3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911" name="Google Shape;4911;p31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912" name="Google Shape;4912;p31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3" name="Google Shape;4913;p31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4" name="Google Shape;4914;p31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5" name="Google Shape;4915;p31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6" name="Google Shape;4916;p31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1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8" name="Google Shape;4918;p31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919" name="Google Shape;4919;p3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bg>
      <p:bgPr>
        <a:gradFill>
          <a:gsLst>
            <a:gs pos="0">
              <a:schemeClr val="accent4"/>
            </a:gs>
            <a:gs pos="73000">
              <a:schemeClr val="lt2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1" name="Google Shape;4921;p3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922" name="Google Shape;4922;p3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1" name="Google Shape;5071;p3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5072" name="Google Shape;5072;p3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5073" name="Google Shape;5073;p3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5074" name="Google Shape;5074;p3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5075" name="Google Shape;5075;p3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6" name="Google Shape;5076;p3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7" name="Google Shape;5077;p3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8" name="Google Shape;5078;p3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9" name="Google Shape;5079;p3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81" name="Google Shape;5081;p3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082" name="Google Shape;5082;p3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5083" name="Google Shape;5083;p32"/>
          <p:cNvGrpSpPr/>
          <p:nvPr/>
        </p:nvGrpSpPr>
        <p:grpSpPr>
          <a:xfrm>
            <a:off x="1041014" y="999990"/>
            <a:ext cx="7069200" cy="3538650"/>
            <a:chOff x="812175" y="971325"/>
            <a:chExt cx="7069200" cy="3538650"/>
          </a:xfrm>
        </p:grpSpPr>
        <p:sp>
          <p:nvSpPr>
            <p:cNvPr id="5084" name="Google Shape;5084;p32"/>
            <p:cNvSpPr/>
            <p:nvPr/>
          </p:nvSpPr>
          <p:spPr>
            <a:xfrm>
              <a:off x="812175" y="971325"/>
              <a:ext cx="7069200" cy="1251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085" name="Google Shape;5085;p32"/>
            <p:cNvSpPr/>
            <p:nvPr/>
          </p:nvSpPr>
          <p:spPr>
            <a:xfrm>
              <a:off x="812175" y="1375575"/>
              <a:ext cx="7069200" cy="31344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5086" name="Google Shape;5086;p32"/>
            <p:cNvGrpSpPr/>
            <p:nvPr/>
          </p:nvGrpSpPr>
          <p:grpSpPr>
            <a:xfrm>
              <a:off x="7053102" y="1101050"/>
              <a:ext cx="655400" cy="157800"/>
              <a:chOff x="7968325" y="355525"/>
              <a:chExt cx="655400" cy="157800"/>
            </a:xfrm>
          </p:grpSpPr>
          <p:sp>
            <p:nvSpPr>
              <p:cNvPr id="5087" name="Google Shape;5087;p3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88" name="Google Shape;5088;p32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89" name="Google Shape;5089;p32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0" name="Google Shape;5090;p32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1" name="Google Shape;5091;p3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2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3" name="Google Shape;5093;p32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1848475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WELCOME TO OUR PRESENTATion</a:t>
            </a:r>
            <a:endParaRPr lang="en-US" sz="44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Google Shape;5134;p37">
            <a:hlinkClick r:id="" action="ppaction://hlinkshowjump?jump=previousslide"/>
          </p:cNvPr>
          <p:cNvSpPr/>
          <p:nvPr/>
        </p:nvSpPr>
        <p:spPr>
          <a:xfrm>
            <a:off x="7696176" y="442587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4" name="Google Shape;5325;p38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766376" y="4425875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rial Rounded MT Bold" panose="020F0704030504030204" pitchFamily="34" charset="0"/>
              </a:rPr>
              <a:t>Next</a:t>
            </a:r>
            <a:endParaRPr sz="18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  <p:bldP spid="34" grpId="0" build="p"/>
    </p:bldLst>
  </p:timing>
</p:sld>
</file>

<file path=ppt/theme/theme1.xml><?xml version="1.0" encoding="utf-8"?>
<a:theme xmlns:a="http://schemas.openxmlformats.org/drawingml/2006/main" name="Retro Internet Aesthetic Interface Theme for Marketing by Slidesgo">
  <a:themeElements>
    <a:clrScheme name="Simple Light">
      <a:dk1>
        <a:srgbClr val="000000"/>
      </a:dk1>
      <a:lt1>
        <a:srgbClr val="D9D9D9"/>
      </a:lt1>
      <a:dk2>
        <a:srgbClr val="FCFCFC"/>
      </a:dk2>
      <a:lt2>
        <a:srgbClr val="9DC6F8"/>
      </a:lt2>
      <a:accent1>
        <a:srgbClr val="F288B9"/>
      </a:accent1>
      <a:accent2>
        <a:srgbClr val="6B5E8D"/>
      </a:accent2>
      <a:accent3>
        <a:srgbClr val="8E7CC3"/>
      </a:accent3>
      <a:accent4>
        <a:srgbClr val="99999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Algerian</vt:lpstr>
      <vt:lpstr>Dosis</vt:lpstr>
      <vt:lpstr>Arial Rounded MT Bold</vt:lpstr>
      <vt:lpstr>Nanum Gothic Coding</vt:lpstr>
      <vt:lpstr>Retro Internet Aesthetic Interface Theme for Marketing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Rehan</cp:lastModifiedBy>
  <cp:revision>53</cp:revision>
  <dcterms:modified xsi:type="dcterms:W3CDTF">2024-04-06T04:02:12Z</dcterms:modified>
</cp:coreProperties>
</file>