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76" r:id="rId5"/>
    <p:sldId id="280" r:id="rId6"/>
    <p:sldId id="277" r:id="rId7"/>
    <p:sldId id="293" r:id="rId8"/>
    <p:sldId id="278" r:id="rId9"/>
    <p:sldId id="279" r:id="rId10"/>
    <p:sldId id="302" r:id="rId11"/>
    <p:sldId id="303" r:id="rId12"/>
    <p:sldId id="304" r:id="rId13"/>
    <p:sldId id="305" r:id="rId14"/>
    <p:sldId id="306" r:id="rId15"/>
    <p:sldId id="307" r:id="rId16"/>
    <p:sldId id="282" r:id="rId17"/>
    <p:sldId id="294" r:id="rId18"/>
    <p:sldId id="321" r:id="rId19"/>
    <p:sldId id="296" r:id="rId20"/>
    <p:sldId id="298" r:id="rId21"/>
    <p:sldId id="299" r:id="rId22"/>
    <p:sldId id="308" r:id="rId23"/>
    <p:sldId id="310" r:id="rId24"/>
    <p:sldId id="291" r:id="rId25"/>
    <p:sldId id="300" r:id="rId26"/>
    <p:sldId id="301" r:id="rId27"/>
    <p:sldId id="320" r:id="rId28"/>
    <p:sldId id="316" r:id="rId29"/>
    <p:sldId id="317" r:id="rId30"/>
    <p:sldId id="319" r:id="rId31"/>
    <p:sldId id="315" r:id="rId32"/>
    <p:sldId id="313" r:id="rId33"/>
    <p:sldId id="287" r:id="rId34"/>
    <p:sldId id="314" r:id="rId3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iya Sultana" initials="TS" lastIdx="1" clrIdx="0">
    <p:extLst>
      <p:ext uri="{19B8F6BF-5375-455C-9EA6-DF929625EA0E}">
        <p15:presenceInfo xmlns:p15="http://schemas.microsoft.com/office/powerpoint/2012/main" userId="Taniya Sult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D7C"/>
    <a:srgbClr val="FFFFFF"/>
    <a:srgbClr val="F1F1F2"/>
    <a:srgbClr val="E3A917"/>
    <a:srgbClr val="133579"/>
    <a:srgbClr val="00B0F0"/>
    <a:srgbClr val="406339"/>
    <a:srgbClr val="FFC000"/>
    <a:srgbClr val="F15A22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0031B-BC7A-42A2-820C-3B0627D5BC5B}" v="57" dt="2022-10-27T20:51:14.749"/>
    <p1510:client id="{1364D822-19A3-4AA8-A743-270A310E89FD}" v="4" dt="2022-10-27T17:26:15.930"/>
    <p1510:client id="{3FE133B8-1498-41D7-8138-B333C9301B98}" v="20" dt="2022-10-27T17:13:49.072"/>
    <p1510:client id="{477E2D3D-82FC-49B3-97D5-D539EB598EEF}" v="131" dt="2022-10-27T21:11:00.253"/>
    <p1510:client id="{5E954629-966D-4D13-ABD7-B829E07F5F36}" v="568" dt="2022-10-27T23:01:59.797"/>
    <p1510:client id="{6B4CD7E7-1C67-4B0C-B888-820505C1FD96}" v="48" dt="2022-10-27T20:25:29.778"/>
    <p1510:client id="{8ADB4EAC-F683-4FA1-B855-A4963CFD1A4B}" v="85" dt="2022-10-27T17:58:48.508"/>
    <p1510:client id="{AB77AF5C-5316-4EBE-9296-9D4032BAC986}" v="5" dt="2022-10-27T13:44:37.627"/>
    <p1510:client id="{EF85A330-AFE7-405C-BB4B-3F8524711F3B}" v="298" dt="2022-10-27T20:06:08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ful Sajol" clId="Web-{320B0245-F435-4C0B-B211-776DFF9595FD}"/>
    <pc:docChg chg="addSld delSld modSld">
      <pc:chgData name="Saiful Sajol" userId="" providerId="" clId="Web-{320B0245-F435-4C0B-B211-776DFF9595FD}" dt="2022-10-25T02:09:18.368" v="236"/>
      <pc:docMkLst>
        <pc:docMk/>
      </pc:docMkLst>
      <pc:sldChg chg="modSp">
        <pc:chgData name="Saiful Sajol" userId="" providerId="" clId="Web-{320B0245-F435-4C0B-B211-776DFF9595FD}" dt="2022-10-25T02:07:45.412" v="223" actId="20577"/>
        <pc:sldMkLst>
          <pc:docMk/>
          <pc:sldMk cId="2374943180" sldId="290"/>
        </pc:sldMkLst>
        <pc:spChg chg="mod">
          <ac:chgData name="Saiful Sajol" userId="" providerId="" clId="Web-{320B0245-F435-4C0B-B211-776DFF9595FD}" dt="2022-10-25T02:07:45.412" v="223" actId="20577"/>
          <ac:spMkLst>
            <pc:docMk/>
            <pc:sldMk cId="2374943180" sldId="290"/>
            <ac:spMk id="2" creationId="{AB745D8C-AB50-B824-D143-8907F77D25BE}"/>
          </ac:spMkLst>
        </pc:spChg>
      </pc:sldChg>
      <pc:sldChg chg="addSp delSp modSp">
        <pc:chgData name="Saiful Sajol" userId="" providerId="" clId="Web-{320B0245-F435-4C0B-B211-776DFF9595FD}" dt="2022-10-25T00:49:49.871" v="3" actId="14100"/>
        <pc:sldMkLst>
          <pc:docMk/>
          <pc:sldMk cId="3541357630" sldId="304"/>
        </pc:sldMkLst>
        <pc:picChg chg="add mod">
          <ac:chgData name="Saiful Sajol" userId="" providerId="" clId="Web-{320B0245-F435-4C0B-B211-776DFF9595FD}" dt="2022-10-25T00:49:49.871" v="3" actId="14100"/>
          <ac:picMkLst>
            <pc:docMk/>
            <pc:sldMk cId="3541357630" sldId="304"/>
            <ac:picMk id="4" creationId="{0906CAB8-05D6-EFED-EBF9-02A4B8E31B5F}"/>
          </ac:picMkLst>
        </pc:picChg>
        <pc:picChg chg="del">
          <ac:chgData name="Saiful Sajol" userId="" providerId="" clId="Web-{320B0245-F435-4C0B-B211-776DFF9595FD}" dt="2022-10-25T00:49:42.309" v="0"/>
          <ac:picMkLst>
            <pc:docMk/>
            <pc:sldMk cId="3541357630" sldId="304"/>
            <ac:picMk id="7" creationId="{78D2556E-6B73-CB2D-8A7C-959424F8774D}"/>
          </ac:picMkLst>
        </pc:picChg>
      </pc:sldChg>
      <pc:sldChg chg="addSp delSp modSp">
        <pc:chgData name="Saiful Sajol" userId="" providerId="" clId="Web-{320B0245-F435-4C0B-B211-776DFF9595FD}" dt="2022-10-25T00:50:53.717" v="8" actId="1076"/>
        <pc:sldMkLst>
          <pc:docMk/>
          <pc:sldMk cId="2463309088" sldId="305"/>
        </pc:sldMkLst>
        <pc:picChg chg="del">
          <ac:chgData name="Saiful Sajol" userId="" providerId="" clId="Web-{320B0245-F435-4C0B-B211-776DFF9595FD}" dt="2022-10-25T00:50:46.264" v="4"/>
          <ac:picMkLst>
            <pc:docMk/>
            <pc:sldMk cId="2463309088" sldId="305"/>
            <ac:picMk id="4" creationId="{E702BAC6-A4A2-2050-D040-A8151FB56E5A}"/>
          </ac:picMkLst>
        </pc:picChg>
        <pc:picChg chg="add mod">
          <ac:chgData name="Saiful Sajol" userId="" providerId="" clId="Web-{320B0245-F435-4C0B-B211-776DFF9595FD}" dt="2022-10-25T00:50:53.717" v="8" actId="1076"/>
          <ac:picMkLst>
            <pc:docMk/>
            <pc:sldMk cId="2463309088" sldId="305"/>
            <ac:picMk id="5" creationId="{AD303D44-375B-016B-B1B5-78A15B8522A0}"/>
          </ac:picMkLst>
        </pc:picChg>
      </pc:sldChg>
      <pc:sldChg chg="addSp delSp modSp">
        <pc:chgData name="Saiful Sajol" userId="" providerId="" clId="Web-{320B0245-F435-4C0B-B211-776DFF9595FD}" dt="2022-10-25T00:53:42.347" v="24" actId="1076"/>
        <pc:sldMkLst>
          <pc:docMk/>
          <pc:sldMk cId="1147628276" sldId="306"/>
        </pc:sldMkLst>
        <pc:picChg chg="del">
          <ac:chgData name="Saiful Sajol" userId="" providerId="" clId="Web-{320B0245-F435-4C0B-B211-776DFF9595FD}" dt="2022-10-25T00:51:41.297" v="9"/>
          <ac:picMkLst>
            <pc:docMk/>
            <pc:sldMk cId="1147628276" sldId="306"/>
            <ac:picMk id="4" creationId="{E702BAC6-A4A2-2050-D040-A8151FB56E5A}"/>
          </ac:picMkLst>
        </pc:picChg>
        <pc:picChg chg="add mod">
          <ac:chgData name="Saiful Sajol" userId="" providerId="" clId="Web-{320B0245-F435-4C0B-B211-776DFF9595FD}" dt="2022-10-25T00:51:49.078" v="13" actId="1076"/>
          <ac:picMkLst>
            <pc:docMk/>
            <pc:sldMk cId="1147628276" sldId="306"/>
            <ac:picMk id="5" creationId="{8E8C8278-36DC-C416-9C55-ADEBB99891FD}"/>
          </ac:picMkLst>
        </pc:picChg>
        <pc:picChg chg="add mod">
          <ac:chgData name="Saiful Sajol" userId="" providerId="" clId="Web-{320B0245-F435-4C0B-B211-776DFF9595FD}" dt="2022-10-25T00:53:34.862" v="20" actId="1076"/>
          <ac:picMkLst>
            <pc:docMk/>
            <pc:sldMk cId="1147628276" sldId="306"/>
            <ac:picMk id="6" creationId="{B28E9613-CF49-097D-B7AF-083E764B49F0}"/>
          </ac:picMkLst>
        </pc:picChg>
        <pc:picChg chg="add mod">
          <ac:chgData name="Saiful Sajol" userId="" providerId="" clId="Web-{320B0245-F435-4C0B-B211-776DFF9595FD}" dt="2022-10-25T00:53:42.347" v="24" actId="1076"/>
          <ac:picMkLst>
            <pc:docMk/>
            <pc:sldMk cId="1147628276" sldId="306"/>
            <ac:picMk id="7" creationId="{8122B245-655C-B25B-8752-A4F44F18E85E}"/>
          </ac:picMkLst>
        </pc:picChg>
      </pc:sldChg>
      <pc:sldChg chg="addSp delSp modSp add replId">
        <pc:chgData name="Saiful Sajol" userId="" providerId="" clId="Web-{320B0245-F435-4C0B-B211-776DFF9595FD}" dt="2022-10-25T01:11:07.660" v="68" actId="20577"/>
        <pc:sldMkLst>
          <pc:docMk/>
          <pc:sldMk cId="1366967710" sldId="307"/>
        </pc:sldMkLst>
        <pc:spChg chg="add mod">
          <ac:chgData name="Saiful Sajol" userId="" providerId="" clId="Web-{320B0245-F435-4C0B-B211-776DFF9595FD}" dt="2022-10-25T01:11:07.660" v="68" actId="20577"/>
          <ac:spMkLst>
            <pc:docMk/>
            <pc:sldMk cId="1366967710" sldId="307"/>
            <ac:spMk id="4" creationId="{B7D66231-F5F5-6C7C-96EA-FFC3C964E312}"/>
          </ac:spMkLst>
        </pc:spChg>
        <pc:spChg chg="add mod">
          <ac:chgData name="Saiful Sajol" userId="" providerId="" clId="Web-{320B0245-F435-4C0B-B211-776DFF9595FD}" dt="2022-10-25T01:10:52.566" v="65" actId="20577"/>
          <ac:spMkLst>
            <pc:docMk/>
            <pc:sldMk cId="1366967710" sldId="307"/>
            <ac:spMk id="12" creationId="{7880C398-D7CF-2C0F-7559-D59474A39E3B}"/>
          </ac:spMkLst>
        </pc:spChg>
        <pc:picChg chg="del">
          <ac:chgData name="Saiful Sajol" userId="" providerId="" clId="Web-{320B0245-F435-4C0B-B211-776DFF9595FD}" dt="2022-10-25T00:53:49.457" v="26"/>
          <ac:picMkLst>
            <pc:docMk/>
            <pc:sldMk cId="1366967710" sldId="307"/>
            <ac:picMk id="5" creationId="{8E8C8278-36DC-C416-9C55-ADEBB99891FD}"/>
          </ac:picMkLst>
        </pc:picChg>
        <pc:picChg chg="del">
          <ac:chgData name="Saiful Sajol" userId="" providerId="" clId="Web-{320B0245-F435-4C0B-B211-776DFF9595FD}" dt="2022-10-25T00:53:50.144" v="27"/>
          <ac:picMkLst>
            <pc:docMk/>
            <pc:sldMk cId="1366967710" sldId="307"/>
            <ac:picMk id="6" creationId="{B28E9613-CF49-097D-B7AF-083E764B49F0}"/>
          </ac:picMkLst>
        </pc:picChg>
        <pc:picChg chg="del">
          <ac:chgData name="Saiful Sajol" userId="" providerId="" clId="Web-{320B0245-F435-4C0B-B211-776DFF9595FD}" dt="2022-10-25T00:53:50.691" v="28"/>
          <ac:picMkLst>
            <pc:docMk/>
            <pc:sldMk cId="1366967710" sldId="307"/>
            <ac:picMk id="7" creationId="{8122B245-655C-B25B-8752-A4F44F18E85E}"/>
          </ac:picMkLst>
        </pc:picChg>
        <pc:picChg chg="add mod">
          <ac:chgData name="Saiful Sajol" userId="" providerId="" clId="Web-{320B0245-F435-4C0B-B211-776DFF9595FD}" dt="2022-10-25T01:10:57.534" v="66" actId="1076"/>
          <ac:picMkLst>
            <pc:docMk/>
            <pc:sldMk cId="1366967710" sldId="307"/>
            <ac:picMk id="8" creationId="{ABF094C1-D12C-B921-A8D9-BB2A1615C802}"/>
          </ac:picMkLst>
        </pc:picChg>
        <pc:picChg chg="add del mod">
          <ac:chgData name="Saiful Sajol" userId="" providerId="" clId="Web-{320B0245-F435-4C0B-B211-776DFF9595FD}" dt="2022-10-25T01:09:37.313" v="44"/>
          <ac:picMkLst>
            <pc:docMk/>
            <pc:sldMk cId="1366967710" sldId="307"/>
            <ac:picMk id="9" creationId="{371D273B-BD7A-1F66-CE6B-79EC6315F608}"/>
          </ac:picMkLst>
        </pc:picChg>
        <pc:picChg chg="add del mod">
          <ac:chgData name="Saiful Sajol" userId="" providerId="" clId="Web-{320B0245-F435-4C0B-B211-776DFF9595FD}" dt="2022-10-25T01:10:27.658" v="50"/>
          <ac:picMkLst>
            <pc:docMk/>
            <pc:sldMk cId="1366967710" sldId="307"/>
            <ac:picMk id="10" creationId="{DD034349-6B0C-D9B8-4EEC-13EF9F252B0B}"/>
          </ac:picMkLst>
        </pc:picChg>
        <pc:picChg chg="add mod">
          <ac:chgData name="Saiful Sajol" userId="" providerId="" clId="Web-{320B0245-F435-4C0B-B211-776DFF9595FD}" dt="2022-10-25T01:11:00.503" v="67" actId="1076"/>
          <ac:picMkLst>
            <pc:docMk/>
            <pc:sldMk cId="1366967710" sldId="307"/>
            <ac:picMk id="11" creationId="{92DA4289-E527-3BF5-A8A1-FCD6A256E609}"/>
          </ac:picMkLst>
        </pc:picChg>
      </pc:sldChg>
      <pc:sldChg chg="addSp delSp modSp add replId">
        <pc:chgData name="Saiful Sajol" userId="" providerId="" clId="Web-{320B0245-F435-4C0B-B211-776DFF9595FD}" dt="2022-10-25T02:08:47.367" v="235" actId="20577"/>
        <pc:sldMkLst>
          <pc:docMk/>
          <pc:sldMk cId="738197158" sldId="308"/>
        </pc:sldMkLst>
        <pc:spChg chg="mod">
          <ac:chgData name="Saiful Sajol" userId="" providerId="" clId="Web-{320B0245-F435-4C0B-B211-776DFF9595FD}" dt="2022-10-25T02:08:47.367" v="235" actId="20577"/>
          <ac:spMkLst>
            <pc:docMk/>
            <pc:sldMk cId="738197158" sldId="308"/>
            <ac:spMk id="2" creationId="{AB745D8C-AB50-B824-D143-8907F77D25BE}"/>
          </ac:spMkLst>
        </pc:spChg>
        <pc:spChg chg="del mod">
          <ac:chgData name="Saiful Sajol" userId="" providerId="" clId="Web-{320B0245-F435-4C0B-B211-776DFF9595FD}" dt="2022-10-25T01:17:14.233" v="72"/>
          <ac:spMkLst>
            <pc:docMk/>
            <pc:sldMk cId="738197158" sldId="308"/>
            <ac:spMk id="4" creationId="{8655BD37-51F5-172B-5BB7-2B57719A8D58}"/>
          </ac:spMkLst>
        </pc:spChg>
        <pc:spChg chg="add del mod">
          <ac:chgData name="Saiful Sajol" userId="" providerId="" clId="Web-{320B0245-F435-4C0B-B211-776DFF9595FD}" dt="2022-10-25T01:18:43.580" v="78"/>
          <ac:spMkLst>
            <pc:docMk/>
            <pc:sldMk cId="738197158" sldId="308"/>
            <ac:spMk id="6" creationId="{C8545FCA-6C9B-C0A3-FACA-0C16D8022742}"/>
          </ac:spMkLst>
        </pc:spChg>
        <pc:spChg chg="add del mod">
          <ac:chgData name="Saiful Sajol" userId="" providerId="" clId="Web-{320B0245-F435-4C0B-B211-776DFF9595FD}" dt="2022-10-25T01:31:23.212" v="146" actId="1076"/>
          <ac:spMkLst>
            <pc:docMk/>
            <pc:sldMk cId="738197158" sldId="308"/>
            <ac:spMk id="10" creationId="{F561F705-A763-3353-93C1-4E3CB2EA96BC}"/>
          </ac:spMkLst>
        </pc:spChg>
        <pc:spChg chg="add del">
          <ac:chgData name="Saiful Sajol" userId="" providerId="" clId="Web-{320B0245-F435-4C0B-B211-776DFF9595FD}" dt="2022-10-25T01:18:53.096" v="94"/>
          <ac:spMkLst>
            <pc:docMk/>
            <pc:sldMk cId="738197158" sldId="308"/>
            <ac:spMk id="14" creationId="{6571449B-C94C-2336-B840-7EFC2F0C89ED}"/>
          </ac:spMkLst>
        </pc:spChg>
        <pc:spChg chg="add del mod">
          <ac:chgData name="Saiful Sajol" userId="" providerId="" clId="Web-{320B0245-F435-4C0B-B211-776DFF9595FD}" dt="2022-10-25T01:20:27.098" v="114" actId="20577"/>
          <ac:spMkLst>
            <pc:docMk/>
            <pc:sldMk cId="738197158" sldId="308"/>
            <ac:spMk id="16" creationId="{67D983EA-4FE8-3FAC-2DA3-1C6F395F34DA}"/>
          </ac:spMkLst>
        </pc:spChg>
        <pc:spChg chg="add del mod">
          <ac:chgData name="Saiful Sajol" userId="" providerId="" clId="Web-{320B0245-F435-4C0B-B211-776DFF9595FD}" dt="2022-10-25T01:19:57.347" v="108" actId="20577"/>
          <ac:spMkLst>
            <pc:docMk/>
            <pc:sldMk cId="738197158" sldId="308"/>
            <ac:spMk id="18" creationId="{41351AEA-9F9A-55D3-D62F-E71D5389B698}"/>
          </ac:spMkLst>
        </pc:spChg>
        <pc:spChg chg="add del mod">
          <ac:chgData name="Saiful Sajol" userId="" providerId="" clId="Web-{320B0245-F435-4C0B-B211-776DFF9595FD}" dt="2022-10-25T01:18:53.096" v="91"/>
          <ac:spMkLst>
            <pc:docMk/>
            <pc:sldMk cId="738197158" sldId="308"/>
            <ac:spMk id="20" creationId="{F8D0C3C6-3D52-337D-3692-96AB978F6A25}"/>
          </ac:spMkLst>
        </pc:spChg>
        <pc:spChg chg="add del mod">
          <ac:chgData name="Saiful Sajol" userId="" providerId="" clId="Web-{320B0245-F435-4C0B-B211-776DFF9595FD}" dt="2022-10-25T01:22:10.930" v="116"/>
          <ac:spMkLst>
            <pc:docMk/>
            <pc:sldMk cId="738197158" sldId="308"/>
            <ac:spMk id="22" creationId="{2F2C8E1E-D5A3-B15D-91AD-A6E7A0AE5C78}"/>
          </ac:spMkLst>
        </pc:spChg>
        <pc:spChg chg="add del mod">
          <ac:chgData name="Saiful Sajol" userId="" providerId="" clId="Web-{320B0245-F435-4C0B-B211-776DFF9595FD}" dt="2022-10-25T01:22:31.102" v="118"/>
          <ac:spMkLst>
            <pc:docMk/>
            <pc:sldMk cId="738197158" sldId="308"/>
            <ac:spMk id="25" creationId="{29075B6D-EBC9-BE35-F201-2A267FE2CD91}"/>
          </ac:spMkLst>
        </pc:spChg>
        <pc:picChg chg="add del mod">
          <ac:chgData name="Saiful Sajol" userId="" providerId="" clId="Web-{320B0245-F435-4C0B-B211-776DFF9595FD}" dt="2022-10-25T01:22:09.945" v="115"/>
          <ac:picMkLst>
            <pc:docMk/>
            <pc:sldMk cId="738197158" sldId="308"/>
            <ac:picMk id="8" creationId="{73FFE704-C5FA-3734-B7BB-3582D7B9A4EC}"/>
          </ac:picMkLst>
        </pc:picChg>
        <pc:picChg chg="add del">
          <ac:chgData name="Saiful Sajol" userId="" providerId="" clId="Web-{320B0245-F435-4C0B-B211-776DFF9595FD}" dt="2022-10-25T01:18:58.986" v="97"/>
          <ac:picMkLst>
            <pc:docMk/>
            <pc:sldMk cId="738197158" sldId="308"/>
            <ac:picMk id="12" creationId="{8BD6C0DF-C79C-7791-59FF-538CAF4F0984}"/>
          </ac:picMkLst>
        </pc:picChg>
        <pc:picChg chg="add del mod ord">
          <ac:chgData name="Saiful Sajol" userId="" providerId="" clId="Web-{320B0245-F435-4C0B-B211-776DFF9595FD}" dt="2022-10-25T01:22:30.133" v="117"/>
          <ac:picMkLst>
            <pc:docMk/>
            <pc:sldMk cId="738197158" sldId="308"/>
            <ac:picMk id="23" creationId="{EEC2F409-512D-CA1C-AB3D-6214D65B3F4A}"/>
          </ac:picMkLst>
        </pc:picChg>
        <pc:picChg chg="add mod ord">
          <ac:chgData name="Saiful Sajol" userId="" providerId="" clId="Web-{320B0245-F435-4C0B-B211-776DFF9595FD}" dt="2022-10-25T01:31:19.102" v="145" actId="1076"/>
          <ac:picMkLst>
            <pc:docMk/>
            <pc:sldMk cId="738197158" sldId="308"/>
            <ac:picMk id="26" creationId="{78D581F3-814A-9C94-6189-2DF1FD023AFC}"/>
          </ac:picMkLst>
        </pc:picChg>
        <pc:picChg chg="add del mod">
          <ac:chgData name="Saiful Sajol" userId="" providerId="" clId="Web-{320B0245-F435-4C0B-B211-776DFF9595FD}" dt="2022-10-25T01:29:35.052" v="125"/>
          <ac:picMkLst>
            <pc:docMk/>
            <pc:sldMk cId="738197158" sldId="308"/>
            <ac:picMk id="27" creationId="{CDF9CF2C-E766-827D-BCE1-3BEA91C7CFD4}"/>
          </ac:picMkLst>
        </pc:picChg>
        <pc:picChg chg="add mod">
          <ac:chgData name="Saiful Sajol" userId="" providerId="" clId="Web-{320B0245-F435-4C0B-B211-776DFF9595FD}" dt="2022-10-25T01:29:44.600" v="130" actId="14100"/>
          <ac:picMkLst>
            <pc:docMk/>
            <pc:sldMk cId="738197158" sldId="308"/>
            <ac:picMk id="28" creationId="{9F20442D-6244-63A0-0BD8-FBE79BE93F59}"/>
          </ac:picMkLst>
        </pc:picChg>
        <pc:picChg chg="add mod">
          <ac:chgData name="Saiful Sajol" userId="" providerId="" clId="Web-{320B0245-F435-4C0B-B211-776DFF9595FD}" dt="2022-10-25T01:31:14.962" v="143" actId="1076"/>
          <ac:picMkLst>
            <pc:docMk/>
            <pc:sldMk cId="738197158" sldId="308"/>
            <ac:picMk id="29" creationId="{A09433AF-26C4-64D8-7408-2A61F95F17A8}"/>
          </ac:picMkLst>
        </pc:picChg>
      </pc:sldChg>
      <pc:sldChg chg="modSp add del replId">
        <pc:chgData name="Saiful Sajol" userId="" providerId="" clId="Web-{320B0245-F435-4C0B-B211-776DFF9595FD}" dt="2022-10-25T02:09:18.368" v="236"/>
        <pc:sldMkLst>
          <pc:docMk/>
          <pc:sldMk cId="4189656043" sldId="309"/>
        </pc:sldMkLst>
        <pc:spChg chg="mod">
          <ac:chgData name="Saiful Sajol" userId="" providerId="" clId="Web-{320B0245-F435-4C0B-B211-776DFF9595FD}" dt="2022-10-25T02:08:43.023" v="233" actId="20577"/>
          <ac:spMkLst>
            <pc:docMk/>
            <pc:sldMk cId="4189656043" sldId="309"/>
            <ac:spMk id="2" creationId="{AB745D8C-AB50-B824-D143-8907F77D25BE}"/>
          </ac:spMkLst>
        </pc:spChg>
      </pc:sldChg>
      <pc:sldChg chg="addSp delSp modSp add replId">
        <pc:chgData name="Saiful Sajol" userId="" providerId="" clId="Web-{320B0245-F435-4C0B-B211-776DFF9595FD}" dt="2022-10-25T02:08:38.601" v="231" actId="20577"/>
        <pc:sldMkLst>
          <pc:docMk/>
          <pc:sldMk cId="3532770780" sldId="310"/>
        </pc:sldMkLst>
        <pc:spChg chg="mod">
          <ac:chgData name="Saiful Sajol" userId="" providerId="" clId="Web-{320B0245-F435-4C0B-B211-776DFF9595FD}" dt="2022-10-25T02:08:38.601" v="231" actId="20577"/>
          <ac:spMkLst>
            <pc:docMk/>
            <pc:sldMk cId="3532770780" sldId="310"/>
            <ac:spMk id="2" creationId="{AB745D8C-AB50-B824-D143-8907F77D25BE}"/>
          </ac:spMkLst>
        </pc:spChg>
        <pc:spChg chg="add del mod">
          <ac:chgData name="Saiful Sajol" userId="" providerId="" clId="Web-{320B0245-F435-4C0B-B211-776DFF9595FD}" dt="2022-10-25T02:01:55.652" v="150"/>
          <ac:spMkLst>
            <pc:docMk/>
            <pc:sldMk cId="3532770780" sldId="310"/>
            <ac:spMk id="5" creationId="{D0F7E073-E8FA-90BC-4B52-3E6E98336C4F}"/>
          </ac:spMkLst>
        </pc:spChg>
        <pc:spChg chg="add mod">
          <ac:chgData name="Saiful Sajol" userId="" providerId="" clId="Web-{320B0245-F435-4C0B-B211-776DFF9595FD}" dt="2022-10-25T02:07:33.615" v="221" actId="1076"/>
          <ac:spMkLst>
            <pc:docMk/>
            <pc:sldMk cId="3532770780" sldId="310"/>
            <ac:spMk id="8" creationId="{AC594848-08BF-CEEF-A8E7-846E2EFB3B8E}"/>
          </ac:spMkLst>
        </pc:spChg>
        <pc:spChg chg="add mod">
          <ac:chgData name="Saiful Sajol" userId="" providerId="" clId="Web-{320B0245-F435-4C0B-B211-776DFF9595FD}" dt="2022-10-25T02:07:05.583" v="217" actId="20577"/>
          <ac:spMkLst>
            <pc:docMk/>
            <pc:sldMk cId="3532770780" sldId="310"/>
            <ac:spMk id="9" creationId="{FCBF1571-C255-F57E-9FAA-1563EB5B72F6}"/>
          </ac:spMkLst>
        </pc:spChg>
        <pc:spChg chg="del">
          <ac:chgData name="Saiful Sajol" userId="" providerId="" clId="Web-{320B0245-F435-4C0B-B211-776DFF9595FD}" dt="2022-10-25T02:02:04.824" v="153"/>
          <ac:spMkLst>
            <pc:docMk/>
            <pc:sldMk cId="3532770780" sldId="310"/>
            <ac:spMk id="10" creationId="{F561F705-A763-3353-93C1-4E3CB2EA96BC}"/>
          </ac:spMkLst>
        </pc:spChg>
        <pc:spChg chg="del">
          <ac:chgData name="Saiful Sajol" userId="" providerId="" clId="Web-{320B0245-F435-4C0B-B211-776DFF9595FD}" dt="2022-10-25T02:01:58.371" v="151"/>
          <ac:spMkLst>
            <pc:docMk/>
            <pc:sldMk cId="3532770780" sldId="310"/>
            <ac:spMk id="14" creationId="{6571449B-C94C-2336-B840-7EFC2F0C89ED}"/>
          </ac:spMkLst>
        </pc:spChg>
        <pc:spChg chg="del">
          <ac:chgData name="Saiful Sajol" userId="" providerId="" clId="Web-{320B0245-F435-4C0B-B211-776DFF9595FD}" dt="2022-10-25T02:01:45.229" v="148"/>
          <ac:spMkLst>
            <pc:docMk/>
            <pc:sldMk cId="3532770780" sldId="310"/>
            <ac:spMk id="16" creationId="{67D983EA-4FE8-3FAC-2DA3-1C6F395F34DA}"/>
          </ac:spMkLst>
        </pc:spChg>
        <pc:spChg chg="del">
          <ac:chgData name="Saiful Sajol" userId="" providerId="" clId="Web-{320B0245-F435-4C0B-B211-776DFF9595FD}" dt="2022-10-25T02:02:01.777" v="152"/>
          <ac:spMkLst>
            <pc:docMk/>
            <pc:sldMk cId="3532770780" sldId="310"/>
            <ac:spMk id="18" creationId="{41351AEA-9F9A-55D3-D62F-E71D5389B698}"/>
          </ac:spMkLst>
        </pc:spChg>
        <pc:graphicFrameChg chg="add del mod">
          <ac:chgData name="Saiful Sajol" userId="" providerId="" clId="Web-{320B0245-F435-4C0B-B211-776DFF9595FD}" dt="2022-10-25T02:04:35.141" v="168"/>
          <ac:graphicFrameMkLst>
            <pc:docMk/>
            <pc:sldMk cId="3532770780" sldId="310"/>
            <ac:graphicFrameMk id="12" creationId="{285CEBED-7614-B069-C19E-45E8C926ACA7}"/>
          </ac:graphicFrameMkLst>
        </pc:graphicFrameChg>
        <pc:graphicFrameChg chg="add mod modGraphic">
          <ac:chgData name="Saiful Sajol" userId="" providerId="" clId="Web-{320B0245-F435-4C0B-B211-776DFF9595FD}" dt="2022-10-25T02:07:29.865" v="219" actId="1076"/>
          <ac:graphicFrameMkLst>
            <pc:docMk/>
            <pc:sldMk cId="3532770780" sldId="310"/>
            <ac:graphicFrameMk id="15" creationId="{8B9692B6-07BB-6BB6-E260-CA3A0294FA34}"/>
          </ac:graphicFrameMkLst>
        </pc:graphicFrameChg>
        <pc:picChg chg="add mod">
          <ac:chgData name="Saiful Sajol" userId="" providerId="" clId="Web-{320B0245-F435-4C0B-B211-776DFF9595FD}" dt="2022-10-25T02:07:30.927" v="220" actId="1076"/>
          <ac:picMkLst>
            <pc:docMk/>
            <pc:sldMk cId="3532770780" sldId="310"/>
            <ac:picMk id="6" creationId="{8F35DC94-4754-867B-652F-7047A1D763FE}"/>
          </ac:picMkLst>
        </pc:picChg>
        <pc:picChg chg="del">
          <ac:chgData name="Saiful Sajol" userId="" providerId="" clId="Web-{320B0245-F435-4C0B-B211-776DFF9595FD}" dt="2022-10-25T02:01:47.011" v="149"/>
          <ac:picMkLst>
            <pc:docMk/>
            <pc:sldMk cId="3532770780" sldId="310"/>
            <ac:picMk id="26" creationId="{78D581F3-814A-9C94-6189-2DF1FD023AFC}"/>
          </ac:picMkLst>
        </pc:picChg>
      </pc:sldChg>
      <pc:sldChg chg="add del replId">
        <pc:chgData name="Saiful Sajol" userId="" providerId="" clId="Web-{320B0245-F435-4C0B-B211-776DFF9595FD}" dt="2022-10-25T02:08:28.507" v="227"/>
        <pc:sldMkLst>
          <pc:docMk/>
          <pc:sldMk cId="831132366" sldId="311"/>
        </pc:sldMkLst>
      </pc:sldChg>
    </pc:docChg>
  </pc:docChgLst>
  <pc:docChgLst>
    <pc:chgData name="Saiful Sajol" userId="vxDs1/ERin8oBnZhq6firqJ41EOKY+z2zyNxTQP54ds=" providerId="None" clId="Web-{477E2D3D-82FC-49B3-97D5-D539EB598EEF}"/>
    <pc:docChg chg="modSld">
      <pc:chgData name="Saiful Sajol" userId="vxDs1/ERin8oBnZhq6firqJ41EOKY+z2zyNxTQP54ds=" providerId="None" clId="Web-{477E2D3D-82FC-49B3-97D5-D539EB598EEF}" dt="2022-10-27T21:10:58.034" v="67" actId="20577"/>
      <pc:docMkLst>
        <pc:docMk/>
      </pc:docMkLst>
      <pc:sldChg chg="addSp delSp modSp">
        <pc:chgData name="Saiful Sajol" userId="vxDs1/ERin8oBnZhq6firqJ41EOKY+z2zyNxTQP54ds=" providerId="None" clId="Web-{477E2D3D-82FC-49B3-97D5-D539EB598EEF}" dt="2022-10-27T21:07:26.308" v="43" actId="14100"/>
        <pc:sldMkLst>
          <pc:docMk/>
          <pc:sldMk cId="1366967710" sldId="307"/>
        </pc:sldMkLst>
        <pc:picChg chg="del">
          <ac:chgData name="Saiful Sajol" userId="vxDs1/ERin8oBnZhq6firqJ41EOKY+z2zyNxTQP54ds=" providerId="None" clId="Web-{477E2D3D-82FC-49B3-97D5-D539EB598EEF}" dt="2022-10-27T21:06:01.571" v="36"/>
          <ac:picMkLst>
            <pc:docMk/>
            <pc:sldMk cId="1366967710" sldId="307"/>
            <ac:picMk id="6" creationId="{4433BA1F-ED28-7F23-B958-941303DCEEA7}"/>
          </ac:picMkLst>
        </pc:picChg>
        <pc:picChg chg="del mod">
          <ac:chgData name="Saiful Sajol" userId="vxDs1/ERin8oBnZhq6firqJ41EOKY+z2zyNxTQP54ds=" providerId="None" clId="Web-{477E2D3D-82FC-49B3-97D5-D539EB598EEF}" dt="2022-10-27T21:07:16.058" v="40"/>
          <ac:picMkLst>
            <pc:docMk/>
            <pc:sldMk cId="1366967710" sldId="307"/>
            <ac:picMk id="7" creationId="{1D325B89-5E79-9020-9F29-DBE95FD7900D}"/>
          </ac:picMkLst>
        </pc:picChg>
        <pc:picChg chg="add mod">
          <ac:chgData name="Saiful Sajol" userId="vxDs1/ERin8oBnZhq6firqJ41EOKY+z2zyNxTQP54ds=" providerId="None" clId="Web-{477E2D3D-82FC-49B3-97D5-D539EB598EEF}" dt="2022-10-27T21:06:08.946" v="39" actId="14100"/>
          <ac:picMkLst>
            <pc:docMk/>
            <pc:sldMk cId="1366967710" sldId="307"/>
            <ac:picMk id="8" creationId="{5EB7CD37-55CF-2722-D179-997885BC48A2}"/>
          </ac:picMkLst>
        </pc:picChg>
        <pc:picChg chg="add mod">
          <ac:chgData name="Saiful Sajol" userId="vxDs1/ERin8oBnZhq6firqJ41EOKY+z2zyNxTQP54ds=" providerId="None" clId="Web-{477E2D3D-82FC-49B3-97D5-D539EB598EEF}" dt="2022-10-27T21:07:26.308" v="43" actId="14100"/>
          <ac:picMkLst>
            <pc:docMk/>
            <pc:sldMk cId="1366967710" sldId="307"/>
            <ac:picMk id="9" creationId="{6610E510-DCE1-016E-A2CB-2E90A4C45357}"/>
          </ac:picMkLst>
        </pc:picChg>
      </pc:sldChg>
      <pc:sldChg chg="addSp delSp modSp">
        <pc:chgData name="Saiful Sajol" userId="vxDs1/ERin8oBnZhq6firqJ41EOKY+z2zyNxTQP54ds=" providerId="None" clId="Web-{477E2D3D-82FC-49B3-97D5-D539EB598EEF}" dt="2022-10-27T21:09:40.219" v="54" actId="14100"/>
        <pc:sldMkLst>
          <pc:docMk/>
          <pc:sldMk cId="738197158" sldId="308"/>
        </pc:sldMkLst>
        <pc:spChg chg="add del mod">
          <ac:chgData name="Saiful Sajol" userId="vxDs1/ERin8oBnZhq6firqJ41EOKY+z2zyNxTQP54ds=" providerId="None" clId="Web-{477E2D3D-82FC-49B3-97D5-D539EB598EEF}" dt="2022-10-27T21:09:13.952" v="49"/>
          <ac:spMkLst>
            <pc:docMk/>
            <pc:sldMk cId="738197158" sldId="308"/>
            <ac:spMk id="5" creationId="{56E2ECED-BD47-214C-FF98-AFE0A994C6DA}"/>
          </ac:spMkLst>
        </pc:spChg>
        <pc:spChg chg="mod">
          <ac:chgData name="Saiful Sajol" userId="vxDs1/ERin8oBnZhq6firqJ41EOKY+z2zyNxTQP54ds=" providerId="None" clId="Web-{477E2D3D-82FC-49B3-97D5-D539EB598EEF}" dt="2022-10-27T21:08:45.889" v="47" actId="20577"/>
          <ac:spMkLst>
            <pc:docMk/>
            <pc:sldMk cId="738197158" sldId="308"/>
            <ac:spMk id="10" creationId="{F561F705-A763-3353-93C1-4E3CB2EA96BC}"/>
          </ac:spMkLst>
        </pc:spChg>
        <pc:spChg chg="mod">
          <ac:chgData name="Saiful Sajol" userId="vxDs1/ERin8oBnZhq6firqJ41EOKY+z2zyNxTQP54ds=" providerId="None" clId="Web-{477E2D3D-82FC-49B3-97D5-D539EB598EEF}" dt="2022-10-27T21:08:37.967" v="45" actId="20577"/>
          <ac:spMkLst>
            <pc:docMk/>
            <pc:sldMk cId="738197158" sldId="308"/>
            <ac:spMk id="18" creationId="{41351AEA-9F9A-55D3-D62F-E71D5389B698}"/>
          </ac:spMkLst>
        </pc:spChg>
        <pc:picChg chg="del">
          <ac:chgData name="Saiful Sajol" userId="vxDs1/ERin8oBnZhq6firqJ41EOKY+z2zyNxTQP54ds=" providerId="None" clId="Web-{477E2D3D-82FC-49B3-97D5-D539EB598EEF}" dt="2022-10-27T21:09:12.952" v="48"/>
          <ac:picMkLst>
            <pc:docMk/>
            <pc:sldMk cId="738197158" sldId="308"/>
            <ac:picMk id="6" creationId="{C049E8E5-F314-B322-CB73-B3104FE02530}"/>
          </ac:picMkLst>
        </pc:picChg>
        <pc:picChg chg="del">
          <ac:chgData name="Saiful Sajol" userId="vxDs1/ERin8oBnZhq6firqJ41EOKY+z2zyNxTQP54ds=" providerId="None" clId="Web-{477E2D3D-82FC-49B3-97D5-D539EB598EEF}" dt="2022-10-27T21:09:34.469" v="51"/>
          <ac:picMkLst>
            <pc:docMk/>
            <pc:sldMk cId="738197158" sldId="308"/>
            <ac:picMk id="7" creationId="{B5C540AA-2B8C-09AB-E5DB-8D267F23B55F}"/>
          </ac:picMkLst>
        </pc:picChg>
        <pc:picChg chg="add mod ord">
          <ac:chgData name="Saiful Sajol" userId="vxDs1/ERin8oBnZhq6firqJ41EOKY+z2zyNxTQP54ds=" providerId="None" clId="Web-{477E2D3D-82FC-49B3-97D5-D539EB598EEF}" dt="2022-10-27T21:09:15.921" v="50" actId="1076"/>
          <ac:picMkLst>
            <pc:docMk/>
            <pc:sldMk cId="738197158" sldId="308"/>
            <ac:picMk id="8" creationId="{1028C150-79A9-7798-BEBC-EF67CF63E0F5}"/>
          </ac:picMkLst>
        </pc:picChg>
        <pc:picChg chg="add mod">
          <ac:chgData name="Saiful Sajol" userId="vxDs1/ERin8oBnZhq6firqJ41EOKY+z2zyNxTQP54ds=" providerId="None" clId="Web-{477E2D3D-82FC-49B3-97D5-D539EB598EEF}" dt="2022-10-27T21:09:40.219" v="54" actId="14100"/>
          <ac:picMkLst>
            <pc:docMk/>
            <pc:sldMk cId="738197158" sldId="308"/>
            <ac:picMk id="9" creationId="{E7D49B8A-D4A2-7FC3-C699-2A254FB88E04}"/>
          </ac:picMkLst>
        </pc:picChg>
      </pc:sldChg>
      <pc:sldChg chg="addSp delSp modSp">
        <pc:chgData name="Saiful Sajol" userId="vxDs1/ERin8oBnZhq6firqJ41EOKY+z2zyNxTQP54ds=" providerId="None" clId="Web-{477E2D3D-82FC-49B3-97D5-D539EB598EEF}" dt="2022-10-27T21:10:58.034" v="67" actId="20577"/>
        <pc:sldMkLst>
          <pc:docMk/>
          <pc:sldMk cId="3532770780" sldId="310"/>
        </pc:sldMkLst>
        <pc:spChg chg="mod">
          <ac:chgData name="Saiful Sajol" userId="vxDs1/ERin8oBnZhq6firqJ41EOKY+z2zyNxTQP54ds=" providerId="None" clId="Web-{477E2D3D-82FC-49B3-97D5-D539EB598EEF}" dt="2022-10-27T21:10:58.034" v="67" actId="20577"/>
          <ac:spMkLst>
            <pc:docMk/>
            <pc:sldMk cId="3532770780" sldId="310"/>
            <ac:spMk id="9" creationId="{FCBF1571-C255-F57E-9FAA-1563EB5B72F6}"/>
          </ac:spMkLst>
        </pc:spChg>
        <pc:graphicFrameChg chg="modGraphic">
          <ac:chgData name="Saiful Sajol" userId="vxDs1/ERin8oBnZhq6firqJ41EOKY+z2zyNxTQP54ds=" providerId="None" clId="Web-{477E2D3D-82FC-49B3-97D5-D539EB598EEF}" dt="2022-10-27T20:53:47.061" v="6"/>
          <ac:graphicFrameMkLst>
            <pc:docMk/>
            <pc:sldMk cId="3532770780" sldId="310"/>
            <ac:graphicFrameMk id="15" creationId="{8B9692B6-07BB-6BB6-E260-CA3A0294FA34}"/>
          </ac:graphicFrameMkLst>
        </pc:graphicFrameChg>
        <pc:picChg chg="del">
          <ac:chgData name="Saiful Sajol" userId="vxDs1/ERin8oBnZhq6firqJ41EOKY+z2zyNxTQP54ds=" providerId="None" clId="Web-{477E2D3D-82FC-49B3-97D5-D539EB598EEF}" dt="2022-10-27T21:10:10.189" v="55"/>
          <ac:picMkLst>
            <pc:docMk/>
            <pc:sldMk cId="3532770780" sldId="310"/>
            <ac:picMk id="4" creationId="{9EAFFCBC-5D40-490F-8119-1808FAECE95C}"/>
          </ac:picMkLst>
        </pc:picChg>
        <pc:picChg chg="add mod">
          <ac:chgData name="Saiful Sajol" userId="vxDs1/ERin8oBnZhq6firqJ41EOKY+z2zyNxTQP54ds=" providerId="None" clId="Web-{477E2D3D-82FC-49B3-97D5-D539EB598EEF}" dt="2022-10-27T21:10:17.158" v="59" actId="1076"/>
          <ac:picMkLst>
            <pc:docMk/>
            <pc:sldMk cId="3532770780" sldId="310"/>
            <ac:picMk id="5" creationId="{6EE4BDF3-96AA-6E74-BE7F-43D63B43FF7D}"/>
          </ac:picMkLst>
        </pc:picChg>
      </pc:sldChg>
    </pc:docChg>
  </pc:docChgLst>
  <pc:docChgLst>
    <pc:chgData name="Taniya Sultana" userId="IXeAz5GSsaWUP9yrJOLKPwNIgHQTKjh6DJ3intSnFEg=" providerId="None" clId="Web-{9F065833-4518-41AB-B99A-3B503DB07970}"/>
    <pc:docChg chg="delSld modSld">
      <pc:chgData name="Taniya Sultana" userId="IXeAz5GSsaWUP9yrJOLKPwNIgHQTKjh6DJ3intSnFEg=" providerId="None" clId="Web-{9F065833-4518-41AB-B99A-3B503DB07970}" dt="2022-10-24T17:55:19.576" v="25" actId="20577"/>
      <pc:docMkLst>
        <pc:docMk/>
      </pc:docMkLst>
      <pc:sldChg chg="modSp">
        <pc:chgData name="Taniya Sultana" userId="IXeAz5GSsaWUP9yrJOLKPwNIgHQTKjh6DJ3intSnFEg=" providerId="None" clId="Web-{9F065833-4518-41AB-B99A-3B503DB07970}" dt="2022-10-24T17:55:19.576" v="25" actId="20577"/>
        <pc:sldMkLst>
          <pc:docMk/>
          <pc:sldMk cId="3568256011" sldId="278"/>
        </pc:sldMkLst>
        <pc:spChg chg="mod">
          <ac:chgData name="Taniya Sultana" userId="IXeAz5GSsaWUP9yrJOLKPwNIgHQTKjh6DJ3intSnFEg=" providerId="None" clId="Web-{9F065833-4518-41AB-B99A-3B503DB07970}" dt="2022-10-24T17:55:19.576" v="25" actId="20577"/>
          <ac:spMkLst>
            <pc:docMk/>
            <pc:sldMk cId="3568256011" sldId="278"/>
            <ac:spMk id="2" creationId="{EA9E5020-E54A-6DC5-F845-6EDDF40AB655}"/>
          </ac:spMkLst>
        </pc:spChg>
      </pc:sldChg>
      <pc:sldChg chg="modSp">
        <pc:chgData name="Taniya Sultana" userId="IXeAz5GSsaWUP9yrJOLKPwNIgHQTKjh6DJ3intSnFEg=" providerId="None" clId="Web-{9F065833-4518-41AB-B99A-3B503DB07970}" dt="2022-10-24T17:55:06.342" v="22" actId="20577"/>
        <pc:sldMkLst>
          <pc:docMk/>
          <pc:sldMk cId="3523904029" sldId="279"/>
        </pc:sldMkLst>
        <pc:spChg chg="mod">
          <ac:chgData name="Taniya Sultana" userId="IXeAz5GSsaWUP9yrJOLKPwNIgHQTKjh6DJ3intSnFEg=" providerId="None" clId="Web-{9F065833-4518-41AB-B99A-3B503DB07970}" dt="2022-10-24T17:55:06.342" v="22" actId="20577"/>
          <ac:spMkLst>
            <pc:docMk/>
            <pc:sldMk cId="3523904029" sldId="279"/>
            <ac:spMk id="2" creationId="{62156969-3E33-566E-EA71-11536FDCCE3E}"/>
          </ac:spMkLst>
        </pc:spChg>
      </pc:sldChg>
      <pc:sldChg chg="modSp">
        <pc:chgData name="Taniya Sultana" userId="IXeAz5GSsaWUP9yrJOLKPwNIgHQTKjh6DJ3intSnFEg=" providerId="None" clId="Web-{9F065833-4518-41AB-B99A-3B503DB07970}" dt="2022-10-24T17:51:47.584" v="11" actId="20577"/>
        <pc:sldMkLst>
          <pc:docMk/>
          <pc:sldMk cId="3958379819" sldId="281"/>
        </pc:sldMkLst>
        <pc:spChg chg="mod">
          <ac:chgData name="Taniya Sultana" userId="IXeAz5GSsaWUP9yrJOLKPwNIgHQTKjh6DJ3intSnFEg=" providerId="None" clId="Web-{9F065833-4518-41AB-B99A-3B503DB07970}" dt="2022-10-24T17:51:47.584" v="11" actId="20577"/>
          <ac:spMkLst>
            <pc:docMk/>
            <pc:sldMk cId="3958379819" sldId="281"/>
            <ac:spMk id="4" creationId="{CDEEBFBB-E46D-EEA2-5E61-1C95579A4723}"/>
          </ac:spMkLst>
        </pc:spChg>
      </pc:sldChg>
      <pc:sldChg chg="del">
        <pc:chgData name="Taniya Sultana" userId="IXeAz5GSsaWUP9yrJOLKPwNIgHQTKjh6DJ3intSnFEg=" providerId="None" clId="Web-{9F065833-4518-41AB-B99A-3B503DB07970}" dt="2022-10-24T17:54:19.840" v="12"/>
        <pc:sldMkLst>
          <pc:docMk/>
          <pc:sldMk cId="977257360" sldId="283"/>
        </pc:sldMkLst>
      </pc:sldChg>
      <pc:sldChg chg="modSp">
        <pc:chgData name="Taniya Sultana" userId="IXeAz5GSsaWUP9yrJOLKPwNIgHQTKjh6DJ3intSnFEg=" providerId="None" clId="Web-{9F065833-4518-41AB-B99A-3B503DB07970}" dt="2022-10-24T17:54:59.482" v="18" actId="20577"/>
        <pc:sldMkLst>
          <pc:docMk/>
          <pc:sldMk cId="619032282" sldId="293"/>
        </pc:sldMkLst>
        <pc:spChg chg="mod">
          <ac:chgData name="Taniya Sultana" userId="IXeAz5GSsaWUP9yrJOLKPwNIgHQTKjh6DJ3intSnFEg=" providerId="None" clId="Web-{9F065833-4518-41AB-B99A-3B503DB07970}" dt="2022-10-24T17:54:59.482" v="18" actId="20577"/>
          <ac:spMkLst>
            <pc:docMk/>
            <pc:sldMk cId="619032282" sldId="293"/>
            <ac:spMk id="2" creationId="{9EEEDEC3-5205-7E56-2E57-6A60E659AC2D}"/>
          </ac:spMkLst>
        </pc:spChg>
      </pc:sldChg>
    </pc:docChg>
  </pc:docChgLst>
  <pc:docChgLst>
    <pc:chgData name="Taniya Sultana" userId="00aa6816-929c-4741-a751-6f4c601b910e" providerId="ADAL" clId="{09B8A849-3E53-4F4E-8C49-1005EB1A632E}"/>
    <pc:docChg chg="undo redo custSel addSld delSld modSld sldOrd">
      <pc:chgData name="Taniya Sultana" userId="00aa6816-929c-4741-a751-6f4c601b910e" providerId="ADAL" clId="{09B8A849-3E53-4F4E-8C49-1005EB1A632E}" dt="2022-09-01T02:59:05.423" v="1259" actId="20577"/>
      <pc:docMkLst>
        <pc:docMk/>
      </pc:docMkLst>
      <pc:sldChg chg="addSp delSp modSp mod">
        <pc:chgData name="Taniya Sultana" userId="00aa6816-929c-4741-a751-6f4c601b910e" providerId="ADAL" clId="{09B8A849-3E53-4F4E-8C49-1005EB1A632E}" dt="2022-09-01T02:59:05.423" v="1259" actId="20577"/>
        <pc:sldMkLst>
          <pc:docMk/>
          <pc:sldMk cId="1715211405" sldId="453"/>
        </pc:sldMkLst>
        <pc:spChg chg="add del mod">
          <ac:chgData name="Taniya Sultana" userId="00aa6816-929c-4741-a751-6f4c601b910e" providerId="ADAL" clId="{09B8A849-3E53-4F4E-8C49-1005EB1A632E}" dt="2022-08-31T16:41:41.386" v="651" actId="478"/>
          <ac:spMkLst>
            <pc:docMk/>
            <pc:sldMk cId="1715211405" sldId="453"/>
            <ac:spMk id="4" creationId="{C03DF377-7320-2A25-3D15-ECD26D324057}"/>
          </ac:spMkLst>
        </pc:spChg>
        <pc:spChg chg="mod">
          <ac:chgData name="Taniya Sultana" userId="00aa6816-929c-4741-a751-6f4c601b910e" providerId="ADAL" clId="{09B8A849-3E53-4F4E-8C49-1005EB1A632E}" dt="2022-08-31T16:41:52.419" v="652" actId="14100"/>
          <ac:spMkLst>
            <pc:docMk/>
            <pc:sldMk cId="1715211405" sldId="453"/>
            <ac:spMk id="7" creationId="{53E9CB56-53CF-1F8C-003F-95FE0E6092EB}"/>
          </ac:spMkLst>
        </pc:spChg>
        <pc:spChg chg="mod">
          <ac:chgData name="Taniya Sultana" userId="00aa6816-929c-4741-a751-6f4c601b910e" providerId="ADAL" clId="{09B8A849-3E53-4F4E-8C49-1005EB1A632E}" dt="2022-09-01T02:59:05.423" v="1259" actId="20577"/>
          <ac:spMkLst>
            <pc:docMk/>
            <pc:sldMk cId="1715211405" sldId="453"/>
            <ac:spMk id="8" creationId="{7A2A7E33-C045-75CB-ECE4-ADBDE3F06326}"/>
          </ac:spMkLst>
        </pc:spChg>
      </pc:sldChg>
      <pc:sldChg chg="addSp delSp modSp new mod">
        <pc:chgData name="Taniya Sultana" userId="00aa6816-929c-4741-a751-6f4c601b910e" providerId="ADAL" clId="{09B8A849-3E53-4F4E-8C49-1005EB1A632E}" dt="2022-09-01T02:33:36.930" v="1098"/>
        <pc:sldMkLst>
          <pc:docMk/>
          <pc:sldMk cId="3055744700" sldId="475"/>
        </pc:sldMkLst>
        <pc:spChg chg="mod">
          <ac:chgData name="Taniya Sultana" userId="00aa6816-929c-4741-a751-6f4c601b910e" providerId="ADAL" clId="{09B8A849-3E53-4F4E-8C49-1005EB1A632E}" dt="2022-09-01T02:33:36.930" v="1098"/>
          <ac:spMkLst>
            <pc:docMk/>
            <pc:sldMk cId="3055744700" sldId="475"/>
            <ac:spMk id="2" creationId="{89AE6866-6358-C020-FB71-DDDAEB89A544}"/>
          </ac:spMkLst>
        </pc:spChg>
        <pc:spChg chg="mod">
          <ac:chgData name="Taniya Sultana" userId="00aa6816-929c-4741-a751-6f4c601b910e" providerId="ADAL" clId="{09B8A849-3E53-4F4E-8C49-1005EB1A632E}" dt="2022-08-31T19:35:37.691" v="718" actId="27636"/>
          <ac:spMkLst>
            <pc:docMk/>
            <pc:sldMk cId="3055744700" sldId="475"/>
            <ac:spMk id="3" creationId="{A6AA94DA-60BC-A26C-DFB8-087CB763112F}"/>
          </ac:spMkLst>
        </pc:spChg>
        <pc:spChg chg="del">
          <ac:chgData name="Taniya Sultana" userId="00aa6816-929c-4741-a751-6f4c601b910e" providerId="ADAL" clId="{09B8A849-3E53-4F4E-8C49-1005EB1A632E}" dt="2022-08-31T23:19:47.513" v="886"/>
          <ac:spMkLst>
            <pc:docMk/>
            <pc:sldMk cId="3055744700" sldId="475"/>
            <ac:spMk id="4" creationId="{9D435664-BE4E-586A-2D66-FB8B66720A76}"/>
          </ac:spMkLst>
        </pc:spChg>
        <pc:graphicFrameChg chg="add del mod modGraphic">
          <ac:chgData name="Taniya Sultana" userId="00aa6816-929c-4741-a751-6f4c601b910e" providerId="ADAL" clId="{09B8A849-3E53-4F4E-8C49-1005EB1A632E}" dt="2022-08-31T23:40:36.887" v="1091" actId="478"/>
          <ac:graphicFrameMkLst>
            <pc:docMk/>
            <pc:sldMk cId="3055744700" sldId="475"/>
            <ac:graphicFrameMk id="7" creationId="{13DA864F-50A7-9237-32A1-802550055164}"/>
          </ac:graphicFrameMkLst>
        </pc:graphicFrameChg>
        <pc:graphicFrameChg chg="add mod modGraphic">
          <ac:chgData name="Taniya Sultana" userId="00aa6816-929c-4741-a751-6f4c601b910e" providerId="ADAL" clId="{09B8A849-3E53-4F4E-8C49-1005EB1A632E}" dt="2022-08-31T23:39:59.439" v="1087"/>
          <ac:graphicFrameMkLst>
            <pc:docMk/>
            <pc:sldMk cId="3055744700" sldId="475"/>
            <ac:graphicFrameMk id="9" creationId="{0931B357-0921-B84A-94F5-3618851016B0}"/>
          </ac:graphicFrameMkLst>
        </pc:graphicFrameChg>
        <pc:picChg chg="add mod">
          <ac:chgData name="Taniya Sultana" userId="00aa6816-929c-4741-a751-6f4c601b910e" providerId="ADAL" clId="{09B8A849-3E53-4F4E-8C49-1005EB1A632E}" dt="2022-08-31T23:41:17.692" v="1092"/>
          <ac:picMkLst>
            <pc:docMk/>
            <pc:sldMk cId="3055744700" sldId="475"/>
            <ac:picMk id="6" creationId="{A7295AF6-FD21-2648-30FD-693368832FEB}"/>
          </ac:picMkLst>
        </pc:picChg>
      </pc:sldChg>
    </pc:docChg>
  </pc:docChgLst>
  <pc:docChgLst>
    <pc:chgData name="Taniya Sultana" userId="IXeAz5GSsaWUP9yrJOLKPwNIgHQTKjh6DJ3intSnFEg=" providerId="None" clId="Web-{EA841665-285A-4657-AD92-0139928E55C0}"/>
    <pc:docChg chg="delSld modSld">
      <pc:chgData name="Taniya Sultana" userId="IXeAz5GSsaWUP9yrJOLKPwNIgHQTKjh6DJ3intSnFEg=" providerId="None" clId="Web-{EA841665-285A-4657-AD92-0139928E55C0}" dt="2022-10-25T17:39:25.572" v="153" actId="20577"/>
      <pc:docMkLst>
        <pc:docMk/>
      </pc:docMkLst>
      <pc:sldChg chg="del">
        <pc:chgData name="Taniya Sultana" userId="IXeAz5GSsaWUP9yrJOLKPwNIgHQTKjh6DJ3intSnFEg=" providerId="None" clId="Web-{EA841665-285A-4657-AD92-0139928E55C0}" dt="2022-10-25T17:05:12.550" v="0"/>
        <pc:sldMkLst>
          <pc:docMk/>
          <pc:sldMk cId="3369346771" sldId="284"/>
        </pc:sldMkLst>
      </pc:sldChg>
      <pc:sldChg chg="del">
        <pc:chgData name="Taniya Sultana" userId="IXeAz5GSsaWUP9yrJOLKPwNIgHQTKjh6DJ3intSnFEg=" providerId="None" clId="Web-{EA841665-285A-4657-AD92-0139928E55C0}" dt="2022-10-25T17:05:16.956" v="3"/>
        <pc:sldMkLst>
          <pc:docMk/>
          <pc:sldMk cId="2850699573" sldId="285"/>
        </pc:sldMkLst>
      </pc:sldChg>
      <pc:sldChg chg="modSp">
        <pc:chgData name="Taniya Sultana" userId="IXeAz5GSsaWUP9yrJOLKPwNIgHQTKjh6DJ3intSnFEg=" providerId="None" clId="Web-{EA841665-285A-4657-AD92-0139928E55C0}" dt="2022-10-25T17:30:00.881" v="34" actId="1076"/>
        <pc:sldMkLst>
          <pc:docMk/>
          <pc:sldMk cId="1996640307" sldId="294"/>
        </pc:sldMkLst>
        <pc:spChg chg="mod">
          <ac:chgData name="Taniya Sultana" userId="IXeAz5GSsaWUP9yrJOLKPwNIgHQTKjh6DJ3intSnFEg=" providerId="None" clId="Web-{EA841665-285A-4657-AD92-0139928E55C0}" dt="2022-10-25T17:30:00.881" v="34" actId="1076"/>
          <ac:spMkLst>
            <pc:docMk/>
            <pc:sldMk cId="1996640307" sldId="294"/>
            <ac:spMk id="14" creationId="{92A8BC70-34AA-B0E8-DC2E-A04D1DB1E833}"/>
          </ac:spMkLst>
        </pc:spChg>
      </pc:sldChg>
      <pc:sldChg chg="del">
        <pc:chgData name="Taniya Sultana" userId="IXeAz5GSsaWUP9yrJOLKPwNIgHQTKjh6DJ3intSnFEg=" providerId="None" clId="Web-{EA841665-285A-4657-AD92-0139928E55C0}" dt="2022-10-25T17:05:13.691" v="1"/>
        <pc:sldMkLst>
          <pc:docMk/>
          <pc:sldMk cId="1684008979" sldId="311"/>
        </pc:sldMkLst>
      </pc:sldChg>
      <pc:sldChg chg="del">
        <pc:chgData name="Taniya Sultana" userId="IXeAz5GSsaWUP9yrJOLKPwNIgHQTKjh6DJ3intSnFEg=" providerId="None" clId="Web-{EA841665-285A-4657-AD92-0139928E55C0}" dt="2022-10-25T17:05:15.628" v="2"/>
        <pc:sldMkLst>
          <pc:docMk/>
          <pc:sldMk cId="492966208" sldId="312"/>
        </pc:sldMkLst>
      </pc:sldChg>
      <pc:sldChg chg="modSp">
        <pc:chgData name="Taniya Sultana" userId="IXeAz5GSsaWUP9yrJOLKPwNIgHQTKjh6DJ3intSnFEg=" providerId="None" clId="Web-{EA841665-285A-4657-AD92-0139928E55C0}" dt="2022-10-25T17:39:25.572" v="153" actId="20577"/>
        <pc:sldMkLst>
          <pc:docMk/>
          <pc:sldMk cId="3968061125" sldId="315"/>
        </pc:sldMkLst>
        <pc:spChg chg="mod">
          <ac:chgData name="Taniya Sultana" userId="IXeAz5GSsaWUP9yrJOLKPwNIgHQTKjh6DJ3intSnFEg=" providerId="None" clId="Web-{EA841665-285A-4657-AD92-0139928E55C0}" dt="2022-10-25T17:39:25.572" v="153" actId="20577"/>
          <ac:spMkLst>
            <pc:docMk/>
            <pc:sldMk cId="3968061125" sldId="315"/>
            <ac:spMk id="4" creationId="{8185D0E9-5A8B-96A0-64F7-E35FB5C9CE76}"/>
          </ac:spMkLst>
        </pc:spChg>
      </pc:sldChg>
      <pc:sldChg chg="addSp modSp">
        <pc:chgData name="Taniya Sultana" userId="IXeAz5GSsaWUP9yrJOLKPwNIgHQTKjh6DJ3intSnFEg=" providerId="None" clId="Web-{EA841665-285A-4657-AD92-0139928E55C0}" dt="2022-10-25T17:14:16.506" v="33" actId="20577"/>
        <pc:sldMkLst>
          <pc:docMk/>
          <pc:sldMk cId="246230845" sldId="319"/>
        </pc:sldMkLst>
        <pc:spChg chg="mod">
          <ac:chgData name="Taniya Sultana" userId="IXeAz5GSsaWUP9yrJOLKPwNIgHQTKjh6DJ3intSnFEg=" providerId="None" clId="Web-{EA841665-285A-4657-AD92-0139928E55C0}" dt="2022-10-25T17:14:16.506" v="33" actId="20577"/>
          <ac:spMkLst>
            <pc:docMk/>
            <pc:sldMk cId="246230845" sldId="319"/>
            <ac:spMk id="7" creationId="{C956F306-3BE2-1054-A75C-97057B0572C1}"/>
          </ac:spMkLst>
        </pc:spChg>
        <pc:spChg chg="add mod">
          <ac:chgData name="Taniya Sultana" userId="IXeAz5GSsaWUP9yrJOLKPwNIgHQTKjh6DJ3intSnFEg=" providerId="None" clId="Web-{EA841665-285A-4657-AD92-0139928E55C0}" dt="2022-10-25T17:13:49.770" v="28" actId="1076"/>
          <ac:spMkLst>
            <pc:docMk/>
            <pc:sldMk cId="246230845" sldId="319"/>
            <ac:spMk id="9" creationId="{2C969C96-20B6-4D35-C6C1-542BDDB27C40}"/>
          </ac:spMkLst>
        </pc:spChg>
        <pc:picChg chg="add mod">
          <ac:chgData name="Taniya Sultana" userId="IXeAz5GSsaWUP9yrJOLKPwNIgHQTKjh6DJ3intSnFEg=" providerId="None" clId="Web-{EA841665-285A-4657-AD92-0139928E55C0}" dt="2022-10-25T17:13:35.395" v="23" actId="1076"/>
          <ac:picMkLst>
            <pc:docMk/>
            <pc:sldMk cId="246230845" sldId="319"/>
            <ac:picMk id="8" creationId="{8AC78F97-854D-31D8-90B6-423345C4866C}"/>
          </ac:picMkLst>
        </pc:picChg>
      </pc:sldChg>
    </pc:docChg>
  </pc:docChgLst>
  <pc:docChgLst>
    <pc:chgData name="Taniya Sultana" userId="00aa6816-929c-4741-a751-6f4c601b910e" providerId="ADAL" clId="{B701CF72-7BD8-4CB9-A392-36575C233F19}"/>
    <pc:docChg chg="undo custSel addSld modSld">
      <pc:chgData name="Taniya Sultana" userId="00aa6816-929c-4741-a751-6f4c601b910e" providerId="ADAL" clId="{B701CF72-7BD8-4CB9-A392-36575C233F19}" dt="2022-09-16T15:42:10.771" v="142" actId="20577"/>
      <pc:docMkLst>
        <pc:docMk/>
      </pc:docMkLst>
      <pc:sldChg chg="addSp delSp modSp mod modNotesTx">
        <pc:chgData name="Taniya Sultana" userId="00aa6816-929c-4741-a751-6f4c601b910e" providerId="ADAL" clId="{B701CF72-7BD8-4CB9-A392-36575C233F19}" dt="2022-09-16T15:40:07.280" v="103" actId="20577"/>
        <pc:sldMkLst>
          <pc:docMk/>
          <pc:sldMk cId="1845234897" sldId="477"/>
        </pc:sldMkLst>
        <pc:graphicFrameChg chg="add del modGraphic">
          <ac:chgData name="Taniya Sultana" userId="00aa6816-929c-4741-a751-6f4c601b910e" providerId="ADAL" clId="{B701CF72-7BD8-4CB9-A392-36575C233F19}" dt="2022-09-16T15:39:54.363" v="61" actId="27309"/>
          <ac:graphicFrameMkLst>
            <pc:docMk/>
            <pc:sldMk cId="1845234897" sldId="477"/>
            <ac:graphicFrameMk id="6" creationId="{9E46B8F2-48B5-0797-4996-7FD02B6AEBD4}"/>
          </ac:graphicFrameMkLst>
        </pc:graphicFrameChg>
      </pc:sldChg>
      <pc:sldChg chg="modNotesTx">
        <pc:chgData name="Taniya Sultana" userId="00aa6816-929c-4741-a751-6f4c601b910e" providerId="ADAL" clId="{B701CF72-7BD8-4CB9-A392-36575C233F19}" dt="2022-09-16T15:42:10.771" v="142" actId="20577"/>
        <pc:sldMkLst>
          <pc:docMk/>
          <pc:sldMk cId="3807942947" sldId="478"/>
        </pc:sldMkLst>
      </pc:sldChg>
      <pc:sldChg chg="modSp mod">
        <pc:chgData name="Taniya Sultana" userId="00aa6816-929c-4741-a751-6f4c601b910e" providerId="ADAL" clId="{B701CF72-7BD8-4CB9-A392-36575C233F19}" dt="2022-09-16T15:09:26.270" v="21" actId="20577"/>
        <pc:sldMkLst>
          <pc:docMk/>
          <pc:sldMk cId="2140103106" sldId="480"/>
        </pc:sldMkLst>
        <pc:spChg chg="mod">
          <ac:chgData name="Taniya Sultana" userId="00aa6816-929c-4741-a751-6f4c601b910e" providerId="ADAL" clId="{B701CF72-7BD8-4CB9-A392-36575C233F19}" dt="2022-09-16T15:09:26.270" v="21" actId="20577"/>
          <ac:spMkLst>
            <pc:docMk/>
            <pc:sldMk cId="2140103106" sldId="480"/>
            <ac:spMk id="4" creationId="{39F4D1DC-B42A-411F-9409-997F3A7AE25A}"/>
          </ac:spMkLst>
        </pc:spChg>
      </pc:sldChg>
      <pc:sldChg chg="modSp add mod">
        <pc:chgData name="Taniya Sultana" userId="00aa6816-929c-4741-a751-6f4c601b910e" providerId="ADAL" clId="{B701CF72-7BD8-4CB9-A392-36575C233F19}" dt="2022-09-16T15:09:43.640" v="53" actId="20577"/>
        <pc:sldMkLst>
          <pc:docMk/>
          <pc:sldMk cId="2347964229" sldId="481"/>
        </pc:sldMkLst>
        <pc:spChg chg="mod">
          <ac:chgData name="Taniya Sultana" userId="00aa6816-929c-4741-a751-6f4c601b910e" providerId="ADAL" clId="{B701CF72-7BD8-4CB9-A392-36575C233F19}" dt="2022-09-16T15:09:43.640" v="53" actId="20577"/>
          <ac:spMkLst>
            <pc:docMk/>
            <pc:sldMk cId="2347964229" sldId="481"/>
            <ac:spMk id="4" creationId="{39F4D1DC-B42A-411F-9409-997F3A7AE25A}"/>
          </ac:spMkLst>
        </pc:spChg>
      </pc:sldChg>
      <pc:sldChg chg="modSp new mod">
        <pc:chgData name="Taniya Sultana" userId="00aa6816-929c-4741-a751-6f4c601b910e" providerId="ADAL" clId="{B701CF72-7BD8-4CB9-A392-36575C233F19}" dt="2022-09-16T15:11:49.684" v="59" actId="27636"/>
        <pc:sldMkLst>
          <pc:docMk/>
          <pc:sldMk cId="523497238" sldId="482"/>
        </pc:sldMkLst>
        <pc:spChg chg="mod">
          <ac:chgData name="Taniya Sultana" userId="00aa6816-929c-4741-a751-6f4c601b910e" providerId="ADAL" clId="{B701CF72-7BD8-4CB9-A392-36575C233F19}" dt="2022-09-16T15:11:49.684" v="59" actId="27636"/>
          <ac:spMkLst>
            <pc:docMk/>
            <pc:sldMk cId="523497238" sldId="482"/>
            <ac:spMk id="4" creationId="{4C30C9B6-C999-4BC5-9486-701080AC8A2E}"/>
          </ac:spMkLst>
        </pc:spChg>
      </pc:sldChg>
      <pc:sldChg chg="new">
        <pc:chgData name="Taniya Sultana" userId="00aa6816-929c-4741-a751-6f4c601b910e" providerId="ADAL" clId="{B701CF72-7BD8-4CB9-A392-36575C233F19}" dt="2022-09-16T15:11:09.133" v="55" actId="680"/>
        <pc:sldMkLst>
          <pc:docMk/>
          <pc:sldMk cId="91600655" sldId="483"/>
        </pc:sldMkLst>
      </pc:sldChg>
    </pc:docChg>
  </pc:docChgLst>
  <pc:docChgLst>
    <pc:chgData name="Taniya Sultana" userId="IXeAz5GSsaWUP9yrJOLKPwNIgHQTKjh6DJ3intSnFEg=" providerId="None" clId="Web-{87B4A8EB-4D00-4220-939C-E16B4BC43513}"/>
    <pc:docChg chg="addSld delSld modSld">
      <pc:chgData name="Taniya Sultana" userId="IXeAz5GSsaWUP9yrJOLKPwNIgHQTKjh6DJ3intSnFEg=" providerId="None" clId="Web-{87B4A8EB-4D00-4220-939C-E16B4BC43513}" dt="2022-10-25T02:39:59.244" v="217"/>
      <pc:docMkLst>
        <pc:docMk/>
      </pc:docMkLst>
      <pc:sldChg chg="modSp">
        <pc:chgData name="Taniya Sultana" userId="IXeAz5GSsaWUP9yrJOLKPwNIgHQTKjh6DJ3intSnFEg=" providerId="None" clId="Web-{87B4A8EB-4D00-4220-939C-E16B4BC43513}" dt="2022-10-25T02:07:10.521" v="131" actId="20577"/>
        <pc:sldMkLst>
          <pc:docMk/>
          <pc:sldMk cId="4043059219" sldId="277"/>
        </pc:sldMkLst>
        <pc:spChg chg="mod">
          <ac:chgData name="Taniya Sultana" userId="IXeAz5GSsaWUP9yrJOLKPwNIgHQTKjh6DJ3intSnFEg=" providerId="None" clId="Web-{87B4A8EB-4D00-4220-939C-E16B4BC43513}" dt="2022-10-25T02:07:10.521" v="131" actId="20577"/>
          <ac:spMkLst>
            <pc:docMk/>
            <pc:sldMk cId="4043059219" sldId="277"/>
            <ac:spMk id="16" creationId="{848046F4-87BE-E25F-3729-EC2485F56034}"/>
          </ac:spMkLst>
        </pc:spChg>
      </pc:sldChg>
      <pc:sldChg chg="addSp delSp modSp">
        <pc:chgData name="Taniya Sultana" userId="IXeAz5GSsaWUP9yrJOLKPwNIgHQTKjh6DJ3intSnFEg=" providerId="None" clId="Web-{87B4A8EB-4D00-4220-939C-E16B4BC43513}" dt="2022-10-25T02:00:48.352" v="79" actId="20577"/>
        <pc:sldMkLst>
          <pc:docMk/>
          <pc:sldMk cId="3568256011" sldId="278"/>
        </pc:sldMkLst>
        <pc:spChg chg="del mod">
          <ac:chgData name="Taniya Sultana" userId="IXeAz5GSsaWUP9yrJOLKPwNIgHQTKjh6DJ3intSnFEg=" providerId="None" clId="Web-{87B4A8EB-4D00-4220-939C-E16B4BC43513}" dt="2022-10-25T01:29:22.570" v="33"/>
          <ac:spMkLst>
            <pc:docMk/>
            <pc:sldMk cId="3568256011" sldId="278"/>
            <ac:spMk id="5" creationId="{888B40CF-B8A3-6C2B-491A-1E9AC4B93140}"/>
          </ac:spMkLst>
        </pc:spChg>
        <pc:spChg chg="del mod">
          <ac:chgData name="Taniya Sultana" userId="IXeAz5GSsaWUP9yrJOLKPwNIgHQTKjh6DJ3intSnFEg=" providerId="None" clId="Web-{87B4A8EB-4D00-4220-939C-E16B4BC43513}" dt="2022-10-25T02:00:06.773" v="65"/>
          <ac:spMkLst>
            <pc:docMk/>
            <pc:sldMk cId="3568256011" sldId="278"/>
            <ac:spMk id="7" creationId="{2D3E40A0-82CF-A831-065A-BD1DD79D322D}"/>
          </ac:spMkLst>
        </pc:spChg>
        <pc:spChg chg="mod">
          <ac:chgData name="Taniya Sultana" userId="IXeAz5GSsaWUP9yrJOLKPwNIgHQTKjh6DJ3intSnFEg=" providerId="None" clId="Web-{87B4A8EB-4D00-4220-939C-E16B4BC43513}" dt="2022-10-25T02:00:48.352" v="79" actId="20577"/>
          <ac:spMkLst>
            <pc:docMk/>
            <pc:sldMk cId="3568256011" sldId="278"/>
            <ac:spMk id="12" creationId="{505E1754-A21F-07DC-A2EF-49686407A39D}"/>
          </ac:spMkLst>
        </pc:spChg>
        <pc:spChg chg="mod">
          <ac:chgData name="Taniya Sultana" userId="IXeAz5GSsaWUP9yrJOLKPwNIgHQTKjh6DJ3intSnFEg=" providerId="None" clId="Web-{87B4A8EB-4D00-4220-939C-E16B4BC43513}" dt="2022-10-25T01:29:29.461" v="35" actId="1076"/>
          <ac:spMkLst>
            <pc:docMk/>
            <pc:sldMk cId="3568256011" sldId="278"/>
            <ac:spMk id="13" creationId="{F8FCB9E7-F0F7-76CF-B40D-E6981D8DE2B1}"/>
          </ac:spMkLst>
        </pc:spChg>
        <pc:picChg chg="add del mod">
          <ac:chgData name="Taniya Sultana" userId="IXeAz5GSsaWUP9yrJOLKPwNIgHQTKjh6DJ3intSnFEg=" providerId="None" clId="Web-{87B4A8EB-4D00-4220-939C-E16B4BC43513}" dt="2022-10-25T02:00:03.835" v="63"/>
          <ac:picMkLst>
            <pc:docMk/>
            <pc:sldMk cId="3568256011" sldId="278"/>
            <ac:picMk id="4" creationId="{0B1975DD-01AD-C410-AD74-3F127A96BF2A}"/>
          </ac:picMkLst>
        </pc:picChg>
        <pc:picChg chg="add del mod">
          <ac:chgData name="Taniya Sultana" userId="IXeAz5GSsaWUP9yrJOLKPwNIgHQTKjh6DJ3intSnFEg=" providerId="None" clId="Web-{87B4A8EB-4D00-4220-939C-E16B4BC43513}" dt="2022-10-25T01:29:46.852" v="38"/>
          <ac:picMkLst>
            <pc:docMk/>
            <pc:sldMk cId="3568256011" sldId="278"/>
            <ac:picMk id="6" creationId="{990F2EF6-75F3-A474-0620-250BD9329FC6}"/>
          </ac:picMkLst>
        </pc:picChg>
        <pc:picChg chg="del">
          <ac:chgData name="Taniya Sultana" userId="IXeAz5GSsaWUP9yrJOLKPwNIgHQTKjh6DJ3intSnFEg=" providerId="None" clId="Web-{87B4A8EB-4D00-4220-939C-E16B4BC43513}" dt="2022-10-25T01:29:42.508" v="36"/>
          <ac:picMkLst>
            <pc:docMk/>
            <pc:sldMk cId="3568256011" sldId="278"/>
            <ac:picMk id="8" creationId="{961D8023-2DB7-873F-1664-DDF617EDE1BA}"/>
          </ac:picMkLst>
        </pc:picChg>
        <pc:picChg chg="add del mod modCrop">
          <ac:chgData name="Taniya Sultana" userId="IXeAz5GSsaWUP9yrJOLKPwNIgHQTKjh6DJ3intSnFEg=" providerId="None" clId="Web-{87B4A8EB-4D00-4220-939C-E16B4BC43513}" dt="2022-10-25T01:31:47.825" v="44"/>
          <ac:picMkLst>
            <pc:docMk/>
            <pc:sldMk cId="3568256011" sldId="278"/>
            <ac:picMk id="9" creationId="{4117D759-1827-FBBD-40D7-1737235E070B}"/>
          </ac:picMkLst>
        </pc:picChg>
        <pc:picChg chg="add del mod">
          <ac:chgData name="Taniya Sultana" userId="IXeAz5GSsaWUP9yrJOLKPwNIgHQTKjh6DJ3intSnFEg=" providerId="None" clId="Web-{87B4A8EB-4D00-4220-939C-E16B4BC43513}" dt="2022-10-25T02:00:04.601" v="64"/>
          <ac:picMkLst>
            <pc:docMk/>
            <pc:sldMk cId="3568256011" sldId="278"/>
            <ac:picMk id="11" creationId="{513EBF6E-F943-A142-8ED1-6084E6C85C2A}"/>
          </ac:picMkLst>
        </pc:picChg>
        <pc:picChg chg="add mod">
          <ac:chgData name="Taniya Sultana" userId="IXeAz5GSsaWUP9yrJOLKPwNIgHQTKjh6DJ3intSnFEg=" providerId="None" clId="Web-{87B4A8EB-4D00-4220-939C-E16B4BC43513}" dt="2022-10-25T02:00:30.992" v="75" actId="14100"/>
          <ac:picMkLst>
            <pc:docMk/>
            <pc:sldMk cId="3568256011" sldId="278"/>
            <ac:picMk id="14" creationId="{7D9BA96D-EA8F-459B-3386-2125F9749BA1}"/>
          </ac:picMkLst>
        </pc:picChg>
      </pc:sldChg>
      <pc:sldChg chg="addSp delSp modSp">
        <pc:chgData name="Taniya Sultana" userId="IXeAz5GSsaWUP9yrJOLKPwNIgHQTKjh6DJ3intSnFEg=" providerId="None" clId="Web-{87B4A8EB-4D00-4220-939C-E16B4BC43513}" dt="2022-10-25T02:19:45.828" v="187" actId="14100"/>
        <pc:sldMkLst>
          <pc:docMk/>
          <pc:sldMk cId="3523904029" sldId="279"/>
        </pc:sldMkLst>
        <pc:spChg chg="mod">
          <ac:chgData name="Taniya Sultana" userId="IXeAz5GSsaWUP9yrJOLKPwNIgHQTKjh6DJ3intSnFEg=" providerId="None" clId="Web-{87B4A8EB-4D00-4220-939C-E16B4BC43513}" dt="2022-10-25T02:01:15.713" v="85" actId="1076"/>
          <ac:spMkLst>
            <pc:docMk/>
            <pc:sldMk cId="3523904029" sldId="279"/>
            <ac:spMk id="6" creationId="{976D11EE-87F2-0B77-04CD-5C38C9652FF8}"/>
          </ac:spMkLst>
        </pc:spChg>
        <pc:spChg chg="add del mod">
          <ac:chgData name="Taniya Sultana" userId="IXeAz5GSsaWUP9yrJOLKPwNIgHQTKjh6DJ3intSnFEg=" providerId="None" clId="Web-{87B4A8EB-4D00-4220-939C-E16B4BC43513}" dt="2022-10-25T02:01:07.384" v="83"/>
          <ac:spMkLst>
            <pc:docMk/>
            <pc:sldMk cId="3523904029" sldId="279"/>
            <ac:spMk id="7" creationId="{DABA46C6-F282-3532-8C0E-71F3DF5400E5}"/>
          </ac:spMkLst>
        </pc:spChg>
        <pc:spChg chg="mod">
          <ac:chgData name="Taniya Sultana" userId="IXeAz5GSsaWUP9yrJOLKPwNIgHQTKjh6DJ3intSnFEg=" providerId="None" clId="Web-{87B4A8EB-4D00-4220-939C-E16B4BC43513}" dt="2022-10-25T02:08:44.228" v="147" actId="20577"/>
          <ac:spMkLst>
            <pc:docMk/>
            <pc:sldMk cId="3523904029" sldId="279"/>
            <ac:spMk id="8" creationId="{F8CF3E07-CF5A-B29B-5BAD-C8736FF1800F}"/>
          </ac:spMkLst>
        </pc:spChg>
        <pc:picChg chg="del">
          <ac:chgData name="Taniya Sultana" userId="IXeAz5GSsaWUP9yrJOLKPwNIgHQTKjh6DJ3intSnFEg=" providerId="None" clId="Web-{87B4A8EB-4D00-4220-939C-E16B4BC43513}" dt="2022-10-25T02:01:05.900" v="82"/>
          <ac:picMkLst>
            <pc:docMk/>
            <pc:sldMk cId="3523904029" sldId="279"/>
            <ac:picMk id="5" creationId="{267958C4-A342-CF1A-0354-B6FDFB1A8A3D}"/>
          </ac:picMkLst>
        </pc:picChg>
        <pc:picChg chg="add mod ord">
          <ac:chgData name="Taniya Sultana" userId="IXeAz5GSsaWUP9yrJOLKPwNIgHQTKjh6DJ3intSnFEg=" providerId="None" clId="Web-{87B4A8EB-4D00-4220-939C-E16B4BC43513}" dt="2022-10-25T02:19:45.828" v="187" actId="14100"/>
          <ac:picMkLst>
            <pc:docMk/>
            <pc:sldMk cId="3523904029" sldId="279"/>
            <ac:picMk id="9" creationId="{AEC6603A-7BF8-2A95-694F-E89119C10519}"/>
          </ac:picMkLst>
        </pc:picChg>
        <pc:picChg chg="del">
          <ac:chgData name="Taniya Sultana" userId="IXeAz5GSsaWUP9yrJOLKPwNIgHQTKjh6DJ3intSnFEg=" providerId="None" clId="Web-{87B4A8EB-4D00-4220-939C-E16B4BC43513}" dt="2022-10-25T02:01:05.150" v="81"/>
          <ac:picMkLst>
            <pc:docMk/>
            <pc:sldMk cId="3523904029" sldId="279"/>
            <ac:picMk id="3074" creationId="{278C8BFF-3365-8846-DD7E-9A29806AB6C5}"/>
          </ac:picMkLst>
        </pc:picChg>
      </pc:sldChg>
      <pc:sldChg chg="del">
        <pc:chgData name="Taniya Sultana" userId="IXeAz5GSsaWUP9yrJOLKPwNIgHQTKjh6DJ3intSnFEg=" providerId="None" clId="Web-{87B4A8EB-4D00-4220-939C-E16B4BC43513}" dt="2022-10-25T02:39:34.040" v="213"/>
        <pc:sldMkLst>
          <pc:docMk/>
          <pc:sldMk cId="3958379819" sldId="281"/>
        </pc:sldMkLst>
      </pc:sldChg>
      <pc:sldChg chg="modSp">
        <pc:chgData name="Taniya Sultana" userId="IXeAz5GSsaWUP9yrJOLKPwNIgHQTKjh6DJ3intSnFEg=" providerId="None" clId="Web-{87B4A8EB-4D00-4220-939C-E16B4BC43513}" dt="2022-10-25T02:06:03.488" v="124" actId="20577"/>
        <pc:sldMkLst>
          <pc:docMk/>
          <pc:sldMk cId="3055004175" sldId="287"/>
        </pc:sldMkLst>
        <pc:spChg chg="mod">
          <ac:chgData name="Taniya Sultana" userId="IXeAz5GSsaWUP9yrJOLKPwNIgHQTKjh6DJ3intSnFEg=" providerId="None" clId="Web-{87B4A8EB-4D00-4220-939C-E16B4BC43513}" dt="2022-10-25T02:05:25.596" v="115" actId="20577"/>
          <ac:spMkLst>
            <pc:docMk/>
            <pc:sldMk cId="3055004175" sldId="287"/>
            <ac:spMk id="2" creationId="{DDC5E597-E78D-C173-B988-062C7856F775}"/>
          </ac:spMkLst>
        </pc:spChg>
        <pc:spChg chg="mod">
          <ac:chgData name="Taniya Sultana" userId="IXeAz5GSsaWUP9yrJOLKPwNIgHQTKjh6DJ3intSnFEg=" providerId="None" clId="Web-{87B4A8EB-4D00-4220-939C-E16B4BC43513}" dt="2022-10-25T02:06:03.488" v="124" actId="20577"/>
          <ac:spMkLst>
            <pc:docMk/>
            <pc:sldMk cId="3055004175" sldId="287"/>
            <ac:spMk id="4" creationId="{85C38306-51F2-36B9-7F7C-CCFF2AA17D48}"/>
          </ac:spMkLst>
        </pc:spChg>
      </pc:sldChg>
      <pc:sldChg chg="del">
        <pc:chgData name="Taniya Sultana" userId="IXeAz5GSsaWUP9yrJOLKPwNIgHQTKjh6DJ3intSnFEg=" providerId="None" clId="Web-{87B4A8EB-4D00-4220-939C-E16B4BC43513}" dt="2022-10-25T02:39:56.744" v="216"/>
        <pc:sldMkLst>
          <pc:docMk/>
          <pc:sldMk cId="1646794427" sldId="288"/>
        </pc:sldMkLst>
      </pc:sldChg>
      <pc:sldChg chg="del">
        <pc:chgData name="Taniya Sultana" userId="IXeAz5GSsaWUP9yrJOLKPwNIgHQTKjh6DJ3intSnFEg=" providerId="None" clId="Web-{87B4A8EB-4D00-4220-939C-E16B4BC43513}" dt="2022-10-25T02:39:59.244" v="217"/>
        <pc:sldMkLst>
          <pc:docMk/>
          <pc:sldMk cId="2513960960" sldId="289"/>
        </pc:sldMkLst>
      </pc:sldChg>
      <pc:sldChg chg="del">
        <pc:chgData name="Taniya Sultana" userId="IXeAz5GSsaWUP9yrJOLKPwNIgHQTKjh6DJ3intSnFEg=" providerId="None" clId="Web-{87B4A8EB-4D00-4220-939C-E16B4BC43513}" dt="2022-10-25T02:39:48.759" v="215"/>
        <pc:sldMkLst>
          <pc:docMk/>
          <pc:sldMk cId="2374943180" sldId="290"/>
        </pc:sldMkLst>
      </pc:sldChg>
      <pc:sldChg chg="del">
        <pc:chgData name="Taniya Sultana" userId="IXeAz5GSsaWUP9yrJOLKPwNIgHQTKjh6DJ3intSnFEg=" providerId="None" clId="Web-{87B4A8EB-4D00-4220-939C-E16B4BC43513}" dt="2022-10-25T02:39:30.790" v="212"/>
        <pc:sldMkLst>
          <pc:docMk/>
          <pc:sldMk cId="1851710116" sldId="292"/>
        </pc:sldMkLst>
      </pc:sldChg>
      <pc:sldChg chg="addSp delSp modSp">
        <pc:chgData name="Taniya Sultana" userId="IXeAz5GSsaWUP9yrJOLKPwNIgHQTKjh6DJ3intSnFEg=" providerId="None" clId="Web-{87B4A8EB-4D00-4220-939C-E16B4BC43513}" dt="2022-10-25T02:34:53.374" v="206" actId="20577"/>
        <pc:sldMkLst>
          <pc:docMk/>
          <pc:sldMk cId="619032282" sldId="293"/>
        </pc:sldMkLst>
        <pc:spChg chg="mod">
          <ac:chgData name="Taniya Sultana" userId="IXeAz5GSsaWUP9yrJOLKPwNIgHQTKjh6DJ3intSnFEg=" providerId="None" clId="Web-{87B4A8EB-4D00-4220-939C-E16B4BC43513}" dt="2022-10-25T02:34:53.374" v="206" actId="20577"/>
          <ac:spMkLst>
            <pc:docMk/>
            <pc:sldMk cId="619032282" sldId="293"/>
            <ac:spMk id="4" creationId="{D4AEE8B1-1759-C3DC-8224-75ED4E464F66}"/>
          </ac:spMkLst>
        </pc:spChg>
        <pc:spChg chg="mod">
          <ac:chgData name="Taniya Sultana" userId="IXeAz5GSsaWUP9yrJOLKPwNIgHQTKjh6DJ3intSnFEg=" providerId="None" clId="Web-{87B4A8EB-4D00-4220-939C-E16B4BC43513}" dt="2022-10-25T01:28:34.115" v="24" actId="1076"/>
          <ac:spMkLst>
            <pc:docMk/>
            <pc:sldMk cId="619032282" sldId="293"/>
            <ac:spMk id="5" creationId="{15BBEA30-8307-540E-5172-F241F6B7BDBA}"/>
          </ac:spMkLst>
        </pc:spChg>
        <pc:picChg chg="del">
          <ac:chgData name="Taniya Sultana" userId="IXeAz5GSsaWUP9yrJOLKPwNIgHQTKjh6DJ3intSnFEg=" providerId="None" clId="Web-{87B4A8EB-4D00-4220-939C-E16B4BC43513}" dt="2022-10-25T01:27:03.081" v="0"/>
          <ac:picMkLst>
            <pc:docMk/>
            <pc:sldMk cId="619032282" sldId="293"/>
            <ac:picMk id="6" creationId="{46E0A1E4-B03C-CEAE-B6E6-2001F5276D4F}"/>
          </ac:picMkLst>
        </pc:picChg>
        <pc:picChg chg="del">
          <ac:chgData name="Taniya Sultana" userId="IXeAz5GSsaWUP9yrJOLKPwNIgHQTKjh6DJ3intSnFEg=" providerId="None" clId="Web-{87B4A8EB-4D00-4220-939C-E16B4BC43513}" dt="2022-10-25T01:27:53.739" v="11"/>
          <ac:picMkLst>
            <pc:docMk/>
            <pc:sldMk cId="619032282" sldId="293"/>
            <ac:picMk id="7" creationId="{2AC7E6E4-FB7F-F493-C618-897F78CE49EB}"/>
          </ac:picMkLst>
        </pc:picChg>
        <pc:picChg chg="add mod">
          <ac:chgData name="Taniya Sultana" userId="IXeAz5GSsaWUP9yrJOLKPwNIgHQTKjh6DJ3intSnFEg=" providerId="None" clId="Web-{87B4A8EB-4D00-4220-939C-E16B4BC43513}" dt="2022-10-25T01:28:31.271" v="23" actId="1076"/>
          <ac:picMkLst>
            <pc:docMk/>
            <pc:sldMk cId="619032282" sldId="293"/>
            <ac:picMk id="8" creationId="{BEB8B19B-4048-71FE-592F-CB432167F662}"/>
          </ac:picMkLst>
        </pc:picChg>
        <pc:picChg chg="add mod">
          <ac:chgData name="Taniya Sultana" userId="IXeAz5GSsaWUP9yrJOLKPwNIgHQTKjh6DJ3intSnFEg=" providerId="None" clId="Web-{87B4A8EB-4D00-4220-939C-E16B4BC43513}" dt="2022-10-25T01:28:14.036" v="18" actId="14100"/>
          <ac:picMkLst>
            <pc:docMk/>
            <pc:sldMk cId="619032282" sldId="293"/>
            <ac:picMk id="9" creationId="{1A68F6C8-03B0-4691-3E2B-653E39F0406C}"/>
          </ac:picMkLst>
        </pc:picChg>
      </pc:sldChg>
      <pc:sldChg chg="modSp">
        <pc:chgData name="Taniya Sultana" userId="IXeAz5GSsaWUP9yrJOLKPwNIgHQTKjh6DJ3intSnFEg=" providerId="None" clId="Web-{87B4A8EB-4D00-4220-939C-E16B4BC43513}" dt="2022-10-25T02:37:19.739" v="211" actId="20577"/>
        <pc:sldMkLst>
          <pc:docMk/>
          <pc:sldMk cId="1996640307" sldId="294"/>
        </pc:sldMkLst>
        <pc:spChg chg="mod">
          <ac:chgData name="Taniya Sultana" userId="IXeAz5GSsaWUP9yrJOLKPwNIgHQTKjh6DJ3intSnFEg=" providerId="None" clId="Web-{87B4A8EB-4D00-4220-939C-E16B4BC43513}" dt="2022-10-25T02:37:19.739" v="211" actId="20577"/>
          <ac:spMkLst>
            <pc:docMk/>
            <pc:sldMk cId="1996640307" sldId="294"/>
            <ac:spMk id="4" creationId="{8655BD37-51F5-172B-5BB7-2B57719A8D58}"/>
          </ac:spMkLst>
        </pc:spChg>
        <pc:graphicFrameChg chg="mod">
          <ac:chgData name="Taniya Sultana" userId="IXeAz5GSsaWUP9yrJOLKPwNIgHQTKjh6DJ3intSnFEg=" providerId="None" clId="Web-{87B4A8EB-4D00-4220-939C-E16B4BC43513}" dt="2022-10-25T02:21:11.237" v="194" actId="1076"/>
          <ac:graphicFrameMkLst>
            <pc:docMk/>
            <pc:sldMk cId="1996640307" sldId="294"/>
            <ac:graphicFrameMk id="5" creationId="{C8BF1ADB-8067-D401-DEF7-4E4FCFD4659E}"/>
          </ac:graphicFrameMkLst>
        </pc:graphicFrameChg>
      </pc:sldChg>
      <pc:sldChg chg="del">
        <pc:chgData name="Taniya Sultana" userId="IXeAz5GSsaWUP9yrJOLKPwNIgHQTKjh6DJ3intSnFEg=" providerId="None" clId="Web-{87B4A8EB-4D00-4220-939C-E16B4BC43513}" dt="2022-10-25T02:39:47.275" v="214"/>
        <pc:sldMkLst>
          <pc:docMk/>
          <pc:sldMk cId="3326635430" sldId="295"/>
        </pc:sldMkLst>
      </pc:sldChg>
      <pc:sldChg chg="modSp">
        <pc:chgData name="Taniya Sultana" userId="IXeAz5GSsaWUP9yrJOLKPwNIgHQTKjh6DJ3intSnFEg=" providerId="None" clId="Web-{87B4A8EB-4D00-4220-939C-E16B4BC43513}" dt="2022-10-25T02:24:48.573" v="203" actId="14100"/>
        <pc:sldMkLst>
          <pc:docMk/>
          <pc:sldMk cId="2227690271" sldId="296"/>
        </pc:sldMkLst>
        <pc:picChg chg="mod">
          <ac:chgData name="Taniya Sultana" userId="IXeAz5GSsaWUP9yrJOLKPwNIgHQTKjh6DJ3intSnFEg=" providerId="None" clId="Web-{87B4A8EB-4D00-4220-939C-E16B4BC43513}" dt="2022-10-25T02:24:48.573" v="203" actId="14100"/>
          <ac:picMkLst>
            <pc:docMk/>
            <pc:sldMk cId="2227690271" sldId="296"/>
            <ac:picMk id="6" creationId="{B9CAB9E9-4777-7698-1D67-C3883D8692E0}"/>
          </ac:picMkLst>
        </pc:picChg>
      </pc:sldChg>
      <pc:sldChg chg="addSp delSp modSp">
        <pc:chgData name="Taniya Sultana" userId="IXeAz5GSsaWUP9yrJOLKPwNIgHQTKjh6DJ3intSnFEg=" providerId="None" clId="Web-{87B4A8EB-4D00-4220-939C-E16B4BC43513}" dt="2022-10-25T02:18:54.795" v="185"/>
        <pc:sldMkLst>
          <pc:docMk/>
          <pc:sldMk cId="3044880821" sldId="298"/>
        </pc:sldMkLst>
        <pc:spChg chg="del">
          <ac:chgData name="Taniya Sultana" userId="IXeAz5GSsaWUP9yrJOLKPwNIgHQTKjh6DJ3intSnFEg=" providerId="None" clId="Web-{87B4A8EB-4D00-4220-939C-E16B4BC43513}" dt="2022-10-25T02:01:47.698" v="86"/>
          <ac:spMkLst>
            <pc:docMk/>
            <pc:sldMk cId="3044880821" sldId="298"/>
            <ac:spMk id="8" creationId="{0C5246D2-B4E4-B151-3DA4-D9DA64A35447}"/>
          </ac:spMkLst>
        </pc:spChg>
        <pc:spChg chg="mod">
          <ac:chgData name="Taniya Sultana" userId="IXeAz5GSsaWUP9yrJOLKPwNIgHQTKjh6DJ3intSnFEg=" providerId="None" clId="Web-{87B4A8EB-4D00-4220-939C-E16B4BC43513}" dt="2022-10-25T02:16:28.931" v="156" actId="1076"/>
          <ac:spMkLst>
            <pc:docMk/>
            <pc:sldMk cId="3044880821" sldId="298"/>
            <ac:spMk id="9" creationId="{D3ACB038-2FF7-248B-9D16-6429AC2B0E10}"/>
          </ac:spMkLst>
        </pc:spChg>
        <pc:spChg chg="del">
          <ac:chgData name="Taniya Sultana" userId="IXeAz5GSsaWUP9yrJOLKPwNIgHQTKjh6DJ3intSnFEg=" providerId="None" clId="Web-{87B4A8EB-4D00-4220-939C-E16B4BC43513}" dt="2022-10-25T02:01:50.261" v="87"/>
          <ac:spMkLst>
            <pc:docMk/>
            <pc:sldMk cId="3044880821" sldId="298"/>
            <ac:spMk id="10" creationId="{C8037DAC-C29D-7FA4-E996-534D8B7D1C6D}"/>
          </ac:spMkLst>
        </pc:spChg>
        <pc:graphicFrameChg chg="add mod modGraphic">
          <ac:chgData name="Taniya Sultana" userId="IXeAz5GSsaWUP9yrJOLKPwNIgHQTKjh6DJ3intSnFEg=" providerId="None" clId="Web-{87B4A8EB-4D00-4220-939C-E16B4BC43513}" dt="2022-10-25T02:18:54.795" v="185"/>
          <ac:graphicFrameMkLst>
            <pc:docMk/>
            <pc:sldMk cId="3044880821" sldId="298"/>
            <ac:graphicFrameMk id="14" creationId="{D318C679-1F3C-5DA9-D497-915B4FFB64E8}"/>
          </ac:graphicFrameMkLst>
        </pc:graphicFrameChg>
        <pc:picChg chg="add mod">
          <ac:chgData name="Taniya Sultana" userId="IXeAz5GSsaWUP9yrJOLKPwNIgHQTKjh6DJ3intSnFEg=" providerId="None" clId="Web-{87B4A8EB-4D00-4220-939C-E16B4BC43513}" dt="2022-10-25T02:03:04.685" v="102" actId="1076"/>
          <ac:picMkLst>
            <pc:docMk/>
            <pc:sldMk cId="3044880821" sldId="298"/>
            <ac:picMk id="4" creationId="{49BB7EF3-8135-BF1D-702B-912B81D4241A}"/>
          </ac:picMkLst>
        </pc:picChg>
        <pc:picChg chg="mod">
          <ac:chgData name="Taniya Sultana" userId="IXeAz5GSsaWUP9yrJOLKPwNIgHQTKjh6DJ3intSnFEg=" providerId="None" clId="Web-{87B4A8EB-4D00-4220-939C-E16B4BC43513}" dt="2022-10-25T02:16:12.336" v="149" actId="1076"/>
          <ac:picMkLst>
            <pc:docMk/>
            <pc:sldMk cId="3044880821" sldId="298"/>
            <ac:picMk id="6" creationId="{21F92056-3358-CCDB-58FF-8C1A4BF02CD7}"/>
          </ac:picMkLst>
        </pc:picChg>
        <pc:picChg chg="add mod">
          <ac:chgData name="Taniya Sultana" userId="IXeAz5GSsaWUP9yrJOLKPwNIgHQTKjh6DJ3intSnFEg=" providerId="None" clId="Web-{87B4A8EB-4D00-4220-939C-E16B4BC43513}" dt="2022-10-25T02:02:57.794" v="100" actId="14100"/>
          <ac:picMkLst>
            <pc:docMk/>
            <pc:sldMk cId="3044880821" sldId="298"/>
            <ac:picMk id="7" creationId="{95BBCC58-ACB4-166C-5D64-1386802F1031}"/>
          </ac:picMkLst>
        </pc:picChg>
        <pc:picChg chg="del">
          <ac:chgData name="Taniya Sultana" userId="IXeAz5GSsaWUP9yrJOLKPwNIgHQTKjh6DJ3intSnFEg=" providerId="None" clId="Web-{87B4A8EB-4D00-4220-939C-E16B4BC43513}" dt="2022-10-25T02:03:09.638" v="103"/>
          <ac:picMkLst>
            <pc:docMk/>
            <pc:sldMk cId="3044880821" sldId="298"/>
            <ac:picMk id="11" creationId="{16784AB0-68AC-142A-7133-2626735545E8}"/>
          </ac:picMkLst>
        </pc:picChg>
        <pc:picChg chg="add mod">
          <ac:chgData name="Taniya Sultana" userId="IXeAz5GSsaWUP9yrJOLKPwNIgHQTKjh6DJ3intSnFEg=" providerId="None" clId="Web-{87B4A8EB-4D00-4220-939C-E16B4BC43513}" dt="2022-10-25T02:03:18.482" v="107" actId="1076"/>
          <ac:picMkLst>
            <pc:docMk/>
            <pc:sldMk cId="3044880821" sldId="298"/>
            <ac:picMk id="12" creationId="{644202D9-EFA6-53C8-61E7-B4A4CA0A18CE}"/>
          </ac:picMkLst>
        </pc:picChg>
      </pc:sldChg>
      <pc:sldChg chg="addSp delSp modSp new del">
        <pc:chgData name="Taniya Sultana" userId="IXeAz5GSsaWUP9yrJOLKPwNIgHQTKjh6DJ3intSnFEg=" providerId="None" clId="Web-{87B4A8EB-4D00-4220-939C-E16B4BC43513}" dt="2022-10-25T02:00:49.274" v="80"/>
        <pc:sldMkLst>
          <pc:docMk/>
          <pc:sldMk cId="2103882250" sldId="310"/>
        </pc:sldMkLst>
        <pc:spChg chg="add del">
          <ac:chgData name="Taniya Sultana" userId="IXeAz5GSsaWUP9yrJOLKPwNIgHQTKjh6DJ3intSnFEg=" providerId="None" clId="Web-{87B4A8EB-4D00-4220-939C-E16B4BC43513}" dt="2022-10-25T01:59:43.803" v="62"/>
          <ac:spMkLst>
            <pc:docMk/>
            <pc:sldMk cId="2103882250" sldId="310"/>
            <ac:spMk id="4" creationId="{013C0341-7A24-8AF1-0C89-17E10897534C}"/>
          </ac:spMkLst>
        </pc:spChg>
        <pc:picChg chg="add del mod ord">
          <ac:chgData name="Taniya Sultana" userId="IXeAz5GSsaWUP9yrJOLKPwNIgHQTKjh6DJ3intSnFEg=" providerId="None" clId="Web-{87B4A8EB-4D00-4220-939C-E16B4BC43513}" dt="2022-10-25T01:59:43.803" v="62"/>
          <ac:picMkLst>
            <pc:docMk/>
            <pc:sldMk cId="2103882250" sldId="310"/>
            <ac:picMk id="5" creationId="{04BE79D7-3B72-6600-ADD3-3EE93A07C061}"/>
          </ac:picMkLst>
        </pc:picChg>
      </pc:sldChg>
      <pc:sldChg chg="addSp modSp new del">
        <pc:chgData name="Taniya Sultana" userId="IXeAz5GSsaWUP9yrJOLKPwNIgHQTKjh6DJ3intSnFEg=" providerId="None" clId="Web-{87B4A8EB-4D00-4220-939C-E16B4BC43513}" dt="2022-10-25T02:21:48.692" v="200"/>
        <pc:sldMkLst>
          <pc:docMk/>
          <pc:sldMk cId="2916488458" sldId="311"/>
        </pc:sldMkLst>
        <pc:spChg chg="add mod">
          <ac:chgData name="Taniya Sultana" userId="IXeAz5GSsaWUP9yrJOLKPwNIgHQTKjh6DJ3intSnFEg=" providerId="None" clId="Web-{87B4A8EB-4D00-4220-939C-E16B4BC43513}" dt="2022-10-25T02:21:25.488" v="199" actId="1076"/>
          <ac:spMkLst>
            <pc:docMk/>
            <pc:sldMk cId="2916488458" sldId="311"/>
            <ac:spMk id="5" creationId="{BAA7B519-153E-550A-9FA0-8AD4D5A977A4}"/>
          </ac:spMkLst>
        </pc:spChg>
      </pc:sldChg>
    </pc:docChg>
  </pc:docChgLst>
  <pc:docChgLst>
    <pc:chgData name="Taniya Sultana" userId="IXeAz5GSsaWUP9yrJOLKPwNIgHQTKjh6DJ3intSnFEg=" providerId="None" clId="Web-{2A134E47-228A-4E29-809E-E1D0BD7A22BA}"/>
    <pc:docChg chg="modSld">
      <pc:chgData name="Taniya Sultana" userId="IXeAz5GSsaWUP9yrJOLKPwNIgHQTKjh6DJ3intSnFEg=" providerId="None" clId="Web-{2A134E47-228A-4E29-809E-E1D0BD7A22BA}" dt="2022-10-24T12:18:53.100" v="1" actId="20577"/>
      <pc:docMkLst>
        <pc:docMk/>
      </pc:docMkLst>
      <pc:sldChg chg="delSp">
        <pc:chgData name="Taniya Sultana" userId="IXeAz5GSsaWUP9yrJOLKPwNIgHQTKjh6DJ3intSnFEg=" providerId="None" clId="Web-{2A134E47-228A-4E29-809E-E1D0BD7A22BA}" dt="2022-10-24T12:18:30.459" v="0"/>
        <pc:sldMkLst>
          <pc:docMk/>
          <pc:sldMk cId="456140280" sldId="280"/>
        </pc:sldMkLst>
        <pc:spChg chg="del">
          <ac:chgData name="Taniya Sultana" userId="IXeAz5GSsaWUP9yrJOLKPwNIgHQTKjh6DJ3intSnFEg=" providerId="None" clId="Web-{2A134E47-228A-4E29-809E-E1D0BD7A22BA}" dt="2022-10-24T12:18:30.459" v="0"/>
          <ac:spMkLst>
            <pc:docMk/>
            <pc:sldMk cId="456140280" sldId="280"/>
            <ac:spMk id="4" creationId="{ADA7A93A-4409-1639-CDEE-D580EF8E6DFF}"/>
          </ac:spMkLst>
        </pc:spChg>
      </pc:sldChg>
      <pc:sldChg chg="modSp">
        <pc:chgData name="Taniya Sultana" userId="IXeAz5GSsaWUP9yrJOLKPwNIgHQTKjh6DJ3intSnFEg=" providerId="None" clId="Web-{2A134E47-228A-4E29-809E-E1D0BD7A22BA}" dt="2022-10-24T12:18:53.100" v="1" actId="20577"/>
        <pc:sldMkLst>
          <pc:docMk/>
          <pc:sldMk cId="977257360" sldId="283"/>
        </pc:sldMkLst>
        <pc:spChg chg="mod">
          <ac:chgData name="Taniya Sultana" userId="IXeAz5GSsaWUP9yrJOLKPwNIgHQTKjh6DJ3intSnFEg=" providerId="None" clId="Web-{2A134E47-228A-4E29-809E-E1D0BD7A22BA}" dt="2022-10-24T12:18:53.100" v="1" actId="20577"/>
          <ac:spMkLst>
            <pc:docMk/>
            <pc:sldMk cId="977257360" sldId="283"/>
            <ac:spMk id="4" creationId="{8655BD37-51F5-172B-5BB7-2B57719A8D58}"/>
          </ac:spMkLst>
        </pc:spChg>
      </pc:sldChg>
    </pc:docChg>
  </pc:docChgLst>
  <pc:docChgLst>
    <pc:chgData name="Taniya Sultana" userId="IXeAz5GSsaWUP9yrJOLKPwNIgHQTKjh6DJ3intSnFEg=" providerId="None" clId="Web-{39051F98-DF98-41AB-A453-3E81A451BE28}"/>
    <pc:docChg chg="addSld delSld modSld sldOrd">
      <pc:chgData name="Taniya Sultana" userId="IXeAz5GSsaWUP9yrJOLKPwNIgHQTKjh6DJ3intSnFEg=" providerId="None" clId="Web-{39051F98-DF98-41AB-A453-3E81A451BE28}" dt="2022-10-25T16:46:29.861" v="65" actId="20577"/>
      <pc:docMkLst>
        <pc:docMk/>
      </pc:docMkLst>
      <pc:sldChg chg="modSp">
        <pc:chgData name="Taniya Sultana" userId="IXeAz5GSsaWUP9yrJOLKPwNIgHQTKjh6DJ3intSnFEg=" providerId="None" clId="Web-{39051F98-DF98-41AB-A453-3E81A451BE28}" dt="2022-10-25T16:37:48.576" v="9" actId="20577"/>
        <pc:sldMkLst>
          <pc:docMk/>
          <pc:sldMk cId="3568256011" sldId="278"/>
        </pc:sldMkLst>
        <pc:spChg chg="mod">
          <ac:chgData name="Taniya Sultana" userId="IXeAz5GSsaWUP9yrJOLKPwNIgHQTKjh6DJ3intSnFEg=" providerId="None" clId="Web-{39051F98-DF98-41AB-A453-3E81A451BE28}" dt="2022-10-25T16:37:48.576" v="9" actId="20577"/>
          <ac:spMkLst>
            <pc:docMk/>
            <pc:sldMk cId="3568256011" sldId="278"/>
            <ac:spMk id="12" creationId="{505E1754-A21F-07DC-A2EF-49686407A39D}"/>
          </ac:spMkLst>
        </pc:spChg>
      </pc:sldChg>
      <pc:sldChg chg="ord">
        <pc:chgData name="Taniya Sultana" userId="IXeAz5GSsaWUP9yrJOLKPwNIgHQTKjh6DJ3intSnFEg=" providerId="None" clId="Web-{39051F98-DF98-41AB-A453-3E81A451BE28}" dt="2022-10-25T16:41:25.740" v="46"/>
        <pc:sldMkLst>
          <pc:docMk/>
          <pc:sldMk cId="3369346771" sldId="284"/>
        </pc:sldMkLst>
      </pc:sldChg>
      <pc:sldChg chg="modSp">
        <pc:chgData name="Taniya Sultana" userId="IXeAz5GSsaWUP9yrJOLKPwNIgHQTKjh6DJ3intSnFEg=" providerId="None" clId="Web-{39051F98-DF98-41AB-A453-3E81A451BE28}" dt="2022-10-25T16:32:58.096" v="7" actId="20577"/>
        <pc:sldMkLst>
          <pc:docMk/>
          <pc:sldMk cId="1725225813" sldId="313"/>
        </pc:sldMkLst>
        <pc:spChg chg="mod">
          <ac:chgData name="Taniya Sultana" userId="IXeAz5GSsaWUP9yrJOLKPwNIgHQTKjh6DJ3intSnFEg=" providerId="None" clId="Web-{39051F98-DF98-41AB-A453-3E81A451BE28}" dt="2022-10-25T16:32:58.096" v="7" actId="20577"/>
          <ac:spMkLst>
            <pc:docMk/>
            <pc:sldMk cId="1725225813" sldId="313"/>
            <ac:spMk id="4" creationId="{0EB678EC-413E-E2B0-3D8E-134C6A395F4B}"/>
          </ac:spMkLst>
        </pc:spChg>
      </pc:sldChg>
      <pc:sldChg chg="modSp">
        <pc:chgData name="Taniya Sultana" userId="IXeAz5GSsaWUP9yrJOLKPwNIgHQTKjh6DJ3intSnFEg=" providerId="None" clId="Web-{39051F98-DF98-41AB-A453-3E81A451BE28}" dt="2022-10-25T16:31:21.576" v="5" actId="20577"/>
        <pc:sldMkLst>
          <pc:docMk/>
          <pc:sldMk cId="3968061125" sldId="315"/>
        </pc:sldMkLst>
        <pc:spChg chg="mod">
          <ac:chgData name="Taniya Sultana" userId="IXeAz5GSsaWUP9yrJOLKPwNIgHQTKjh6DJ3intSnFEg=" providerId="None" clId="Web-{39051F98-DF98-41AB-A453-3E81A451BE28}" dt="2022-10-25T16:31:21.576" v="5" actId="20577"/>
          <ac:spMkLst>
            <pc:docMk/>
            <pc:sldMk cId="3968061125" sldId="315"/>
            <ac:spMk id="4" creationId="{8185D0E9-5A8B-96A0-64F7-E35FB5C9CE76}"/>
          </ac:spMkLst>
        </pc:spChg>
      </pc:sldChg>
      <pc:sldChg chg="addSp delSp modSp add replId">
        <pc:chgData name="Taniya Sultana" userId="IXeAz5GSsaWUP9yrJOLKPwNIgHQTKjh6DJ3intSnFEg=" providerId="None" clId="Web-{39051F98-DF98-41AB-A453-3E81A451BE28}" dt="2022-10-25T16:39:36.330" v="36" actId="14100"/>
        <pc:sldMkLst>
          <pc:docMk/>
          <pc:sldMk cId="28132145" sldId="316"/>
        </pc:sldMkLst>
        <pc:spChg chg="mod">
          <ac:chgData name="Taniya Sultana" userId="IXeAz5GSsaWUP9yrJOLKPwNIgHQTKjh6DJ3intSnFEg=" providerId="None" clId="Web-{39051F98-DF98-41AB-A453-3E81A451BE28}" dt="2022-10-25T16:39:14.079" v="25" actId="14100"/>
          <ac:spMkLst>
            <pc:docMk/>
            <pc:sldMk cId="28132145" sldId="316"/>
            <ac:spMk id="4" creationId="{BE934EF8-587E-240D-E4DE-C5D1D37D59B9}"/>
          </ac:spMkLst>
        </pc:spChg>
        <pc:spChg chg="add mod">
          <ac:chgData name="Taniya Sultana" userId="IXeAz5GSsaWUP9yrJOLKPwNIgHQTKjh6DJ3intSnFEg=" providerId="None" clId="Web-{39051F98-DF98-41AB-A453-3E81A451BE28}" dt="2022-10-25T16:39:36.330" v="36" actId="14100"/>
          <ac:spMkLst>
            <pc:docMk/>
            <pc:sldMk cId="28132145" sldId="316"/>
            <ac:spMk id="7" creationId="{05416C38-EB12-A95F-71F2-C1BB5988565B}"/>
          </ac:spMkLst>
        </pc:spChg>
        <pc:spChg chg="add mod">
          <ac:chgData name="Taniya Sultana" userId="IXeAz5GSsaWUP9yrJOLKPwNIgHQTKjh6DJ3intSnFEg=" providerId="None" clId="Web-{39051F98-DF98-41AB-A453-3E81A451BE28}" dt="2022-10-25T16:39:31.314" v="35" actId="20577"/>
          <ac:spMkLst>
            <pc:docMk/>
            <pc:sldMk cId="28132145" sldId="316"/>
            <ac:spMk id="8" creationId="{2E38F312-EC0C-90AD-3812-6B34C74CFDA0}"/>
          </ac:spMkLst>
        </pc:spChg>
        <pc:picChg chg="del">
          <ac:chgData name="Taniya Sultana" userId="IXeAz5GSsaWUP9yrJOLKPwNIgHQTKjh6DJ3intSnFEg=" providerId="None" clId="Web-{39051F98-DF98-41AB-A453-3E81A451BE28}" dt="2022-10-25T16:38:33.859" v="11"/>
          <ac:picMkLst>
            <pc:docMk/>
            <pc:sldMk cId="28132145" sldId="316"/>
            <ac:picMk id="6" creationId="{775479A8-2AD7-2018-5453-0E57FDD6BCDC}"/>
          </ac:picMkLst>
        </pc:picChg>
      </pc:sldChg>
      <pc:sldChg chg="modSp new">
        <pc:chgData name="Taniya Sultana" userId="IXeAz5GSsaWUP9yrJOLKPwNIgHQTKjh6DJ3intSnFEg=" providerId="None" clId="Web-{39051F98-DF98-41AB-A453-3E81A451BE28}" dt="2022-10-25T16:46:29.861" v="65" actId="20577"/>
        <pc:sldMkLst>
          <pc:docMk/>
          <pc:sldMk cId="366075606" sldId="317"/>
        </pc:sldMkLst>
        <pc:spChg chg="mod">
          <ac:chgData name="Taniya Sultana" userId="IXeAz5GSsaWUP9yrJOLKPwNIgHQTKjh6DJ3intSnFEg=" providerId="None" clId="Web-{39051F98-DF98-41AB-A453-3E81A451BE28}" dt="2022-10-25T16:46:29.861" v="65" actId="20577"/>
          <ac:spMkLst>
            <pc:docMk/>
            <pc:sldMk cId="366075606" sldId="317"/>
            <ac:spMk id="2" creationId="{7B8C7251-5037-2717-E7E2-C0A936414A7D}"/>
          </ac:spMkLst>
        </pc:spChg>
        <pc:spChg chg="mod">
          <ac:chgData name="Taniya Sultana" userId="IXeAz5GSsaWUP9yrJOLKPwNIgHQTKjh6DJ3intSnFEg=" providerId="None" clId="Web-{39051F98-DF98-41AB-A453-3E81A451BE28}" dt="2022-10-25T16:40:59.489" v="42" actId="20577"/>
          <ac:spMkLst>
            <pc:docMk/>
            <pc:sldMk cId="366075606" sldId="317"/>
            <ac:spMk id="4" creationId="{502C77E5-266C-E889-4673-10803FD48329}"/>
          </ac:spMkLst>
        </pc:spChg>
      </pc:sldChg>
      <pc:sldChg chg="new del">
        <pc:chgData name="Taniya Sultana" userId="IXeAz5GSsaWUP9yrJOLKPwNIgHQTKjh6DJ3intSnFEg=" providerId="None" clId="Web-{39051F98-DF98-41AB-A453-3E81A451BE28}" dt="2022-10-25T16:42:28.383" v="63"/>
        <pc:sldMkLst>
          <pc:docMk/>
          <pc:sldMk cId="2423528253" sldId="318"/>
        </pc:sldMkLst>
      </pc:sldChg>
      <pc:sldChg chg="addSp delSp modSp add ord replId">
        <pc:chgData name="Taniya Sultana" userId="IXeAz5GSsaWUP9yrJOLKPwNIgHQTKjh6DJ3intSnFEg=" providerId="None" clId="Web-{39051F98-DF98-41AB-A453-3E81A451BE28}" dt="2022-10-25T16:42:19.758" v="62" actId="14100"/>
        <pc:sldMkLst>
          <pc:docMk/>
          <pc:sldMk cId="246230845" sldId="319"/>
        </pc:sldMkLst>
        <pc:spChg chg="add mod">
          <ac:chgData name="Taniya Sultana" userId="IXeAz5GSsaWUP9yrJOLKPwNIgHQTKjh6DJ3intSnFEg=" providerId="None" clId="Web-{39051F98-DF98-41AB-A453-3E81A451BE28}" dt="2022-10-25T16:42:19.758" v="62" actId="14100"/>
          <ac:spMkLst>
            <pc:docMk/>
            <pc:sldMk cId="246230845" sldId="319"/>
            <ac:spMk id="7" creationId="{C956F306-3BE2-1054-A75C-97057B0572C1}"/>
          </ac:spMkLst>
        </pc:spChg>
        <pc:picChg chg="del">
          <ac:chgData name="Taniya Sultana" userId="IXeAz5GSsaWUP9yrJOLKPwNIgHQTKjh6DJ3intSnFEg=" providerId="None" clId="Web-{39051F98-DF98-41AB-A453-3E81A451BE28}" dt="2022-10-25T16:41:45.007" v="47"/>
          <ac:picMkLst>
            <pc:docMk/>
            <pc:sldMk cId="246230845" sldId="319"/>
            <ac:picMk id="5" creationId="{184225B7-0166-FEC0-DB3A-FBFA13129D00}"/>
          </ac:picMkLst>
        </pc:picChg>
      </pc:sldChg>
    </pc:docChg>
  </pc:docChgLst>
  <pc:docChgLst>
    <pc:chgData name="Taniya Sultana" userId="IXeAz5GSsaWUP9yrJOLKPwNIgHQTKjh6DJ3intSnFEg=" providerId="None" clId="Web-{5E954629-966D-4D13-ABD7-B829E07F5F36}"/>
    <pc:docChg chg="addSld delSld modSld">
      <pc:chgData name="Taniya Sultana" userId="IXeAz5GSsaWUP9yrJOLKPwNIgHQTKjh6DJ3intSnFEg=" providerId="None" clId="Web-{5E954629-966D-4D13-ABD7-B829E07F5F36}" dt="2022-10-27T23:01:59.797" v="456" actId="14100"/>
      <pc:docMkLst>
        <pc:docMk/>
      </pc:docMkLst>
      <pc:sldChg chg="modSp">
        <pc:chgData name="Taniya Sultana" userId="IXeAz5GSsaWUP9yrJOLKPwNIgHQTKjh6DJ3intSnFEg=" providerId="None" clId="Web-{5E954629-966D-4D13-ABD7-B829E07F5F36}" dt="2022-10-27T22:03:48.648" v="25"/>
        <pc:sldMkLst>
          <pc:docMk/>
          <pc:sldMk cId="1996640307" sldId="294"/>
        </pc:sldMkLst>
        <pc:graphicFrameChg chg="mod modGraphic">
          <ac:chgData name="Taniya Sultana" userId="IXeAz5GSsaWUP9yrJOLKPwNIgHQTKjh6DJ3intSnFEg=" providerId="None" clId="Web-{5E954629-966D-4D13-ABD7-B829E07F5F36}" dt="2022-10-27T22:03:48.648" v="25"/>
          <ac:graphicFrameMkLst>
            <pc:docMk/>
            <pc:sldMk cId="1996640307" sldId="294"/>
            <ac:graphicFrameMk id="5" creationId="{C8BF1ADB-8067-D401-DEF7-4E4FCFD4659E}"/>
          </ac:graphicFrameMkLst>
        </pc:graphicFrameChg>
      </pc:sldChg>
      <pc:sldChg chg="addSp delSp modSp">
        <pc:chgData name="Taniya Sultana" userId="IXeAz5GSsaWUP9yrJOLKPwNIgHQTKjh6DJ3intSnFEg=" providerId="None" clId="Web-{5E954629-966D-4D13-ABD7-B829E07F5F36}" dt="2022-10-27T22:45:09.741" v="388" actId="20577"/>
        <pc:sldMkLst>
          <pc:docMk/>
          <pc:sldMk cId="2227690271" sldId="296"/>
        </pc:sldMkLst>
        <pc:spChg chg="mod">
          <ac:chgData name="Taniya Sultana" userId="IXeAz5GSsaWUP9yrJOLKPwNIgHQTKjh6DJ3intSnFEg=" providerId="None" clId="Web-{5E954629-966D-4D13-ABD7-B829E07F5F36}" dt="2022-10-27T22:44:15.771" v="369" actId="1076"/>
          <ac:spMkLst>
            <pc:docMk/>
            <pc:sldMk cId="2227690271" sldId="296"/>
            <ac:spMk id="5" creationId="{7DBAC3C9-3550-C590-E89A-E0C7CB28DA00}"/>
          </ac:spMkLst>
        </pc:spChg>
        <pc:spChg chg="add del mod">
          <ac:chgData name="Taniya Sultana" userId="IXeAz5GSsaWUP9yrJOLKPwNIgHQTKjh6DJ3intSnFEg=" providerId="None" clId="Web-{5E954629-966D-4D13-ABD7-B829E07F5F36}" dt="2022-10-27T22:37:44.042" v="291"/>
          <ac:spMkLst>
            <pc:docMk/>
            <pc:sldMk cId="2227690271" sldId="296"/>
            <ac:spMk id="6" creationId="{4BBA43BA-F488-3784-2ED7-C4DAAAC275F5}"/>
          </ac:spMkLst>
        </pc:spChg>
        <pc:spChg chg="mod">
          <ac:chgData name="Taniya Sultana" userId="IXeAz5GSsaWUP9yrJOLKPwNIgHQTKjh6DJ3intSnFEg=" providerId="None" clId="Web-{5E954629-966D-4D13-ABD7-B829E07F5F36}" dt="2022-10-27T22:45:09.741" v="388" actId="20577"/>
          <ac:spMkLst>
            <pc:docMk/>
            <pc:sldMk cId="2227690271" sldId="296"/>
            <ac:spMk id="10" creationId="{7A5E5E2E-F5E3-9F4D-20DD-14A0DEDE0A81}"/>
          </ac:spMkLst>
        </pc:spChg>
        <pc:spChg chg="del">
          <ac:chgData name="Taniya Sultana" userId="IXeAz5GSsaWUP9yrJOLKPwNIgHQTKjh6DJ3intSnFEg=" providerId="None" clId="Web-{5E954629-966D-4D13-ABD7-B829E07F5F36}" dt="2022-10-27T22:37:51.527" v="294"/>
          <ac:spMkLst>
            <pc:docMk/>
            <pc:sldMk cId="2227690271" sldId="296"/>
            <ac:spMk id="11" creationId="{574EEF4A-7344-A300-FF4F-12BFB0294415}"/>
          </ac:spMkLst>
        </pc:spChg>
        <pc:spChg chg="add del mod">
          <ac:chgData name="Taniya Sultana" userId="IXeAz5GSsaWUP9yrJOLKPwNIgHQTKjh6DJ3intSnFEg=" providerId="None" clId="Web-{5E954629-966D-4D13-ABD7-B829E07F5F36}" dt="2022-10-27T22:44:06.286" v="363"/>
          <ac:spMkLst>
            <pc:docMk/>
            <pc:sldMk cId="2227690271" sldId="296"/>
            <ac:spMk id="13" creationId="{39FCBC6F-3D74-8143-E680-B94F737430DB}"/>
          </ac:spMkLst>
        </pc:spChg>
        <pc:picChg chg="del">
          <ac:chgData name="Taniya Sultana" userId="IXeAz5GSsaWUP9yrJOLKPwNIgHQTKjh6DJ3intSnFEg=" providerId="None" clId="Web-{5E954629-966D-4D13-ABD7-B829E07F5F36}" dt="2022-10-27T22:37:42.339" v="290"/>
          <ac:picMkLst>
            <pc:docMk/>
            <pc:sldMk cId="2227690271" sldId="296"/>
            <ac:picMk id="7" creationId="{ACAF4D36-5A91-C504-F2FF-C9BA9B7F0815}"/>
          </ac:picMkLst>
        </pc:picChg>
        <pc:picChg chg="add del mod ord">
          <ac:chgData name="Taniya Sultana" userId="IXeAz5GSsaWUP9yrJOLKPwNIgHQTKjh6DJ3intSnFEg=" providerId="None" clId="Web-{5E954629-966D-4D13-ABD7-B829E07F5F36}" dt="2022-10-27T22:44:02.489" v="362"/>
          <ac:picMkLst>
            <pc:docMk/>
            <pc:sldMk cId="2227690271" sldId="296"/>
            <ac:picMk id="8" creationId="{9069DECC-5C8F-94CC-21AD-3152D5374448}"/>
          </ac:picMkLst>
        </pc:picChg>
        <pc:picChg chg="add mod">
          <ac:chgData name="Taniya Sultana" userId="IXeAz5GSsaWUP9yrJOLKPwNIgHQTKjh6DJ3intSnFEg=" providerId="None" clId="Web-{5E954629-966D-4D13-ABD7-B829E07F5F36}" dt="2022-10-27T22:44:13.630" v="368" actId="1076"/>
          <ac:picMkLst>
            <pc:docMk/>
            <pc:sldMk cId="2227690271" sldId="296"/>
            <ac:picMk id="9" creationId="{5FF9D217-7BCF-B3B8-F9E5-25062B4861DB}"/>
          </ac:picMkLst>
        </pc:picChg>
      </pc:sldChg>
      <pc:sldChg chg="del">
        <pc:chgData name="Taniya Sultana" userId="IXeAz5GSsaWUP9yrJOLKPwNIgHQTKjh6DJ3intSnFEg=" providerId="None" clId="Web-{5E954629-966D-4D13-ABD7-B829E07F5F36}" dt="2022-10-27T22:12:33.755" v="69"/>
        <pc:sldMkLst>
          <pc:docMk/>
          <pc:sldMk cId="668627258" sldId="297"/>
        </pc:sldMkLst>
      </pc:sldChg>
      <pc:sldChg chg="addSp delSp modSp">
        <pc:chgData name="Taniya Sultana" userId="IXeAz5GSsaWUP9yrJOLKPwNIgHQTKjh6DJ3intSnFEg=" providerId="None" clId="Web-{5E954629-966D-4D13-ABD7-B829E07F5F36}" dt="2022-10-27T23:01:59.797" v="456" actId="14100"/>
        <pc:sldMkLst>
          <pc:docMk/>
          <pc:sldMk cId="3044880821" sldId="298"/>
        </pc:sldMkLst>
        <pc:spChg chg="mod">
          <ac:chgData name="Taniya Sultana" userId="IXeAz5GSsaWUP9yrJOLKPwNIgHQTKjh6DJ3intSnFEg=" providerId="None" clId="Web-{5E954629-966D-4D13-ABD7-B829E07F5F36}" dt="2022-10-27T22:31:16.908" v="250" actId="1076"/>
          <ac:spMkLst>
            <pc:docMk/>
            <pc:sldMk cId="3044880821" sldId="298"/>
            <ac:spMk id="9" creationId="{D3ACB038-2FF7-248B-9D16-6429AC2B0E10}"/>
          </ac:spMkLst>
        </pc:spChg>
        <pc:spChg chg="add del mod">
          <ac:chgData name="Taniya Sultana" userId="IXeAz5GSsaWUP9yrJOLKPwNIgHQTKjh6DJ3intSnFEg=" providerId="None" clId="Web-{5E954629-966D-4D13-ABD7-B829E07F5F36}" dt="2022-10-27T22:21:12.877" v="71"/>
          <ac:spMkLst>
            <pc:docMk/>
            <pc:sldMk cId="3044880821" sldId="298"/>
            <ac:spMk id="11" creationId="{30D27960-1DCE-37A4-E7F2-B1CB641D500B}"/>
          </ac:spMkLst>
        </pc:spChg>
        <pc:spChg chg="add del mod">
          <ac:chgData name="Taniya Sultana" userId="IXeAz5GSsaWUP9yrJOLKPwNIgHQTKjh6DJ3intSnFEg=" providerId="None" clId="Web-{5E954629-966D-4D13-ABD7-B829E07F5F36}" dt="2022-10-27T22:24:16.960" v="114"/>
          <ac:spMkLst>
            <pc:docMk/>
            <pc:sldMk cId="3044880821" sldId="298"/>
            <ac:spMk id="17" creationId="{8215441E-89BE-4640-E4E1-800B3C5ACE28}"/>
          </ac:spMkLst>
        </pc:spChg>
        <pc:spChg chg="add del mod">
          <ac:chgData name="Taniya Sultana" userId="IXeAz5GSsaWUP9yrJOLKPwNIgHQTKjh6DJ3intSnFEg=" providerId="None" clId="Web-{5E954629-966D-4D13-ABD7-B829E07F5F36}" dt="2022-10-27T22:28:26.935" v="171"/>
          <ac:spMkLst>
            <pc:docMk/>
            <pc:sldMk cId="3044880821" sldId="298"/>
            <ac:spMk id="21" creationId="{B23FF175-BAE2-40EE-880F-929077064696}"/>
          </ac:spMkLst>
        </pc:spChg>
        <pc:spChg chg="add mod">
          <ac:chgData name="Taniya Sultana" userId="IXeAz5GSsaWUP9yrJOLKPwNIgHQTKjh6DJ3intSnFEg=" providerId="None" clId="Web-{5E954629-966D-4D13-ABD7-B829E07F5F36}" dt="2022-10-27T23:01:59.797" v="456" actId="14100"/>
          <ac:spMkLst>
            <pc:docMk/>
            <pc:sldMk cId="3044880821" sldId="298"/>
            <ac:spMk id="26" creationId="{4FB048E4-36FA-65DA-03A3-414D0062B913}"/>
          </ac:spMkLst>
        </pc:spChg>
        <pc:spChg chg="add mod">
          <ac:chgData name="Taniya Sultana" userId="IXeAz5GSsaWUP9yrJOLKPwNIgHQTKjh6DJ3intSnFEg=" providerId="None" clId="Web-{5E954629-966D-4D13-ABD7-B829E07F5F36}" dt="2022-10-27T22:42:18.252" v="358" actId="14100"/>
          <ac:spMkLst>
            <pc:docMk/>
            <pc:sldMk cId="3044880821" sldId="298"/>
            <ac:spMk id="28" creationId="{57214A52-6C4C-4284-1B31-E0A62E7BF94A}"/>
          </ac:spMkLst>
        </pc:spChg>
        <pc:graphicFrameChg chg="mod modGraphic">
          <ac:chgData name="Taniya Sultana" userId="IXeAz5GSsaWUP9yrJOLKPwNIgHQTKjh6DJ3intSnFEg=" providerId="None" clId="Web-{5E954629-966D-4D13-ABD7-B829E07F5F36}" dt="2022-10-27T22:32:39.847" v="289"/>
          <ac:graphicFrameMkLst>
            <pc:docMk/>
            <pc:sldMk cId="3044880821" sldId="298"/>
            <ac:graphicFrameMk id="14" creationId="{D318C679-1F3C-5DA9-D497-915B4FFB64E8}"/>
          </ac:graphicFrameMkLst>
        </pc:graphicFrameChg>
        <pc:graphicFrameChg chg="add del mod ord modGraphic">
          <ac:chgData name="Taniya Sultana" userId="IXeAz5GSsaWUP9yrJOLKPwNIgHQTKjh6DJ3intSnFEg=" providerId="None" clId="Web-{5E954629-966D-4D13-ABD7-B829E07F5F36}" dt="2022-10-27T22:24:15.225" v="113"/>
          <ac:graphicFrameMkLst>
            <pc:docMk/>
            <pc:sldMk cId="3044880821" sldId="298"/>
            <ac:graphicFrameMk id="15" creationId="{BF8F7289-28C5-1828-DA1F-E21E18E2E4F0}"/>
          </ac:graphicFrameMkLst>
        </pc:graphicFrameChg>
        <pc:graphicFrameChg chg="add del mod ord modGraphic">
          <ac:chgData name="Taniya Sultana" userId="IXeAz5GSsaWUP9yrJOLKPwNIgHQTKjh6DJ3intSnFEg=" providerId="None" clId="Web-{5E954629-966D-4D13-ABD7-B829E07F5F36}" dt="2022-10-27T22:28:25.716" v="170"/>
          <ac:graphicFrameMkLst>
            <pc:docMk/>
            <pc:sldMk cId="3044880821" sldId="298"/>
            <ac:graphicFrameMk id="19" creationId="{962E5D53-9501-5E3A-9BFF-D238CE6A8035}"/>
          </ac:graphicFrameMkLst>
        </pc:graphicFrameChg>
        <pc:graphicFrameChg chg="add mod ord modGraphic">
          <ac:chgData name="Taniya Sultana" userId="IXeAz5GSsaWUP9yrJOLKPwNIgHQTKjh6DJ3intSnFEg=" providerId="None" clId="Web-{5E954629-966D-4D13-ABD7-B829E07F5F36}" dt="2022-10-27T22:30:43.048" v="247" actId="1076"/>
          <ac:graphicFrameMkLst>
            <pc:docMk/>
            <pc:sldMk cId="3044880821" sldId="298"/>
            <ac:graphicFrameMk id="23" creationId="{53695E32-92DF-4D37-B893-130DD4CE9C33}"/>
          </ac:graphicFrameMkLst>
        </pc:graphicFrameChg>
        <pc:graphicFrameChg chg="add del mod">
          <ac:chgData name="Taniya Sultana" userId="IXeAz5GSsaWUP9yrJOLKPwNIgHQTKjh6DJ3intSnFEg=" providerId="None" clId="Web-{5E954629-966D-4D13-ABD7-B829E07F5F36}" dt="2022-10-27T22:31:22.736" v="252"/>
          <ac:graphicFrameMkLst>
            <pc:docMk/>
            <pc:sldMk cId="3044880821" sldId="298"/>
            <ac:graphicFrameMk id="25" creationId="{5403684B-898D-2221-BC1B-71439F9E18A8}"/>
          </ac:graphicFrameMkLst>
        </pc:graphicFrameChg>
        <pc:picChg chg="del">
          <ac:chgData name="Taniya Sultana" userId="IXeAz5GSsaWUP9yrJOLKPwNIgHQTKjh6DJ3intSnFEg=" providerId="None" clId="Web-{5E954629-966D-4D13-ABD7-B829E07F5F36}" dt="2022-10-27T22:42:09.252" v="354"/>
          <ac:picMkLst>
            <pc:docMk/>
            <pc:sldMk cId="3044880821" sldId="298"/>
            <ac:picMk id="4" creationId="{49BB7EF3-8135-BF1D-702B-912B81D4241A}"/>
          </ac:picMkLst>
        </pc:picChg>
        <pc:picChg chg="del">
          <ac:chgData name="Taniya Sultana" userId="IXeAz5GSsaWUP9yrJOLKPwNIgHQTKjh6DJ3intSnFEg=" providerId="None" clId="Web-{5E954629-966D-4D13-ABD7-B829E07F5F36}" dt="2022-10-27T22:21:11.486" v="70"/>
          <ac:picMkLst>
            <pc:docMk/>
            <pc:sldMk cId="3044880821" sldId="298"/>
            <ac:picMk id="6" creationId="{21F92056-3358-CCDB-58FF-8C1A4BF02CD7}"/>
          </ac:picMkLst>
        </pc:picChg>
        <pc:picChg chg="del">
          <ac:chgData name="Taniya Sultana" userId="IXeAz5GSsaWUP9yrJOLKPwNIgHQTKjh6DJ3intSnFEg=" providerId="None" clId="Web-{5E954629-966D-4D13-ABD7-B829E07F5F36}" dt="2022-10-27T22:42:07.893" v="353"/>
          <ac:picMkLst>
            <pc:docMk/>
            <pc:sldMk cId="3044880821" sldId="298"/>
            <ac:picMk id="7" creationId="{95BBCC58-ACB4-166C-5D64-1386802F1031}"/>
          </ac:picMkLst>
        </pc:picChg>
        <pc:picChg chg="del">
          <ac:chgData name="Taniya Sultana" userId="IXeAz5GSsaWUP9yrJOLKPwNIgHQTKjh6DJ3intSnFEg=" providerId="None" clId="Web-{5E954629-966D-4D13-ABD7-B829E07F5F36}" dt="2022-10-27T22:40:27.984" v="301"/>
          <ac:picMkLst>
            <pc:docMk/>
            <pc:sldMk cId="3044880821" sldId="298"/>
            <ac:picMk id="12" creationId="{644202D9-EFA6-53C8-61E7-B4A4CA0A18CE}"/>
          </ac:picMkLst>
        </pc:picChg>
        <pc:picChg chg="add mod">
          <ac:chgData name="Taniya Sultana" userId="IXeAz5GSsaWUP9yrJOLKPwNIgHQTKjh6DJ3intSnFEg=" providerId="None" clId="Web-{5E954629-966D-4D13-ABD7-B829E07F5F36}" dt="2022-10-27T22:42:22.284" v="360" actId="1076"/>
          <ac:picMkLst>
            <pc:docMk/>
            <pc:sldMk cId="3044880821" sldId="298"/>
            <ac:picMk id="27" creationId="{B19824CF-A246-2CE8-0143-E266F3B220CB}"/>
          </ac:picMkLst>
        </pc:picChg>
      </pc:sldChg>
      <pc:sldChg chg="addSp delSp modSp">
        <pc:chgData name="Taniya Sultana" userId="IXeAz5GSsaWUP9yrJOLKPwNIgHQTKjh6DJ3intSnFEg=" providerId="None" clId="Web-{5E954629-966D-4D13-ABD7-B829E07F5F36}" dt="2022-10-27T22:12:02.519" v="68" actId="20577"/>
        <pc:sldMkLst>
          <pc:docMk/>
          <pc:sldMk cId="3276748728" sldId="299"/>
        </pc:sldMkLst>
        <pc:spChg chg="mod">
          <ac:chgData name="Taniya Sultana" userId="IXeAz5GSsaWUP9yrJOLKPwNIgHQTKjh6DJ3intSnFEg=" providerId="None" clId="Web-{5E954629-966D-4D13-ABD7-B829E07F5F36}" dt="2022-10-27T22:12:02.519" v="68" actId="20577"/>
          <ac:spMkLst>
            <pc:docMk/>
            <pc:sldMk cId="3276748728" sldId="299"/>
            <ac:spMk id="8" creationId="{F6824246-B28A-7279-1BC0-9EBAF920257A}"/>
          </ac:spMkLst>
        </pc:spChg>
        <pc:spChg chg="add del mod">
          <ac:chgData name="Taniya Sultana" userId="IXeAz5GSsaWUP9yrJOLKPwNIgHQTKjh6DJ3intSnFEg=" providerId="None" clId="Web-{5E954629-966D-4D13-ABD7-B829E07F5F36}" dt="2022-10-27T22:11:59.816" v="67"/>
          <ac:spMkLst>
            <pc:docMk/>
            <pc:sldMk cId="3276748728" sldId="299"/>
            <ac:spMk id="9" creationId="{FA94AC64-C9A7-263C-19F0-D37057E19EDC}"/>
          </ac:spMkLst>
        </pc:spChg>
        <pc:picChg chg="add mod">
          <ac:chgData name="Taniya Sultana" userId="IXeAz5GSsaWUP9yrJOLKPwNIgHQTKjh6DJ3intSnFEg=" providerId="None" clId="Web-{5E954629-966D-4D13-ABD7-B829E07F5F36}" dt="2022-10-27T22:11:23.347" v="63" actId="1076"/>
          <ac:picMkLst>
            <pc:docMk/>
            <pc:sldMk cId="3276748728" sldId="299"/>
            <ac:picMk id="4" creationId="{536CA32E-A21A-3A87-EDFC-AF79AA07D473}"/>
          </ac:picMkLst>
        </pc:picChg>
        <pc:picChg chg="del">
          <ac:chgData name="Taniya Sultana" userId="IXeAz5GSsaWUP9yrJOLKPwNIgHQTKjh6DJ3intSnFEg=" providerId="None" clId="Web-{5E954629-966D-4D13-ABD7-B829E07F5F36}" dt="2022-10-27T22:11:13.909" v="62"/>
          <ac:picMkLst>
            <pc:docMk/>
            <pc:sldMk cId="3276748728" sldId="299"/>
            <ac:picMk id="5" creationId="{B30966B1-115E-79AA-C7E6-B2115B26C8B2}"/>
          </ac:picMkLst>
        </pc:picChg>
      </pc:sldChg>
      <pc:sldChg chg="modSp">
        <pc:chgData name="Taniya Sultana" userId="IXeAz5GSsaWUP9yrJOLKPwNIgHQTKjh6DJ3intSnFEg=" providerId="None" clId="Web-{5E954629-966D-4D13-ABD7-B829E07F5F36}" dt="2022-10-27T23:01:18.436" v="449" actId="20577"/>
        <pc:sldMkLst>
          <pc:docMk/>
          <pc:sldMk cId="1725225813" sldId="313"/>
        </pc:sldMkLst>
        <pc:spChg chg="mod">
          <ac:chgData name="Taniya Sultana" userId="IXeAz5GSsaWUP9yrJOLKPwNIgHQTKjh6DJ3intSnFEg=" providerId="None" clId="Web-{5E954629-966D-4D13-ABD7-B829E07F5F36}" dt="2022-10-27T23:01:18.436" v="449" actId="20577"/>
          <ac:spMkLst>
            <pc:docMk/>
            <pc:sldMk cId="1725225813" sldId="313"/>
            <ac:spMk id="4" creationId="{0EB678EC-413E-E2B0-3D8E-134C6A395F4B}"/>
          </ac:spMkLst>
        </pc:spChg>
      </pc:sldChg>
      <pc:sldChg chg="addSp delSp modSp add replId">
        <pc:chgData name="Taniya Sultana" userId="IXeAz5GSsaWUP9yrJOLKPwNIgHQTKjh6DJ3intSnFEg=" providerId="None" clId="Web-{5E954629-966D-4D13-ABD7-B829E07F5F36}" dt="2022-10-27T22:08:44.264" v="52" actId="1076"/>
        <pc:sldMkLst>
          <pc:docMk/>
          <pc:sldMk cId="1635007768" sldId="321"/>
        </pc:sldMkLst>
        <pc:spChg chg="del">
          <ac:chgData name="Taniya Sultana" userId="IXeAz5GSsaWUP9yrJOLKPwNIgHQTKjh6DJ3intSnFEg=" providerId="None" clId="Web-{5E954629-966D-4D13-ABD7-B829E07F5F36}" dt="2022-10-27T22:06:48.340" v="34"/>
          <ac:spMkLst>
            <pc:docMk/>
            <pc:sldMk cId="1635007768" sldId="321"/>
            <ac:spMk id="4" creationId="{80C55E43-CE5E-950D-5ED1-E7352350B780}"/>
          </ac:spMkLst>
        </pc:spChg>
        <pc:spChg chg="mod">
          <ac:chgData name="Taniya Sultana" userId="IXeAz5GSsaWUP9yrJOLKPwNIgHQTKjh6DJ3intSnFEg=" providerId="None" clId="Web-{5E954629-966D-4D13-ABD7-B829E07F5F36}" dt="2022-10-27T22:07:11.043" v="41" actId="1076"/>
          <ac:spMkLst>
            <pc:docMk/>
            <pc:sldMk cId="1635007768" sldId="321"/>
            <ac:spMk id="5" creationId="{E4A4DD14-16E2-1A7B-12C2-C4DB7B3C87C3}"/>
          </ac:spMkLst>
        </pc:spChg>
        <pc:spChg chg="del">
          <ac:chgData name="Taniya Sultana" userId="IXeAz5GSsaWUP9yrJOLKPwNIgHQTKjh6DJ3intSnFEg=" providerId="None" clId="Web-{5E954629-966D-4D13-ABD7-B829E07F5F36}" dt="2022-10-27T22:06:48.340" v="33"/>
          <ac:spMkLst>
            <pc:docMk/>
            <pc:sldMk cId="1635007768" sldId="321"/>
            <ac:spMk id="11" creationId="{F46A2EF4-D98E-C5CF-40A6-15B0B36EB794}"/>
          </ac:spMkLst>
        </pc:spChg>
        <pc:spChg chg="del">
          <ac:chgData name="Taniya Sultana" userId="IXeAz5GSsaWUP9yrJOLKPwNIgHQTKjh6DJ3intSnFEg=" providerId="None" clId="Web-{5E954629-966D-4D13-ABD7-B829E07F5F36}" dt="2022-10-27T22:06:48.340" v="32"/>
          <ac:spMkLst>
            <pc:docMk/>
            <pc:sldMk cId="1635007768" sldId="321"/>
            <ac:spMk id="12" creationId="{E1B4BE01-0EE2-470A-8585-5B5CC3B50209}"/>
          </ac:spMkLst>
        </pc:spChg>
        <pc:spChg chg="del">
          <ac:chgData name="Taniya Sultana" userId="IXeAz5GSsaWUP9yrJOLKPwNIgHQTKjh6DJ3intSnFEg=" providerId="None" clId="Web-{5E954629-966D-4D13-ABD7-B829E07F5F36}" dt="2022-10-27T22:06:48.340" v="31"/>
          <ac:spMkLst>
            <pc:docMk/>
            <pc:sldMk cId="1635007768" sldId="321"/>
            <ac:spMk id="13" creationId="{2B0975CC-295F-4173-904F-EAE14ACE71B9}"/>
          </ac:spMkLst>
        </pc:spChg>
        <pc:spChg chg="del">
          <ac:chgData name="Taniya Sultana" userId="IXeAz5GSsaWUP9yrJOLKPwNIgHQTKjh6DJ3intSnFEg=" providerId="None" clId="Web-{5E954629-966D-4D13-ABD7-B829E07F5F36}" dt="2022-10-27T22:06:48.324" v="30"/>
          <ac:spMkLst>
            <pc:docMk/>
            <pc:sldMk cId="1635007768" sldId="321"/>
            <ac:spMk id="15" creationId="{6E38ABC6-6D8E-6391-FF9F-B7495176D807}"/>
          </ac:spMkLst>
        </pc:spChg>
        <pc:spChg chg="add del mod">
          <ac:chgData name="Taniya Sultana" userId="IXeAz5GSsaWUP9yrJOLKPwNIgHQTKjh6DJ3intSnFEg=" providerId="None" clId="Web-{5E954629-966D-4D13-ABD7-B829E07F5F36}" dt="2022-10-27T22:06:38.558" v="28"/>
          <ac:spMkLst>
            <pc:docMk/>
            <pc:sldMk cId="1635007768" sldId="321"/>
            <ac:spMk id="16" creationId="{1360A9F0-7E7A-C0D5-08B7-AE560A0DA529}"/>
          </ac:spMkLst>
        </pc:spChg>
        <pc:spChg chg="add mod">
          <ac:chgData name="Taniya Sultana" userId="IXeAz5GSsaWUP9yrJOLKPwNIgHQTKjh6DJ3intSnFEg=" providerId="None" clId="Web-{5E954629-966D-4D13-ABD7-B829E07F5F36}" dt="2022-10-27T22:07:28.231" v="42" actId="1076"/>
          <ac:spMkLst>
            <pc:docMk/>
            <pc:sldMk cId="1635007768" sldId="321"/>
            <ac:spMk id="18" creationId="{AA2EDE5C-0F57-A52B-3364-F208C7C16381}"/>
          </ac:spMkLst>
        </pc:spChg>
        <pc:spChg chg="add mod">
          <ac:chgData name="Taniya Sultana" userId="IXeAz5GSsaWUP9yrJOLKPwNIgHQTKjh6DJ3intSnFEg=" providerId="None" clId="Web-{5E954629-966D-4D13-ABD7-B829E07F5F36}" dt="2022-10-27T22:08:19.858" v="49" actId="1076"/>
          <ac:spMkLst>
            <pc:docMk/>
            <pc:sldMk cId="1635007768" sldId="321"/>
            <ac:spMk id="19" creationId="{99514D2A-A28D-F0D9-214B-12A7F6F6182A}"/>
          </ac:spMkLst>
        </pc:spChg>
        <pc:spChg chg="add mod">
          <ac:chgData name="Taniya Sultana" userId="IXeAz5GSsaWUP9yrJOLKPwNIgHQTKjh6DJ3intSnFEg=" providerId="None" clId="Web-{5E954629-966D-4D13-ABD7-B829E07F5F36}" dt="2022-10-27T22:07:50.341" v="47" actId="1076"/>
          <ac:spMkLst>
            <pc:docMk/>
            <pc:sldMk cId="1635007768" sldId="321"/>
            <ac:spMk id="20" creationId="{FC60BA4F-33EA-B1D5-E71D-40BD95C98017}"/>
          </ac:spMkLst>
        </pc:spChg>
        <pc:spChg chg="add mod">
          <ac:chgData name="Taniya Sultana" userId="IXeAz5GSsaWUP9yrJOLKPwNIgHQTKjh6DJ3intSnFEg=" providerId="None" clId="Web-{5E954629-966D-4D13-ABD7-B829E07F5F36}" dt="2022-10-27T22:08:31.686" v="50" actId="1076"/>
          <ac:spMkLst>
            <pc:docMk/>
            <pc:sldMk cId="1635007768" sldId="321"/>
            <ac:spMk id="21" creationId="{18E20E9A-2FB3-8537-DD2F-0203490FE4F0}"/>
          </ac:spMkLst>
        </pc:spChg>
        <pc:spChg chg="add mod">
          <ac:chgData name="Taniya Sultana" userId="IXeAz5GSsaWUP9yrJOLKPwNIgHQTKjh6DJ3intSnFEg=" providerId="None" clId="Web-{5E954629-966D-4D13-ABD7-B829E07F5F36}" dt="2022-10-27T22:08:44.264" v="52" actId="1076"/>
          <ac:spMkLst>
            <pc:docMk/>
            <pc:sldMk cId="1635007768" sldId="321"/>
            <ac:spMk id="22" creationId="{073CE7F8-CF5D-ADF4-70BC-CA91B338888A}"/>
          </ac:spMkLst>
        </pc:spChg>
        <pc:picChg chg="add mod ord">
          <ac:chgData name="Taniya Sultana" userId="IXeAz5GSsaWUP9yrJOLKPwNIgHQTKjh6DJ3intSnFEg=" providerId="None" clId="Web-{5E954629-966D-4D13-ABD7-B829E07F5F36}" dt="2022-10-27T22:07:00.309" v="40" actId="1076"/>
          <ac:picMkLst>
            <pc:docMk/>
            <pc:sldMk cId="1635007768" sldId="321"/>
            <ac:picMk id="17" creationId="{2ED8F216-1BA5-AA04-3F7B-18A03206A35D}"/>
          </ac:picMkLst>
        </pc:picChg>
        <pc:picChg chg="del">
          <ac:chgData name="Taniya Sultana" userId="IXeAz5GSsaWUP9yrJOLKPwNIgHQTKjh6DJ3intSnFEg=" providerId="None" clId="Web-{5E954629-966D-4D13-ABD7-B829E07F5F36}" dt="2022-10-27T22:06:35.777" v="27"/>
          <ac:picMkLst>
            <pc:docMk/>
            <pc:sldMk cId="1635007768" sldId="321"/>
            <ac:picMk id="23" creationId="{E7ED8A50-FE9F-3A88-3018-32FDF9D28680}"/>
          </ac:picMkLst>
        </pc:picChg>
      </pc:sldChg>
      <pc:sldChg chg="add del replId">
        <pc:chgData name="Taniya Sultana" userId="IXeAz5GSsaWUP9yrJOLKPwNIgHQTKjh6DJ3intSnFEg=" providerId="None" clId="Web-{5E954629-966D-4D13-ABD7-B829E07F5F36}" dt="2022-10-27T22:38:08.105" v="297"/>
        <pc:sldMkLst>
          <pc:docMk/>
          <pc:sldMk cId="1814982570" sldId="322"/>
        </pc:sldMkLst>
      </pc:sldChg>
    </pc:docChg>
  </pc:docChgLst>
  <pc:docChgLst>
    <pc:chgData name="Adithya Challapalli" userId="tdxa4WkD9m3KIqnKj1VWTzVs9zoEhnSpH5+sPoSeN3Q=" providerId="None" clId="Web-{EF85A330-AFE7-405C-BB4B-3F8524711F3B}"/>
    <pc:docChg chg="modSld">
      <pc:chgData name="Adithya Challapalli" userId="tdxa4WkD9m3KIqnKj1VWTzVs9zoEhnSpH5+sPoSeN3Q=" providerId="None" clId="Web-{EF85A330-AFE7-405C-BB4B-3F8524711F3B}" dt="2022-10-27T20:06:08.399" v="152" actId="1076"/>
      <pc:docMkLst>
        <pc:docMk/>
      </pc:docMkLst>
      <pc:sldChg chg="addSp delSp modSp">
        <pc:chgData name="Adithya Challapalli" userId="tdxa4WkD9m3KIqnKj1VWTzVs9zoEhnSpH5+sPoSeN3Q=" providerId="None" clId="Web-{EF85A330-AFE7-405C-BB4B-3F8524711F3B}" dt="2022-10-27T20:06:08.399" v="152" actId="1076"/>
        <pc:sldMkLst>
          <pc:docMk/>
          <pc:sldMk cId="474863382" sldId="282"/>
        </pc:sldMkLst>
        <pc:spChg chg="add del mod">
          <ac:chgData name="Adithya Challapalli" userId="tdxa4WkD9m3KIqnKj1VWTzVs9zoEhnSpH5+sPoSeN3Q=" providerId="None" clId="Web-{EF85A330-AFE7-405C-BB4B-3F8524711F3B}" dt="2022-10-27T19:55:53.671" v="6"/>
          <ac:spMkLst>
            <pc:docMk/>
            <pc:sldMk cId="474863382" sldId="282"/>
            <ac:spMk id="4" creationId="{A7A281AD-E206-9D22-3321-6D8E917420BB}"/>
          </ac:spMkLst>
        </pc:spChg>
        <pc:spChg chg="add del mod">
          <ac:chgData name="Adithya Challapalli" userId="tdxa4WkD9m3KIqnKj1VWTzVs9zoEhnSpH5+sPoSeN3Q=" providerId="None" clId="Web-{EF85A330-AFE7-405C-BB4B-3F8524711F3B}" dt="2022-10-27T19:56:23.405" v="11"/>
          <ac:spMkLst>
            <pc:docMk/>
            <pc:sldMk cId="474863382" sldId="282"/>
            <ac:spMk id="5" creationId="{12CC782A-5BDF-7451-DDF8-72E522DB4955}"/>
          </ac:spMkLst>
        </pc:spChg>
        <pc:spChg chg="add del mod">
          <ac:chgData name="Adithya Challapalli" userId="tdxa4WkD9m3KIqnKj1VWTzVs9zoEhnSpH5+sPoSeN3Q=" providerId="None" clId="Web-{EF85A330-AFE7-405C-BB4B-3F8524711F3B}" dt="2022-10-27T19:56:33.514" v="15"/>
          <ac:spMkLst>
            <pc:docMk/>
            <pc:sldMk cId="474863382" sldId="282"/>
            <ac:spMk id="6" creationId="{06642005-1F84-B3C5-34F3-450B049FE2A7}"/>
          </ac:spMkLst>
        </pc:spChg>
        <pc:spChg chg="add mod">
          <ac:chgData name="Adithya Challapalli" userId="tdxa4WkD9m3KIqnKj1VWTzVs9zoEhnSpH5+sPoSeN3Q=" providerId="None" clId="Web-{EF85A330-AFE7-405C-BB4B-3F8524711F3B}" dt="2022-10-27T19:59:06.825" v="33" actId="1076"/>
          <ac:spMkLst>
            <pc:docMk/>
            <pc:sldMk cId="474863382" sldId="282"/>
            <ac:spMk id="10" creationId="{4C667072-8D85-4FCB-32C1-33B255F775FB}"/>
          </ac:spMkLst>
        </pc:spChg>
        <pc:spChg chg="add mod">
          <ac:chgData name="Adithya Challapalli" userId="tdxa4WkD9m3KIqnKj1VWTzVs9zoEhnSpH5+sPoSeN3Q=" providerId="None" clId="Web-{EF85A330-AFE7-405C-BB4B-3F8524711F3B}" dt="2022-10-27T19:59:11.434" v="35" actId="1076"/>
          <ac:spMkLst>
            <pc:docMk/>
            <pc:sldMk cId="474863382" sldId="282"/>
            <ac:spMk id="11" creationId="{7EF5C1F0-33BA-50E2-D985-638023953E01}"/>
          </ac:spMkLst>
        </pc:spChg>
        <pc:spChg chg="add mod">
          <ac:chgData name="Adithya Challapalli" userId="tdxa4WkD9m3KIqnKj1VWTzVs9zoEhnSpH5+sPoSeN3Q=" providerId="None" clId="Web-{EF85A330-AFE7-405C-BB4B-3F8524711F3B}" dt="2022-10-27T19:59:14.325" v="37" actId="1076"/>
          <ac:spMkLst>
            <pc:docMk/>
            <pc:sldMk cId="474863382" sldId="282"/>
            <ac:spMk id="12" creationId="{D20DC3D8-964E-FA35-4C8D-901AB3805C34}"/>
          </ac:spMkLst>
        </pc:spChg>
        <pc:spChg chg="add mod">
          <ac:chgData name="Adithya Challapalli" userId="tdxa4WkD9m3KIqnKj1VWTzVs9zoEhnSpH5+sPoSeN3Q=" providerId="None" clId="Web-{EF85A330-AFE7-405C-BB4B-3F8524711F3B}" dt="2022-10-27T19:59:29.465" v="44" actId="14100"/>
          <ac:spMkLst>
            <pc:docMk/>
            <pc:sldMk cId="474863382" sldId="282"/>
            <ac:spMk id="13" creationId="{F14E6691-8DDA-AB61-058B-76D82E96F8B6}"/>
          </ac:spMkLst>
        </pc:spChg>
        <pc:spChg chg="add mod">
          <ac:chgData name="Adithya Challapalli" userId="tdxa4WkD9m3KIqnKj1VWTzVs9zoEhnSpH5+sPoSeN3Q=" providerId="None" clId="Web-{EF85A330-AFE7-405C-BB4B-3F8524711F3B}" dt="2022-10-27T20:01:26.512" v="46" actId="1076"/>
          <ac:spMkLst>
            <pc:docMk/>
            <pc:sldMk cId="474863382" sldId="282"/>
            <ac:spMk id="14" creationId="{CD9E973B-4E48-929F-D511-E9CA108FA715}"/>
          </ac:spMkLst>
        </pc:spChg>
        <pc:spChg chg="add mod">
          <ac:chgData name="Adithya Challapalli" userId="tdxa4WkD9m3KIqnKj1VWTzVs9zoEhnSpH5+sPoSeN3Q=" providerId="None" clId="Web-{EF85A330-AFE7-405C-BB4B-3F8524711F3B}" dt="2022-10-27T20:01:57.324" v="50" actId="20577"/>
          <ac:spMkLst>
            <pc:docMk/>
            <pc:sldMk cId="474863382" sldId="282"/>
            <ac:spMk id="15" creationId="{27E408DD-CFA8-1587-7537-030EC2227C58}"/>
          </ac:spMkLst>
        </pc:spChg>
        <pc:spChg chg="add mod">
          <ac:chgData name="Adithya Challapalli" userId="tdxa4WkD9m3KIqnKj1VWTzVs9zoEhnSpH5+sPoSeN3Q=" providerId="None" clId="Web-{EF85A330-AFE7-405C-BB4B-3F8524711F3B}" dt="2022-10-27T20:02:05.495" v="54" actId="20577"/>
          <ac:spMkLst>
            <pc:docMk/>
            <pc:sldMk cId="474863382" sldId="282"/>
            <ac:spMk id="16" creationId="{18DF417D-5CEE-755F-4165-922F8889F25F}"/>
          </ac:spMkLst>
        </pc:spChg>
        <pc:spChg chg="add mod">
          <ac:chgData name="Adithya Challapalli" userId="tdxa4WkD9m3KIqnKj1VWTzVs9zoEhnSpH5+sPoSeN3Q=" providerId="None" clId="Web-{EF85A330-AFE7-405C-BB4B-3F8524711F3B}" dt="2022-10-27T20:02:15.480" v="57" actId="20577"/>
          <ac:spMkLst>
            <pc:docMk/>
            <pc:sldMk cId="474863382" sldId="282"/>
            <ac:spMk id="17" creationId="{361607E8-E70C-49D4-76F3-E6EA0A346338}"/>
          </ac:spMkLst>
        </pc:spChg>
        <pc:spChg chg="add mod">
          <ac:chgData name="Adithya Challapalli" userId="tdxa4WkD9m3KIqnKj1VWTzVs9zoEhnSpH5+sPoSeN3Q=" providerId="None" clId="Web-{EF85A330-AFE7-405C-BB4B-3F8524711F3B}" dt="2022-10-27T20:02:46.276" v="63" actId="20577"/>
          <ac:spMkLst>
            <pc:docMk/>
            <pc:sldMk cId="474863382" sldId="282"/>
            <ac:spMk id="18" creationId="{BC6FE3D7-3075-0015-6846-1F24EBA4F48A}"/>
          </ac:spMkLst>
        </pc:spChg>
        <pc:spChg chg="add mod">
          <ac:chgData name="Adithya Challapalli" userId="tdxa4WkD9m3KIqnKj1VWTzVs9zoEhnSpH5+sPoSeN3Q=" providerId="None" clId="Web-{EF85A330-AFE7-405C-BB4B-3F8524711F3B}" dt="2022-10-27T20:03:08.464" v="73" actId="1076"/>
          <ac:spMkLst>
            <pc:docMk/>
            <pc:sldMk cId="474863382" sldId="282"/>
            <ac:spMk id="19" creationId="{C30DCBC8-40B7-05CE-948D-5BF7FDCF3514}"/>
          </ac:spMkLst>
        </pc:spChg>
        <pc:spChg chg="add del">
          <ac:chgData name="Adithya Challapalli" userId="tdxa4WkD9m3KIqnKj1VWTzVs9zoEhnSpH5+sPoSeN3Q=" providerId="None" clId="Web-{EF85A330-AFE7-405C-BB4B-3F8524711F3B}" dt="2022-10-27T20:03:14.307" v="75"/>
          <ac:spMkLst>
            <pc:docMk/>
            <pc:sldMk cId="474863382" sldId="282"/>
            <ac:spMk id="20" creationId="{038C299E-6B71-DF14-BEC7-F8183998A70D}"/>
          </ac:spMkLst>
        </pc:spChg>
        <pc:spChg chg="add del mod">
          <ac:chgData name="Adithya Challapalli" userId="tdxa4WkD9m3KIqnKj1VWTzVs9zoEhnSpH5+sPoSeN3Q=" providerId="None" clId="Web-{EF85A330-AFE7-405C-BB4B-3F8524711F3B}" dt="2022-10-27T20:03:44.072" v="85"/>
          <ac:spMkLst>
            <pc:docMk/>
            <pc:sldMk cId="474863382" sldId="282"/>
            <ac:spMk id="21" creationId="{C4857770-B91A-27D2-485B-E28508CE9371}"/>
          </ac:spMkLst>
        </pc:spChg>
        <pc:spChg chg="add mod">
          <ac:chgData name="Adithya Challapalli" userId="tdxa4WkD9m3KIqnKj1VWTzVs9zoEhnSpH5+sPoSeN3Q=" providerId="None" clId="Web-{EF85A330-AFE7-405C-BB4B-3F8524711F3B}" dt="2022-10-27T20:03:58.010" v="90" actId="1076"/>
          <ac:spMkLst>
            <pc:docMk/>
            <pc:sldMk cId="474863382" sldId="282"/>
            <ac:spMk id="22" creationId="{F7C74489-5483-6586-E785-D17536A5A601}"/>
          </ac:spMkLst>
        </pc:spChg>
        <pc:spChg chg="add mod">
          <ac:chgData name="Adithya Challapalli" userId="tdxa4WkD9m3KIqnKj1VWTzVs9zoEhnSpH5+sPoSeN3Q=" providerId="None" clId="Web-{EF85A330-AFE7-405C-BB4B-3F8524711F3B}" dt="2022-10-27T20:04:41.916" v="120" actId="14100"/>
          <ac:spMkLst>
            <pc:docMk/>
            <pc:sldMk cId="474863382" sldId="282"/>
            <ac:spMk id="23" creationId="{4B4B89B7-BFF3-30D3-0542-AD37D34F8EC8}"/>
          </ac:spMkLst>
        </pc:spChg>
        <pc:spChg chg="add del">
          <ac:chgData name="Adithya Challapalli" userId="tdxa4WkD9m3KIqnKj1VWTzVs9zoEhnSpH5+sPoSeN3Q=" providerId="None" clId="Web-{EF85A330-AFE7-405C-BB4B-3F8524711F3B}" dt="2022-10-27T20:04:47.900" v="122"/>
          <ac:spMkLst>
            <pc:docMk/>
            <pc:sldMk cId="474863382" sldId="282"/>
            <ac:spMk id="24" creationId="{D1BFE341-9046-DC65-303B-263DD6B4C24F}"/>
          </ac:spMkLst>
        </pc:spChg>
        <pc:spChg chg="add mod">
          <ac:chgData name="Adithya Challapalli" userId="tdxa4WkD9m3KIqnKj1VWTzVs9zoEhnSpH5+sPoSeN3Q=" providerId="None" clId="Web-{EF85A330-AFE7-405C-BB4B-3F8524711F3B}" dt="2022-10-27T20:05:12.993" v="126" actId="1076"/>
          <ac:spMkLst>
            <pc:docMk/>
            <pc:sldMk cId="474863382" sldId="282"/>
            <ac:spMk id="25" creationId="{82BA031C-29A8-E32C-F71C-9F3BCBD02C33}"/>
          </ac:spMkLst>
        </pc:spChg>
        <pc:spChg chg="add del mod">
          <ac:chgData name="Adithya Challapalli" userId="tdxa4WkD9m3KIqnKj1VWTzVs9zoEhnSpH5+sPoSeN3Q=" providerId="None" clId="Web-{EF85A330-AFE7-405C-BB4B-3F8524711F3B}" dt="2022-10-27T20:05:24.571" v="130"/>
          <ac:spMkLst>
            <pc:docMk/>
            <pc:sldMk cId="474863382" sldId="282"/>
            <ac:spMk id="26" creationId="{B75C8D02-E675-0496-78E2-C12700E5D477}"/>
          </ac:spMkLst>
        </pc:spChg>
        <pc:spChg chg="add mod">
          <ac:chgData name="Adithya Challapalli" userId="tdxa4WkD9m3KIqnKj1VWTzVs9zoEhnSpH5+sPoSeN3Q=" providerId="None" clId="Web-{EF85A330-AFE7-405C-BB4B-3F8524711F3B}" dt="2022-10-27T20:05:51.446" v="147" actId="20577"/>
          <ac:spMkLst>
            <pc:docMk/>
            <pc:sldMk cId="474863382" sldId="282"/>
            <ac:spMk id="27" creationId="{9AEE0B03-C6EE-29F9-726F-BC0F8BE19F16}"/>
          </ac:spMkLst>
        </pc:spChg>
        <pc:spChg chg="add mod">
          <ac:chgData name="Adithya Challapalli" userId="tdxa4WkD9m3KIqnKj1VWTzVs9zoEhnSpH5+sPoSeN3Q=" providerId="None" clId="Web-{EF85A330-AFE7-405C-BB4B-3F8524711F3B}" dt="2022-10-27T20:06:08.399" v="152" actId="1076"/>
          <ac:spMkLst>
            <pc:docMk/>
            <pc:sldMk cId="474863382" sldId="282"/>
            <ac:spMk id="28" creationId="{534D3958-48AA-6674-0FD7-9E2C2E295D66}"/>
          </ac:spMkLst>
        </pc:spChg>
        <pc:graphicFrameChg chg="del">
          <ac:chgData name="Adithya Challapalli" userId="tdxa4WkD9m3KIqnKj1VWTzVs9zoEhnSpH5+sPoSeN3Q=" providerId="None" clId="Web-{EF85A330-AFE7-405C-BB4B-3F8524711F3B}" dt="2022-10-27T19:55:36.593" v="0"/>
          <ac:graphicFrameMkLst>
            <pc:docMk/>
            <pc:sldMk cId="474863382" sldId="282"/>
            <ac:graphicFrameMk id="8" creationId="{6EEB81ED-5EC8-102E-4797-177D9073DF14}"/>
          </ac:graphicFrameMkLst>
        </pc:graphicFrameChg>
        <pc:picChg chg="add mod">
          <ac:chgData name="Adithya Challapalli" userId="tdxa4WkD9m3KIqnKj1VWTzVs9zoEhnSpH5+sPoSeN3Q=" providerId="None" clId="Web-{EF85A330-AFE7-405C-BB4B-3F8524711F3B}" dt="2022-10-27T19:57:57.419" v="20" actId="1076"/>
          <ac:picMkLst>
            <pc:docMk/>
            <pc:sldMk cId="474863382" sldId="282"/>
            <ac:picMk id="7" creationId="{8981F970-C1A6-192C-FFEC-C48B1229DDDB}"/>
          </ac:picMkLst>
        </pc:picChg>
      </pc:sldChg>
    </pc:docChg>
  </pc:docChgLst>
  <pc:docChgLst>
    <pc:chgData name="Adithya Challapalli" userId="tdxa4WkD9m3KIqnKj1VWTzVs9zoEhnSpH5+sPoSeN3Q=" providerId="None" clId="Web-{5ED3A16E-32B1-423A-AF50-459735B90429}"/>
    <pc:docChg chg="addSld delSld modSld sldOrd">
      <pc:chgData name="Adithya Challapalli" userId="tdxa4WkD9m3KIqnKj1VWTzVs9zoEhnSpH5+sPoSeN3Q=" providerId="None" clId="Web-{5ED3A16E-32B1-423A-AF50-459735B90429}" dt="2022-10-24T16:23:53.560" v="242" actId="1076"/>
      <pc:docMkLst>
        <pc:docMk/>
      </pc:docMkLst>
      <pc:sldChg chg="addSp delSp modSp">
        <pc:chgData name="Adithya Challapalli" userId="tdxa4WkD9m3KIqnKj1VWTzVs9zoEhnSpH5+sPoSeN3Q=" providerId="None" clId="Web-{5ED3A16E-32B1-423A-AF50-459735B90429}" dt="2022-10-24T15:44:32.769" v="127" actId="20577"/>
        <pc:sldMkLst>
          <pc:docMk/>
          <pc:sldMk cId="474863382" sldId="282"/>
        </pc:sldMkLst>
        <pc:spChg chg="mod">
          <ac:chgData name="Adithya Challapalli" userId="tdxa4WkD9m3KIqnKj1VWTzVs9zoEhnSpH5+sPoSeN3Q=" providerId="None" clId="Web-{5ED3A16E-32B1-423A-AF50-459735B90429}" dt="2022-10-24T15:35:14.741" v="14" actId="20577"/>
          <ac:spMkLst>
            <pc:docMk/>
            <pc:sldMk cId="474863382" sldId="282"/>
            <ac:spMk id="2" creationId="{00B1A467-806F-5D98-ECBC-8F9059EA9C6F}"/>
          </ac:spMkLst>
        </pc:spChg>
        <pc:spChg chg="del mod">
          <ac:chgData name="Adithya Challapalli" userId="tdxa4WkD9m3KIqnKj1VWTzVs9zoEhnSpH5+sPoSeN3Q=" providerId="None" clId="Web-{5ED3A16E-32B1-423A-AF50-459735B90429}" dt="2022-10-24T15:35:20.585" v="15"/>
          <ac:spMkLst>
            <pc:docMk/>
            <pc:sldMk cId="474863382" sldId="282"/>
            <ac:spMk id="4" creationId="{1971F305-B653-1920-C64C-2F0760B5D2AE}"/>
          </ac:spMkLst>
        </pc:spChg>
        <pc:spChg chg="add mod">
          <ac:chgData name="Adithya Challapalli" userId="tdxa4WkD9m3KIqnKj1VWTzVs9zoEhnSpH5+sPoSeN3Q=" providerId="None" clId="Web-{5ED3A16E-32B1-423A-AF50-459735B90429}" dt="2022-10-24T15:44:32.769" v="127" actId="20577"/>
          <ac:spMkLst>
            <pc:docMk/>
            <pc:sldMk cId="474863382" sldId="282"/>
            <ac:spMk id="9" creationId="{8556D30A-9789-B025-8A3D-CF6E48340DE4}"/>
          </ac:spMkLst>
        </pc:spChg>
        <pc:graphicFrameChg chg="add del mod">
          <ac:chgData name="Adithya Challapalli" userId="tdxa4WkD9m3KIqnKj1VWTzVs9zoEhnSpH5+sPoSeN3Q=" providerId="None" clId="Web-{5ED3A16E-32B1-423A-AF50-459735B90429}" dt="2022-10-24T15:35:32.632" v="17"/>
          <ac:graphicFrameMkLst>
            <pc:docMk/>
            <pc:sldMk cId="474863382" sldId="282"/>
            <ac:graphicFrameMk id="6" creationId="{FF450D85-C213-10FE-9AE6-4C1B9741052F}"/>
          </ac:graphicFrameMkLst>
        </pc:graphicFrameChg>
        <pc:graphicFrameChg chg="add mod modGraphic">
          <ac:chgData name="Adithya Challapalli" userId="tdxa4WkD9m3KIqnKj1VWTzVs9zoEhnSpH5+sPoSeN3Q=" providerId="None" clId="Web-{5ED3A16E-32B1-423A-AF50-459735B90429}" dt="2022-10-24T15:40:54.905" v="58"/>
          <ac:graphicFrameMkLst>
            <pc:docMk/>
            <pc:sldMk cId="474863382" sldId="282"/>
            <ac:graphicFrameMk id="8" creationId="{6EEB81ED-5EC8-102E-4797-177D9073DF14}"/>
          </ac:graphicFrameMkLst>
        </pc:graphicFrameChg>
      </pc:sldChg>
      <pc:sldChg chg="modSp">
        <pc:chgData name="Adithya Challapalli" userId="tdxa4WkD9m3KIqnKj1VWTzVs9zoEhnSpH5+sPoSeN3Q=" providerId="None" clId="Web-{5ED3A16E-32B1-423A-AF50-459735B90429}" dt="2022-10-24T16:16:53.239" v="177" actId="20577"/>
        <pc:sldMkLst>
          <pc:docMk/>
          <pc:sldMk cId="2854439977" sldId="291"/>
        </pc:sldMkLst>
        <pc:spChg chg="mod">
          <ac:chgData name="Adithya Challapalli" userId="tdxa4WkD9m3KIqnKj1VWTzVs9zoEhnSpH5+sPoSeN3Q=" providerId="None" clId="Web-{5ED3A16E-32B1-423A-AF50-459735B90429}" dt="2022-10-24T16:16:53.239" v="177" actId="20577"/>
          <ac:spMkLst>
            <pc:docMk/>
            <pc:sldMk cId="2854439977" sldId="291"/>
            <ac:spMk id="2" creationId="{AB745D8C-AB50-B824-D143-8907F77D25BE}"/>
          </ac:spMkLst>
        </pc:spChg>
        <pc:spChg chg="mod">
          <ac:chgData name="Adithya Challapalli" userId="tdxa4WkD9m3KIqnKj1VWTzVs9zoEhnSpH5+sPoSeN3Q=" providerId="None" clId="Web-{5ED3A16E-32B1-423A-AF50-459735B90429}" dt="2022-10-24T16:16:11.971" v="155" actId="20577"/>
          <ac:spMkLst>
            <pc:docMk/>
            <pc:sldMk cId="2854439977" sldId="291"/>
            <ac:spMk id="4" creationId="{8655BD37-51F5-172B-5BB7-2B57719A8D58}"/>
          </ac:spMkLst>
        </pc:spChg>
      </pc:sldChg>
      <pc:sldChg chg="addSp delSp modSp new">
        <pc:chgData name="Adithya Challapalli" userId="tdxa4WkD9m3KIqnKj1VWTzVs9zoEhnSpH5+sPoSeN3Q=" providerId="None" clId="Web-{5ED3A16E-32B1-423A-AF50-459735B90429}" dt="2022-10-24T16:19:49.718" v="205" actId="1076"/>
        <pc:sldMkLst>
          <pc:docMk/>
          <pc:sldMk cId="298621125" sldId="300"/>
        </pc:sldMkLst>
        <pc:spChg chg="mod">
          <ac:chgData name="Adithya Challapalli" userId="tdxa4WkD9m3KIqnKj1VWTzVs9zoEhnSpH5+sPoSeN3Q=" providerId="None" clId="Web-{5ED3A16E-32B1-423A-AF50-459735B90429}" dt="2022-10-24T16:16:35.925" v="171" actId="20577"/>
          <ac:spMkLst>
            <pc:docMk/>
            <pc:sldMk cId="298621125" sldId="300"/>
            <ac:spMk id="2" creationId="{0DE5442A-A305-EFEA-5DCD-EBAFEF7D3A04}"/>
          </ac:spMkLst>
        </pc:spChg>
        <pc:spChg chg="mod">
          <ac:chgData name="Adithya Challapalli" userId="tdxa4WkD9m3KIqnKj1VWTzVs9zoEhnSpH5+sPoSeN3Q=" providerId="None" clId="Web-{5ED3A16E-32B1-423A-AF50-459735B90429}" dt="2022-10-24T16:17:18.459" v="183" actId="20577"/>
          <ac:spMkLst>
            <pc:docMk/>
            <pc:sldMk cId="298621125" sldId="300"/>
            <ac:spMk id="4" creationId="{86A354B7-5F58-8C6C-D9C5-1D1F86BCEFD6}"/>
          </ac:spMkLst>
        </pc:spChg>
        <pc:spChg chg="add mod">
          <ac:chgData name="Adithya Challapalli" userId="tdxa4WkD9m3KIqnKj1VWTzVs9zoEhnSpH5+sPoSeN3Q=" providerId="None" clId="Web-{5ED3A16E-32B1-423A-AF50-459735B90429}" dt="2022-10-24T16:19:49.718" v="205" actId="1076"/>
          <ac:spMkLst>
            <pc:docMk/>
            <pc:sldMk cId="298621125" sldId="300"/>
            <ac:spMk id="8" creationId="{BDBD567A-CB47-2A6C-EBC5-0FD39EA960E9}"/>
          </ac:spMkLst>
        </pc:spChg>
        <pc:picChg chg="add del mod">
          <ac:chgData name="Adithya Challapalli" userId="tdxa4WkD9m3KIqnKj1VWTzVs9zoEhnSpH5+sPoSeN3Q=" providerId="None" clId="Web-{5ED3A16E-32B1-423A-AF50-459735B90429}" dt="2022-10-24T16:18:43.104" v="187"/>
          <ac:picMkLst>
            <pc:docMk/>
            <pc:sldMk cId="298621125" sldId="300"/>
            <ac:picMk id="5" creationId="{F268B5EA-0327-6A75-EA1B-D0A06FBF6B8A}"/>
          </ac:picMkLst>
        </pc:picChg>
        <pc:picChg chg="add mod">
          <ac:chgData name="Adithya Challapalli" userId="tdxa4WkD9m3KIqnKj1VWTzVs9zoEhnSpH5+sPoSeN3Q=" providerId="None" clId="Web-{5ED3A16E-32B1-423A-AF50-459735B90429}" dt="2022-10-24T16:19:13.294" v="194" actId="14100"/>
          <ac:picMkLst>
            <pc:docMk/>
            <pc:sldMk cId="298621125" sldId="300"/>
            <ac:picMk id="6" creationId="{30E7F697-8724-B8BC-24B5-3AE93442ECF5}"/>
          </ac:picMkLst>
        </pc:picChg>
        <pc:picChg chg="add del mod">
          <ac:chgData name="Adithya Challapalli" userId="tdxa4WkD9m3KIqnKj1VWTzVs9zoEhnSpH5+sPoSeN3Q=" providerId="None" clId="Web-{5ED3A16E-32B1-423A-AF50-459735B90429}" dt="2022-10-24T16:19:30.029" v="196"/>
          <ac:picMkLst>
            <pc:docMk/>
            <pc:sldMk cId="298621125" sldId="300"/>
            <ac:picMk id="7" creationId="{51A230C9-1E86-3043-A021-9CA7CA8CA708}"/>
          </ac:picMkLst>
        </pc:picChg>
      </pc:sldChg>
      <pc:sldChg chg="modSp new del ord">
        <pc:chgData name="Adithya Challapalli" userId="tdxa4WkD9m3KIqnKj1VWTzVs9zoEhnSpH5+sPoSeN3Q=" providerId="None" clId="Web-{5ED3A16E-32B1-423A-AF50-459735B90429}" dt="2022-10-24T15:40:48.405" v="57"/>
        <pc:sldMkLst>
          <pc:docMk/>
          <pc:sldMk cId="1521608871" sldId="300"/>
        </pc:sldMkLst>
        <pc:spChg chg="mod">
          <ac:chgData name="Adithya Challapalli" userId="tdxa4WkD9m3KIqnKj1VWTzVs9zoEhnSpH5+sPoSeN3Q=" providerId="None" clId="Web-{5ED3A16E-32B1-423A-AF50-459735B90429}" dt="2022-10-24T15:37:29.260" v="56" actId="20577"/>
          <ac:spMkLst>
            <pc:docMk/>
            <pc:sldMk cId="1521608871" sldId="300"/>
            <ac:spMk id="2" creationId="{25A20E1D-9121-F278-A3FD-4DB38463735F}"/>
          </ac:spMkLst>
        </pc:spChg>
      </pc:sldChg>
      <pc:sldChg chg="addSp modSp new">
        <pc:chgData name="Adithya Challapalli" userId="tdxa4WkD9m3KIqnKj1VWTzVs9zoEhnSpH5+sPoSeN3Q=" providerId="None" clId="Web-{5ED3A16E-32B1-423A-AF50-459735B90429}" dt="2022-10-24T16:23:53.560" v="242" actId="1076"/>
        <pc:sldMkLst>
          <pc:docMk/>
          <pc:sldMk cId="1088769658" sldId="301"/>
        </pc:sldMkLst>
        <pc:spChg chg="mod">
          <ac:chgData name="Adithya Challapalli" userId="tdxa4WkD9m3KIqnKj1VWTzVs9zoEhnSpH5+sPoSeN3Q=" providerId="None" clId="Web-{5ED3A16E-32B1-423A-AF50-459735B90429}" dt="2022-10-24T16:23:33.809" v="237" actId="20577"/>
          <ac:spMkLst>
            <pc:docMk/>
            <pc:sldMk cId="1088769658" sldId="301"/>
            <ac:spMk id="2" creationId="{269F5175-B371-686F-9448-9693CF327F66}"/>
          </ac:spMkLst>
        </pc:spChg>
        <pc:spChg chg="mod">
          <ac:chgData name="Adithya Challapalli" userId="tdxa4WkD9m3KIqnKj1VWTzVs9zoEhnSpH5+sPoSeN3Q=" providerId="None" clId="Web-{5ED3A16E-32B1-423A-AF50-459735B90429}" dt="2022-10-24T16:23:53.560" v="242" actId="1076"/>
          <ac:spMkLst>
            <pc:docMk/>
            <pc:sldMk cId="1088769658" sldId="301"/>
            <ac:spMk id="4" creationId="{DC2EF740-16EC-D052-B161-5542FDCE4BC5}"/>
          </ac:spMkLst>
        </pc:spChg>
        <pc:picChg chg="add mod">
          <ac:chgData name="Adithya Challapalli" userId="tdxa4WkD9m3KIqnKj1VWTzVs9zoEhnSpH5+sPoSeN3Q=" providerId="None" clId="Web-{5ED3A16E-32B1-423A-AF50-459735B90429}" dt="2022-10-24T16:23:46.403" v="240" actId="14100"/>
          <ac:picMkLst>
            <pc:docMk/>
            <pc:sldMk cId="1088769658" sldId="301"/>
            <ac:picMk id="5" creationId="{B504752F-7D55-2A8B-DA42-9CFFD461C5E1}"/>
          </ac:picMkLst>
        </pc:picChg>
      </pc:sldChg>
    </pc:docChg>
  </pc:docChgLst>
  <pc:docChgLst>
    <pc:chgData name="Taniya Sultana" userId="00aa6816-929c-4741-a751-6f4c601b910e" providerId="ADAL" clId="{4EB233EE-66CA-4FD3-937A-96F88329377B}"/>
    <pc:docChg chg="undo custSel modSld">
      <pc:chgData name="Taniya Sultana" userId="00aa6816-929c-4741-a751-6f4c601b910e" providerId="ADAL" clId="{4EB233EE-66CA-4FD3-937A-96F88329377B}" dt="2022-09-23T03:27:38.841" v="20" actId="14734"/>
      <pc:docMkLst>
        <pc:docMk/>
      </pc:docMkLst>
      <pc:sldChg chg="modSp mod">
        <pc:chgData name="Taniya Sultana" userId="00aa6816-929c-4741-a751-6f4c601b910e" providerId="ADAL" clId="{4EB233EE-66CA-4FD3-937A-96F88329377B}" dt="2022-09-23T03:27:38.841" v="20" actId="14734"/>
        <pc:sldMkLst>
          <pc:docMk/>
          <pc:sldMk cId="3055744700" sldId="475"/>
        </pc:sldMkLst>
        <pc:graphicFrameChg chg="mod modGraphic">
          <ac:chgData name="Taniya Sultana" userId="00aa6816-929c-4741-a751-6f4c601b910e" providerId="ADAL" clId="{4EB233EE-66CA-4FD3-937A-96F88329377B}" dt="2022-09-23T03:27:38.841" v="20" actId="14734"/>
          <ac:graphicFrameMkLst>
            <pc:docMk/>
            <pc:sldMk cId="3055744700" sldId="475"/>
            <ac:graphicFrameMk id="9" creationId="{0931B357-0921-B84A-94F5-3618851016B0}"/>
          </ac:graphicFrameMkLst>
        </pc:graphicFrameChg>
      </pc:sldChg>
      <pc:sldChg chg="modSp mod">
        <pc:chgData name="Taniya Sultana" userId="00aa6816-929c-4741-a751-6f4c601b910e" providerId="ADAL" clId="{4EB233EE-66CA-4FD3-937A-96F88329377B}" dt="2022-09-23T03:12:55.316" v="17" actId="20577"/>
        <pc:sldMkLst>
          <pc:docMk/>
          <pc:sldMk cId="1845234897" sldId="477"/>
        </pc:sldMkLst>
        <pc:spChg chg="mod">
          <ac:chgData name="Taniya Sultana" userId="00aa6816-929c-4741-a751-6f4c601b910e" providerId="ADAL" clId="{4EB233EE-66CA-4FD3-937A-96F88329377B}" dt="2022-09-23T03:12:55.316" v="17" actId="20577"/>
          <ac:spMkLst>
            <pc:docMk/>
            <pc:sldMk cId="1845234897" sldId="477"/>
            <ac:spMk id="3" creationId="{2C019879-5AFF-4649-B020-BEAA7E8E6791}"/>
          </ac:spMkLst>
        </pc:spChg>
      </pc:sldChg>
      <pc:sldChg chg="modSp mod">
        <pc:chgData name="Taniya Sultana" userId="00aa6816-929c-4741-a751-6f4c601b910e" providerId="ADAL" clId="{4EB233EE-66CA-4FD3-937A-96F88329377B}" dt="2022-09-23T02:58:57.901" v="1" actId="1076"/>
        <pc:sldMkLst>
          <pc:docMk/>
          <pc:sldMk cId="3807942947" sldId="478"/>
        </pc:sldMkLst>
        <pc:picChg chg="mod">
          <ac:chgData name="Taniya Sultana" userId="00aa6816-929c-4741-a751-6f4c601b910e" providerId="ADAL" clId="{4EB233EE-66CA-4FD3-937A-96F88329377B}" dt="2022-09-23T02:58:57.901" v="1" actId="1076"/>
          <ac:picMkLst>
            <pc:docMk/>
            <pc:sldMk cId="3807942947" sldId="478"/>
            <ac:picMk id="10" creationId="{C042C5C2-5866-446C-A662-9B135AC7ED4A}"/>
          </ac:picMkLst>
        </pc:picChg>
      </pc:sldChg>
    </pc:docChg>
  </pc:docChgLst>
  <pc:docChgLst>
    <pc:chgData name="Adithya Challapalli" userId="tdxa4WkD9m3KIqnKj1VWTzVs9zoEhnSpH5+sPoSeN3Q=" providerId="None" clId="Web-{1364D822-19A3-4AA8-A743-270A310E89FD}"/>
    <pc:docChg chg="modSld">
      <pc:chgData name="Adithya Challapalli" userId="tdxa4WkD9m3KIqnKj1VWTzVs9zoEhnSpH5+sPoSeN3Q=" providerId="None" clId="Web-{1364D822-19A3-4AA8-A743-270A310E89FD}" dt="2022-10-27T17:26:15.930" v="3" actId="14100"/>
      <pc:docMkLst>
        <pc:docMk/>
      </pc:docMkLst>
      <pc:sldChg chg="modSp">
        <pc:chgData name="Adithya Challapalli" userId="tdxa4WkD9m3KIqnKj1VWTzVs9zoEhnSpH5+sPoSeN3Q=" providerId="None" clId="Web-{1364D822-19A3-4AA8-A743-270A310E89FD}" dt="2022-10-27T17:26:15.930" v="3" actId="14100"/>
        <pc:sldMkLst>
          <pc:docMk/>
          <pc:sldMk cId="1088769658" sldId="301"/>
        </pc:sldMkLst>
        <pc:spChg chg="mod">
          <ac:chgData name="Adithya Challapalli" userId="tdxa4WkD9m3KIqnKj1VWTzVs9zoEhnSpH5+sPoSeN3Q=" providerId="None" clId="Web-{1364D822-19A3-4AA8-A743-270A310E89FD}" dt="2022-10-27T17:26:15.930" v="3" actId="14100"/>
          <ac:spMkLst>
            <pc:docMk/>
            <pc:sldMk cId="1088769658" sldId="301"/>
            <ac:spMk id="4" creationId="{DC2EF740-16EC-D052-B161-5542FDCE4BC5}"/>
          </ac:spMkLst>
        </pc:spChg>
      </pc:sldChg>
    </pc:docChg>
  </pc:docChgLst>
  <pc:docChgLst>
    <pc:chgData name="Adithya Challapalli" userId="tdxa4WkD9m3KIqnKj1VWTzVs9zoEhnSpH5+sPoSeN3Q=" providerId="None" clId="Web-{8ADB4EAC-F683-4FA1-B855-A4963CFD1A4B}"/>
    <pc:docChg chg="modSld">
      <pc:chgData name="Adithya Challapalli" userId="tdxa4WkD9m3KIqnKj1VWTzVs9zoEhnSpH5+sPoSeN3Q=" providerId="None" clId="Web-{8ADB4EAC-F683-4FA1-B855-A4963CFD1A4B}" dt="2022-10-27T17:58:48.508" v="86" actId="1076"/>
      <pc:docMkLst>
        <pc:docMk/>
      </pc:docMkLst>
      <pc:sldChg chg="modSp">
        <pc:chgData name="Adithya Challapalli" userId="tdxa4WkD9m3KIqnKj1VWTzVs9zoEhnSpH5+sPoSeN3Q=" providerId="None" clId="Web-{8ADB4EAC-F683-4FA1-B855-A4963CFD1A4B}" dt="2022-10-27T17:55:11.376" v="74" actId="1076"/>
        <pc:sldMkLst>
          <pc:docMk/>
          <pc:sldMk cId="2854439977" sldId="291"/>
        </pc:sldMkLst>
        <pc:spChg chg="mod">
          <ac:chgData name="Adithya Challapalli" userId="tdxa4WkD9m3KIqnKj1VWTzVs9zoEhnSpH5+sPoSeN3Q=" providerId="None" clId="Web-{8ADB4EAC-F683-4FA1-B855-A4963CFD1A4B}" dt="2022-10-27T17:55:11.376" v="74" actId="1076"/>
          <ac:spMkLst>
            <pc:docMk/>
            <pc:sldMk cId="2854439977" sldId="291"/>
            <ac:spMk id="4" creationId="{8655BD37-51F5-172B-5BB7-2B57719A8D58}"/>
          </ac:spMkLst>
        </pc:spChg>
      </pc:sldChg>
      <pc:sldChg chg="delSp modSp">
        <pc:chgData name="Adithya Challapalli" userId="tdxa4WkD9m3KIqnKj1VWTzVs9zoEhnSpH5+sPoSeN3Q=" providerId="None" clId="Web-{8ADB4EAC-F683-4FA1-B855-A4963CFD1A4B}" dt="2022-10-27T17:58:48.508" v="86" actId="1076"/>
        <pc:sldMkLst>
          <pc:docMk/>
          <pc:sldMk cId="298621125" sldId="300"/>
        </pc:sldMkLst>
        <pc:spChg chg="del mod">
          <ac:chgData name="Adithya Challapalli" userId="tdxa4WkD9m3KIqnKj1VWTzVs9zoEhnSpH5+sPoSeN3Q=" providerId="None" clId="Web-{8ADB4EAC-F683-4FA1-B855-A4963CFD1A4B}" dt="2022-10-27T17:58:21.522" v="76"/>
          <ac:spMkLst>
            <pc:docMk/>
            <pc:sldMk cId="298621125" sldId="300"/>
            <ac:spMk id="4" creationId="{86A354B7-5F58-8C6C-D9C5-1D1F86BCEFD6}"/>
          </ac:spMkLst>
        </pc:spChg>
        <pc:picChg chg="mod">
          <ac:chgData name="Adithya Challapalli" userId="tdxa4WkD9m3KIqnKj1VWTzVs9zoEhnSpH5+sPoSeN3Q=" providerId="None" clId="Web-{8ADB4EAC-F683-4FA1-B855-A4963CFD1A4B}" dt="2022-10-27T17:58:48.508" v="86" actId="1076"/>
          <ac:picMkLst>
            <pc:docMk/>
            <pc:sldMk cId="298621125" sldId="300"/>
            <ac:picMk id="6" creationId="{30E7F697-8724-B8BC-24B5-3AE93442ECF5}"/>
          </ac:picMkLst>
        </pc:picChg>
      </pc:sldChg>
    </pc:docChg>
  </pc:docChgLst>
  <pc:docChgLst>
    <pc:chgData name="Adithya Challapalli" userId="tdxa4WkD9m3KIqnKj1VWTzVs9zoEhnSpH5+sPoSeN3Q=" providerId="None" clId="Web-{E18E47A5-53C8-442F-816D-DC96D9060A2D}"/>
    <pc:docChg chg="modSld">
      <pc:chgData name="Adithya Challapalli" userId="tdxa4WkD9m3KIqnKj1VWTzVs9zoEhnSpH5+sPoSeN3Q=" providerId="None" clId="Web-{E18E47A5-53C8-442F-816D-DC96D9060A2D}" dt="2022-10-25T16:47:59.954" v="2" actId="20577"/>
      <pc:docMkLst>
        <pc:docMk/>
      </pc:docMkLst>
      <pc:sldChg chg="modSp">
        <pc:chgData name="Adithya Challapalli" userId="tdxa4WkD9m3KIqnKj1VWTzVs9zoEhnSpH5+sPoSeN3Q=" providerId="None" clId="Web-{E18E47A5-53C8-442F-816D-DC96D9060A2D}" dt="2022-10-25T16:29:39.236" v="1" actId="1076"/>
        <pc:sldMkLst>
          <pc:docMk/>
          <pc:sldMk cId="474863382" sldId="282"/>
        </pc:sldMkLst>
        <pc:graphicFrameChg chg="mod modGraphic">
          <ac:chgData name="Adithya Challapalli" userId="tdxa4WkD9m3KIqnKj1VWTzVs9zoEhnSpH5+sPoSeN3Q=" providerId="None" clId="Web-{E18E47A5-53C8-442F-816D-DC96D9060A2D}" dt="2022-10-25T16:29:39.236" v="1" actId="1076"/>
          <ac:graphicFrameMkLst>
            <pc:docMk/>
            <pc:sldMk cId="474863382" sldId="282"/>
            <ac:graphicFrameMk id="8" creationId="{6EEB81ED-5EC8-102E-4797-177D9073DF14}"/>
          </ac:graphicFrameMkLst>
        </pc:graphicFrameChg>
      </pc:sldChg>
      <pc:sldChg chg="modSp">
        <pc:chgData name="Adithya Challapalli" userId="tdxa4WkD9m3KIqnKj1VWTzVs9zoEhnSpH5+sPoSeN3Q=" providerId="None" clId="Web-{E18E47A5-53C8-442F-816D-DC96D9060A2D}" dt="2022-10-25T16:47:59.954" v="2" actId="20577"/>
        <pc:sldMkLst>
          <pc:docMk/>
          <pc:sldMk cId="298621125" sldId="300"/>
        </pc:sldMkLst>
        <pc:spChg chg="mod">
          <ac:chgData name="Adithya Challapalli" userId="tdxa4WkD9m3KIqnKj1VWTzVs9zoEhnSpH5+sPoSeN3Q=" providerId="None" clId="Web-{E18E47A5-53C8-442F-816D-DC96D9060A2D}" dt="2022-10-25T16:47:59.954" v="2" actId="20577"/>
          <ac:spMkLst>
            <pc:docMk/>
            <pc:sldMk cId="298621125" sldId="300"/>
            <ac:spMk id="4" creationId="{86A354B7-5F58-8C6C-D9C5-1D1F86BCEFD6}"/>
          </ac:spMkLst>
        </pc:spChg>
      </pc:sldChg>
    </pc:docChg>
  </pc:docChgLst>
  <pc:docChgLst>
    <pc:chgData name="Saiful Sajol" userId="vxDs1/ERin8oBnZhq6firqJ41EOKY+z2zyNxTQP54ds=" providerId="None" clId="Web-{320B0245-F435-4C0B-B211-776DFF9595FD}"/>
    <pc:docChg chg="modSld">
      <pc:chgData name="Saiful Sajol" userId="vxDs1/ERin8oBnZhq6firqJ41EOKY+z2zyNxTQP54ds=" providerId="None" clId="Web-{320B0245-F435-4C0B-B211-776DFF9595FD}" dt="2022-10-25T00:31:08.586" v="49" actId="1076"/>
      <pc:docMkLst>
        <pc:docMk/>
      </pc:docMkLst>
      <pc:sldChg chg="addSp delSp modSp">
        <pc:chgData name="Saiful Sajol" userId="vxDs1/ERin8oBnZhq6firqJ41EOKY+z2zyNxTQP54ds=" providerId="None" clId="Web-{320B0245-F435-4C0B-B211-776DFF9595FD}" dt="2022-10-25T00:27:35.344" v="18" actId="1076"/>
        <pc:sldMkLst>
          <pc:docMk/>
          <pc:sldMk cId="932337379" sldId="302"/>
        </pc:sldMkLst>
        <pc:spChg chg="add del mod">
          <ac:chgData name="Saiful Sajol" userId="vxDs1/ERin8oBnZhq6firqJ41EOKY+z2zyNxTQP54ds=" providerId="None" clId="Web-{320B0245-F435-4C0B-B211-776DFF9595FD}" dt="2022-10-25T00:27:24.485" v="13"/>
          <ac:spMkLst>
            <pc:docMk/>
            <pc:sldMk cId="932337379" sldId="302"/>
            <ac:spMk id="5" creationId="{F7D5ABE7-0B6E-0E3C-8113-8D7EC985BF23}"/>
          </ac:spMkLst>
        </pc:spChg>
        <pc:picChg chg="add mod ord">
          <ac:chgData name="Saiful Sajol" userId="vxDs1/ERin8oBnZhq6firqJ41EOKY+z2zyNxTQP54ds=" providerId="None" clId="Web-{320B0245-F435-4C0B-B211-776DFF9595FD}" dt="2022-10-25T00:27:35.344" v="18" actId="1076"/>
          <ac:picMkLst>
            <pc:docMk/>
            <pc:sldMk cId="932337379" sldId="302"/>
            <ac:picMk id="6" creationId="{FF20DF70-EFDF-91E5-5BB4-3B70E75F4198}"/>
          </ac:picMkLst>
        </pc:picChg>
        <pc:picChg chg="del">
          <ac:chgData name="Saiful Sajol" userId="vxDs1/ERin8oBnZhq6firqJ41EOKY+z2zyNxTQP54ds=" providerId="None" clId="Web-{320B0245-F435-4C0B-B211-776DFF9595FD}" dt="2022-10-25T00:27:23.453" v="12"/>
          <ac:picMkLst>
            <pc:docMk/>
            <pc:sldMk cId="932337379" sldId="302"/>
            <ac:picMk id="7" creationId="{3365EB60-D4D3-1B6E-5AC8-8C9DC005FBE6}"/>
          </ac:picMkLst>
        </pc:picChg>
        <pc:picChg chg="del">
          <ac:chgData name="Saiful Sajol" userId="vxDs1/ERin8oBnZhq6firqJ41EOKY+z2zyNxTQP54ds=" providerId="None" clId="Web-{320B0245-F435-4C0B-B211-776DFF9595FD}" dt="2022-10-25T00:27:27.453" v="15"/>
          <ac:picMkLst>
            <pc:docMk/>
            <pc:sldMk cId="932337379" sldId="302"/>
            <ac:picMk id="8" creationId="{5B145B5E-D66A-EEB4-1B1E-724DBFA7421B}"/>
          </ac:picMkLst>
        </pc:picChg>
      </pc:sldChg>
      <pc:sldChg chg="addSp delSp modSp">
        <pc:chgData name="Saiful Sajol" userId="vxDs1/ERin8oBnZhq6firqJ41EOKY+z2zyNxTQP54ds=" providerId="None" clId="Web-{320B0245-F435-4C0B-B211-776DFF9595FD}" dt="2022-10-25T00:31:08.586" v="49" actId="1076"/>
        <pc:sldMkLst>
          <pc:docMk/>
          <pc:sldMk cId="1330305272" sldId="303"/>
        </pc:sldMkLst>
        <pc:spChg chg="add del mod">
          <ac:chgData name="Saiful Sajol" userId="vxDs1/ERin8oBnZhq6firqJ41EOKY+z2zyNxTQP54ds=" providerId="None" clId="Web-{320B0245-F435-4C0B-B211-776DFF9595FD}" dt="2022-10-25T00:28:18.330" v="20"/>
          <ac:spMkLst>
            <pc:docMk/>
            <pc:sldMk cId="1330305272" sldId="303"/>
            <ac:spMk id="5" creationId="{E051E907-9897-AB33-0912-EC8D7A5E4464}"/>
          </ac:spMkLst>
        </pc:spChg>
        <pc:picChg chg="del">
          <ac:chgData name="Saiful Sajol" userId="vxDs1/ERin8oBnZhq6firqJ41EOKY+z2zyNxTQP54ds=" providerId="None" clId="Web-{320B0245-F435-4C0B-B211-776DFF9595FD}" dt="2022-10-25T00:28:17.158" v="19"/>
          <ac:picMkLst>
            <pc:docMk/>
            <pc:sldMk cId="1330305272" sldId="303"/>
            <ac:picMk id="6" creationId="{5A84BFF3-4CA1-1B02-6C0E-A606C9D9032D}"/>
          </ac:picMkLst>
        </pc:picChg>
        <pc:picChg chg="add mod ord">
          <ac:chgData name="Saiful Sajol" userId="vxDs1/ERin8oBnZhq6firqJ41EOKY+z2zyNxTQP54ds=" providerId="None" clId="Web-{320B0245-F435-4C0B-B211-776DFF9595FD}" dt="2022-10-25T00:30:59.539" v="47" actId="1076"/>
          <ac:picMkLst>
            <pc:docMk/>
            <pc:sldMk cId="1330305272" sldId="303"/>
            <ac:picMk id="7" creationId="{02BFE708-56F1-F10F-59E2-42188556735C}"/>
          </ac:picMkLst>
        </pc:picChg>
        <pc:picChg chg="del">
          <ac:chgData name="Saiful Sajol" userId="vxDs1/ERin8oBnZhq6firqJ41EOKY+z2zyNxTQP54ds=" providerId="None" clId="Web-{320B0245-F435-4C0B-B211-776DFF9595FD}" dt="2022-10-25T00:29:04.816" v="27"/>
          <ac:picMkLst>
            <pc:docMk/>
            <pc:sldMk cId="1330305272" sldId="303"/>
            <ac:picMk id="8" creationId="{5B145B5E-D66A-EEB4-1B1E-724DBFA7421B}"/>
          </ac:picMkLst>
        </pc:picChg>
        <pc:picChg chg="del">
          <ac:chgData name="Saiful Sajol" userId="vxDs1/ERin8oBnZhq6firqJ41EOKY+z2zyNxTQP54ds=" providerId="None" clId="Web-{320B0245-F435-4C0B-B211-776DFF9595FD}" dt="2022-10-25T00:28:57.879" v="23"/>
          <ac:picMkLst>
            <pc:docMk/>
            <pc:sldMk cId="1330305272" sldId="303"/>
            <ac:picMk id="9" creationId="{1630C2AB-9998-92E6-294F-738F0122F1B8}"/>
          </ac:picMkLst>
        </pc:picChg>
        <pc:picChg chg="add mod">
          <ac:chgData name="Saiful Sajol" userId="vxDs1/ERin8oBnZhq6firqJ41EOKY+z2zyNxTQP54ds=" providerId="None" clId="Web-{320B0245-F435-4C0B-B211-776DFF9595FD}" dt="2022-10-25T00:31:02.805" v="48" actId="1076"/>
          <ac:picMkLst>
            <pc:docMk/>
            <pc:sldMk cId="1330305272" sldId="303"/>
            <ac:picMk id="10" creationId="{67BFC575-D411-C9D3-CA8D-441A74F0DCD3}"/>
          </ac:picMkLst>
        </pc:picChg>
        <pc:picChg chg="add del mod">
          <ac:chgData name="Saiful Sajol" userId="vxDs1/ERin8oBnZhq6firqJ41EOKY+z2zyNxTQP54ds=" providerId="None" clId="Web-{320B0245-F435-4C0B-B211-776DFF9595FD}" dt="2022-10-25T00:30:29.725" v="36"/>
          <ac:picMkLst>
            <pc:docMk/>
            <pc:sldMk cId="1330305272" sldId="303"/>
            <ac:picMk id="11" creationId="{F8EB9BBF-4A6A-DDBA-D1FE-2EAD738EEDDE}"/>
          </ac:picMkLst>
        </pc:picChg>
        <pc:picChg chg="add mod">
          <ac:chgData name="Saiful Sajol" userId="vxDs1/ERin8oBnZhq6firqJ41EOKY+z2zyNxTQP54ds=" providerId="None" clId="Web-{320B0245-F435-4C0B-B211-776DFF9595FD}" dt="2022-10-25T00:31:08.586" v="49" actId="1076"/>
          <ac:picMkLst>
            <pc:docMk/>
            <pc:sldMk cId="1330305272" sldId="303"/>
            <ac:picMk id="12" creationId="{E242CA4F-AA4F-3931-9F71-FF1247F9DD41}"/>
          </ac:picMkLst>
        </pc:picChg>
      </pc:sldChg>
      <pc:sldChg chg="addSp delSp modSp">
        <pc:chgData name="Saiful Sajol" userId="vxDs1/ERin8oBnZhq6firqJ41EOKY+z2zyNxTQP54ds=" providerId="None" clId="Web-{320B0245-F435-4C0B-B211-776DFF9595FD}" dt="2022-10-25T00:27:12.890" v="11"/>
        <pc:sldMkLst>
          <pc:docMk/>
          <pc:sldMk cId="3541357630" sldId="304"/>
        </pc:sldMkLst>
        <pc:picChg chg="add del mod">
          <ac:chgData name="Saiful Sajol" userId="vxDs1/ERin8oBnZhq6firqJ41EOKY+z2zyNxTQP54ds=" providerId="None" clId="Web-{320B0245-F435-4C0B-B211-776DFF9595FD}" dt="2022-10-25T00:27:10.640" v="10"/>
          <ac:picMkLst>
            <pc:docMk/>
            <pc:sldMk cId="3541357630" sldId="304"/>
            <ac:picMk id="4" creationId="{0BF5D4A7-B82B-AB2B-23A6-CFF42BDD6E01}"/>
          </ac:picMkLst>
        </pc:picChg>
        <pc:picChg chg="add del">
          <ac:chgData name="Saiful Sajol" userId="vxDs1/ERin8oBnZhq6firqJ41EOKY+z2zyNxTQP54ds=" providerId="None" clId="Web-{320B0245-F435-4C0B-B211-776DFF9595FD}" dt="2022-10-25T00:27:12.890" v="11"/>
          <ac:picMkLst>
            <pc:docMk/>
            <pc:sldMk cId="3541357630" sldId="304"/>
            <ac:picMk id="7" creationId="{78D2556E-6B73-CB2D-8A7C-959424F8774D}"/>
          </ac:picMkLst>
        </pc:picChg>
      </pc:sldChg>
    </pc:docChg>
  </pc:docChgLst>
  <pc:docChgLst>
    <pc:chgData name="Magesh Rajasekaran" userId="vCd3/cWoJxWS2aIQeQaQa3wVoEaCYIidCUJIMoXWVIc=" providerId="None" clId="Web-{ABBA0500-6FA4-4386-BB63-5FE91D5A8F2B}"/>
    <pc:docChg chg="modSld">
      <pc:chgData name="Magesh Rajasekaran" userId="vCd3/cWoJxWS2aIQeQaQa3wVoEaCYIidCUJIMoXWVIc=" providerId="None" clId="Web-{ABBA0500-6FA4-4386-BB63-5FE91D5A8F2B}" dt="2022-10-25T04:31:42.379" v="0" actId="20577"/>
      <pc:docMkLst>
        <pc:docMk/>
      </pc:docMkLst>
      <pc:sldChg chg="modSp">
        <pc:chgData name="Magesh Rajasekaran" userId="vCd3/cWoJxWS2aIQeQaQa3wVoEaCYIidCUJIMoXWVIc=" providerId="None" clId="Web-{ABBA0500-6FA4-4386-BB63-5FE91D5A8F2B}" dt="2022-10-25T04:31:42.379" v="0" actId="20577"/>
        <pc:sldMkLst>
          <pc:docMk/>
          <pc:sldMk cId="2850699573" sldId="285"/>
        </pc:sldMkLst>
        <pc:spChg chg="mod">
          <ac:chgData name="Magesh Rajasekaran" userId="vCd3/cWoJxWS2aIQeQaQa3wVoEaCYIidCUJIMoXWVIc=" providerId="None" clId="Web-{ABBA0500-6FA4-4386-BB63-5FE91D5A8F2B}" dt="2022-10-25T04:31:42.379" v="0" actId="20577"/>
          <ac:spMkLst>
            <pc:docMk/>
            <pc:sldMk cId="2850699573" sldId="285"/>
            <ac:spMk id="2" creationId="{919E95E6-7FB1-A307-7701-2F45C3319B8D}"/>
          </ac:spMkLst>
        </pc:spChg>
      </pc:sldChg>
    </pc:docChg>
  </pc:docChgLst>
  <pc:docChgLst>
    <pc:chgData name="Taniya Sultana" userId="00aa6816-929c-4741-a751-6f4c601b910e" providerId="ADAL" clId="{A47B7237-1C08-475E-85B1-3E1078AB69F7}"/>
    <pc:docChg chg="undo custSel addSld delSld modSld modMainMaster">
      <pc:chgData name="Taniya Sultana" userId="00aa6816-929c-4741-a751-6f4c601b910e" providerId="ADAL" clId="{A47B7237-1C08-475E-85B1-3E1078AB69F7}" dt="2022-09-23T21:22:39.659" v="636" actId="20577"/>
      <pc:docMkLst>
        <pc:docMk/>
      </pc:docMkLst>
      <pc:sldChg chg="addSp delSp modSp">
        <pc:chgData name="Taniya Sultana" userId="00aa6816-929c-4741-a751-6f4c601b910e" providerId="ADAL" clId="{A47B7237-1C08-475E-85B1-3E1078AB69F7}" dt="2022-09-15T18:21:41.504" v="235" actId="14100"/>
        <pc:sldMkLst>
          <pc:docMk/>
          <pc:sldMk cId="2504434798" sldId="276"/>
        </pc:sldMkLst>
        <pc:spChg chg="mod">
          <ac:chgData name="Taniya Sultana" userId="00aa6816-929c-4741-a751-6f4c601b910e" providerId="ADAL" clId="{A47B7237-1C08-475E-85B1-3E1078AB69F7}" dt="2022-09-15T15:51:28.715" v="35" actId="1076"/>
          <ac:spMkLst>
            <pc:docMk/>
            <pc:sldMk cId="2504434798" sldId="276"/>
            <ac:spMk id="6" creationId="{93790485-36A1-4EBE-82CB-3FAF5BF8DC16}"/>
          </ac:spMkLst>
        </pc:spChg>
        <pc:spChg chg="mod">
          <ac:chgData name="Taniya Sultana" userId="00aa6816-929c-4741-a751-6f4c601b910e" providerId="ADAL" clId="{A47B7237-1C08-475E-85B1-3E1078AB69F7}" dt="2022-09-15T18:20:28.598" v="227" actId="1076"/>
          <ac:spMkLst>
            <pc:docMk/>
            <pc:sldMk cId="2504434798" sldId="276"/>
            <ac:spMk id="8" creationId="{93790485-36A1-4EBE-82CB-3FAF5BF8DC16}"/>
          </ac:spMkLst>
        </pc:spChg>
        <pc:spChg chg="mod">
          <ac:chgData name="Taniya Sultana" userId="00aa6816-929c-4741-a751-6f4c601b910e" providerId="ADAL" clId="{A47B7237-1C08-475E-85B1-3E1078AB69F7}" dt="2022-09-15T15:56:21.946" v="75" actId="12788"/>
          <ac:spMkLst>
            <pc:docMk/>
            <pc:sldMk cId="2504434798" sldId="276"/>
            <ac:spMk id="10" creationId="{93790485-36A1-4EBE-82CB-3FAF5BF8DC16}"/>
          </ac:spMkLst>
        </pc:spChg>
        <pc:spChg chg="mod">
          <ac:chgData name="Taniya Sultana" userId="00aa6816-929c-4741-a751-6f4c601b910e" providerId="ADAL" clId="{A47B7237-1C08-475E-85B1-3E1078AB69F7}" dt="2022-09-15T15:56:49.720" v="80" actId="1076"/>
          <ac:spMkLst>
            <pc:docMk/>
            <pc:sldMk cId="2504434798" sldId="276"/>
            <ac:spMk id="12" creationId="{93790485-36A1-4EBE-82CB-3FAF5BF8DC16}"/>
          </ac:spMkLst>
        </pc:spChg>
        <pc:spChg chg="mod">
          <ac:chgData name="Taniya Sultana" userId="00aa6816-929c-4741-a751-6f4c601b910e" providerId="ADAL" clId="{A47B7237-1C08-475E-85B1-3E1078AB69F7}" dt="2022-09-15T15:56:26.409" v="76" actId="12788"/>
          <ac:spMkLst>
            <pc:docMk/>
            <pc:sldMk cId="2504434798" sldId="276"/>
            <ac:spMk id="15" creationId="{93790485-36A1-4EBE-82CB-3FAF5BF8DC16}"/>
          </ac:spMkLst>
        </pc:spChg>
        <pc:grpChg chg="mod">
          <ac:chgData name="Taniya Sultana" userId="00aa6816-929c-4741-a751-6f4c601b910e" providerId="ADAL" clId="{A47B7237-1C08-475E-85B1-3E1078AB69F7}" dt="2022-09-15T15:56:43.552" v="79" actId="1076"/>
          <ac:grpSpMkLst>
            <pc:docMk/>
            <pc:sldMk cId="2504434798" sldId="276"/>
            <ac:grpSpMk id="2" creationId="{00000000-0000-0000-0000-000000000000}"/>
          </ac:grpSpMkLst>
        </pc:grpChg>
        <pc:picChg chg="add mod">
          <ac:chgData name="Taniya Sultana" userId="00aa6816-929c-4741-a751-6f4c601b910e" providerId="ADAL" clId="{A47B7237-1C08-475E-85B1-3E1078AB69F7}" dt="2022-09-15T18:21:41.504" v="235" actId="14100"/>
          <ac:picMkLst>
            <pc:docMk/>
            <pc:sldMk cId="2504434798" sldId="276"/>
            <ac:picMk id="11" creationId="{C2D955AA-CCB9-4FB8-80B7-E5ED28391B44}"/>
          </ac:picMkLst>
        </pc:picChg>
        <pc:picChg chg="del">
          <ac:chgData name="Taniya Sultana" userId="00aa6816-929c-4741-a751-6f4c601b910e" providerId="ADAL" clId="{A47B7237-1C08-475E-85B1-3E1078AB69F7}" dt="2022-09-15T15:47:47.681" v="0" actId="478"/>
          <ac:picMkLst>
            <pc:docMk/>
            <pc:sldMk cId="2504434798" sldId="276"/>
            <ac:picMk id="16" creationId="{65ED857A-A23A-43AB-8C63-01C561E49E0D}"/>
          </ac:picMkLst>
        </pc:picChg>
      </pc:sldChg>
      <pc:sldChg chg="addSp delSp modSp">
        <pc:chgData name="Taniya Sultana" userId="00aa6816-929c-4741-a751-6f4c601b910e" providerId="ADAL" clId="{A47B7237-1C08-475E-85B1-3E1078AB69F7}" dt="2022-09-15T21:09:46.671" v="557"/>
        <pc:sldMkLst>
          <pc:docMk/>
          <pc:sldMk cId="1715211405" sldId="453"/>
        </pc:sldMkLst>
        <pc:spChg chg="mod">
          <ac:chgData name="Taniya Sultana" userId="00aa6816-929c-4741-a751-6f4c601b910e" providerId="ADAL" clId="{A47B7237-1C08-475E-85B1-3E1078AB69F7}" dt="2022-09-15T20:25:02.544" v="240" actId="27636"/>
          <ac:spMkLst>
            <pc:docMk/>
            <pc:sldMk cId="1715211405" sldId="453"/>
            <ac:spMk id="3" creationId="{1B883541-B94C-A4FF-631B-682660B475A5}"/>
          </ac:spMkLst>
        </pc:spChg>
        <pc:spChg chg="add del mod">
          <ac:chgData name="Taniya Sultana" userId="00aa6816-929c-4741-a751-6f4c601b910e" providerId="ADAL" clId="{A47B7237-1C08-475E-85B1-3E1078AB69F7}" dt="2022-09-15T20:32:25.106" v="404"/>
          <ac:spMkLst>
            <pc:docMk/>
            <pc:sldMk cId="1715211405" sldId="453"/>
            <ac:spMk id="4" creationId="{DA7B1E4A-3276-4E2B-BB55-46C20C896DBA}"/>
          </ac:spMkLst>
        </pc:spChg>
        <pc:spChg chg="mod">
          <ac:chgData name="Taniya Sultana" userId="00aa6816-929c-4741-a751-6f4c601b910e" providerId="ADAL" clId="{A47B7237-1C08-475E-85B1-3E1078AB69F7}" dt="2022-09-15T21:09:23.529" v="555"/>
          <ac:spMkLst>
            <pc:docMk/>
            <pc:sldMk cId="1715211405" sldId="453"/>
            <ac:spMk id="5" creationId="{587A30AD-2725-D432-0B4E-300798FCE045}"/>
          </ac:spMkLst>
        </pc:spChg>
        <pc:spChg chg="del mod">
          <ac:chgData name="Taniya Sultana" userId="00aa6816-929c-4741-a751-6f4c601b910e" providerId="ADAL" clId="{A47B7237-1C08-475E-85B1-3E1078AB69F7}" dt="2022-09-15T20:34:19.005" v="441" actId="478"/>
          <ac:spMkLst>
            <pc:docMk/>
            <pc:sldMk cId="1715211405" sldId="453"/>
            <ac:spMk id="6" creationId="{0EA8308A-322B-D322-612E-211345BABFED}"/>
          </ac:spMkLst>
        </pc:spChg>
        <pc:spChg chg="mod">
          <ac:chgData name="Taniya Sultana" userId="00aa6816-929c-4741-a751-6f4c601b910e" providerId="ADAL" clId="{A47B7237-1C08-475E-85B1-3E1078AB69F7}" dt="2022-09-15T20:59:12.194" v="478" actId="14100"/>
          <ac:spMkLst>
            <pc:docMk/>
            <pc:sldMk cId="1715211405" sldId="453"/>
            <ac:spMk id="7" creationId="{53E9CB56-53CF-1F8C-003F-95FE0E6092EB}"/>
          </ac:spMkLst>
        </pc:spChg>
        <pc:spChg chg="mod">
          <ac:chgData name="Taniya Sultana" userId="00aa6816-929c-4741-a751-6f4c601b910e" providerId="ADAL" clId="{A47B7237-1C08-475E-85B1-3E1078AB69F7}" dt="2022-09-15T20:59:15.682" v="479" actId="14100"/>
          <ac:spMkLst>
            <pc:docMk/>
            <pc:sldMk cId="1715211405" sldId="453"/>
            <ac:spMk id="8" creationId="{7A2A7E33-C045-75CB-ECE4-ADBDE3F06326}"/>
          </ac:spMkLst>
        </pc:spChg>
        <pc:spChg chg="add del mod">
          <ac:chgData name="Taniya Sultana" userId="00aa6816-929c-4741-a751-6f4c601b910e" providerId="ADAL" clId="{A47B7237-1C08-475E-85B1-3E1078AB69F7}" dt="2022-09-15T20:32:21.552" v="403"/>
          <ac:spMkLst>
            <pc:docMk/>
            <pc:sldMk cId="1715211405" sldId="453"/>
            <ac:spMk id="9" creationId="{68AAE26F-9665-45D1-941A-4DBD31B480A1}"/>
          </ac:spMkLst>
        </pc:spChg>
        <pc:spChg chg="add mod">
          <ac:chgData name="Taniya Sultana" userId="00aa6816-929c-4741-a751-6f4c601b910e" providerId="ADAL" clId="{A47B7237-1C08-475E-85B1-3E1078AB69F7}" dt="2022-09-15T20:59:18.922" v="480" actId="14100"/>
          <ac:spMkLst>
            <pc:docMk/>
            <pc:sldMk cId="1715211405" sldId="453"/>
            <ac:spMk id="10" creationId="{8A5B2B99-9173-47E8-BE98-67DFE5A95B03}"/>
          </ac:spMkLst>
        </pc:spChg>
        <pc:spChg chg="add mod">
          <ac:chgData name="Taniya Sultana" userId="00aa6816-929c-4741-a751-6f4c601b910e" providerId="ADAL" clId="{A47B7237-1C08-475E-85B1-3E1078AB69F7}" dt="2022-09-15T20:59:36.090" v="482" actId="1076"/>
          <ac:spMkLst>
            <pc:docMk/>
            <pc:sldMk cId="1715211405" sldId="453"/>
            <ac:spMk id="11" creationId="{3B35E938-2FB3-4A84-9E96-A22D707DE613}"/>
          </ac:spMkLst>
        </pc:spChg>
        <pc:spChg chg="add mod">
          <ac:chgData name="Taniya Sultana" userId="00aa6816-929c-4741-a751-6f4c601b910e" providerId="ADAL" clId="{A47B7237-1C08-475E-85B1-3E1078AB69F7}" dt="2022-09-15T20:59:41.339" v="483" actId="1076"/>
          <ac:spMkLst>
            <pc:docMk/>
            <pc:sldMk cId="1715211405" sldId="453"/>
            <ac:spMk id="12" creationId="{A5E675B2-FC81-4B87-94B4-90E8C84D994B}"/>
          </ac:spMkLst>
        </pc:spChg>
        <pc:picChg chg="add del">
          <ac:chgData name="Taniya Sultana" userId="00aa6816-929c-4741-a751-6f4c601b910e" providerId="ADAL" clId="{A47B7237-1C08-475E-85B1-3E1078AB69F7}" dt="2022-09-15T21:09:46.671" v="557"/>
          <ac:picMkLst>
            <pc:docMk/>
            <pc:sldMk cId="1715211405" sldId="453"/>
            <ac:picMk id="13" creationId="{135F878C-D453-418A-89F4-A877D480D813}"/>
          </ac:picMkLst>
        </pc:picChg>
      </pc:sldChg>
      <pc:sldChg chg="modSp">
        <pc:chgData name="Taniya Sultana" userId="00aa6816-929c-4741-a751-6f4c601b910e" providerId="ADAL" clId="{A47B7237-1C08-475E-85B1-3E1078AB69F7}" dt="2022-09-15T20:29:37.210" v="379"/>
        <pc:sldMkLst>
          <pc:docMk/>
          <pc:sldMk cId="3055744700" sldId="475"/>
        </pc:sldMkLst>
        <pc:spChg chg="mod">
          <ac:chgData name="Taniya Sultana" userId="00aa6816-929c-4741-a751-6f4c601b910e" providerId="ADAL" clId="{A47B7237-1C08-475E-85B1-3E1078AB69F7}" dt="2022-09-15T20:25:12.161" v="241" actId="27636"/>
          <ac:spMkLst>
            <pc:docMk/>
            <pc:sldMk cId="3055744700" sldId="475"/>
            <ac:spMk id="3" creationId="{A6AA94DA-60BC-A26C-DFB8-087CB763112F}"/>
          </ac:spMkLst>
        </pc:spChg>
        <pc:graphicFrameChg chg="mod modGraphic">
          <ac:chgData name="Taniya Sultana" userId="00aa6816-929c-4741-a751-6f4c601b910e" providerId="ADAL" clId="{A47B7237-1C08-475E-85B1-3E1078AB69F7}" dt="2022-09-15T20:29:37.210" v="379"/>
          <ac:graphicFrameMkLst>
            <pc:docMk/>
            <pc:sldMk cId="3055744700" sldId="475"/>
            <ac:graphicFrameMk id="9" creationId="{0931B357-0921-B84A-94F5-3618851016B0}"/>
          </ac:graphicFrameMkLst>
        </pc:graphicFrameChg>
        <pc:picChg chg="mod">
          <ac:chgData name="Taniya Sultana" userId="00aa6816-929c-4741-a751-6f4c601b910e" providerId="ADAL" clId="{A47B7237-1C08-475E-85B1-3E1078AB69F7}" dt="2022-09-15T20:29:18.821" v="376" actId="14100"/>
          <ac:picMkLst>
            <pc:docMk/>
            <pc:sldMk cId="3055744700" sldId="475"/>
            <ac:picMk id="6" creationId="{A7295AF6-FD21-2648-30FD-693368832FEB}"/>
          </ac:picMkLst>
        </pc:picChg>
      </pc:sldChg>
      <pc:sldChg chg="addSp delSp modSp add">
        <pc:chgData name="Taniya Sultana" userId="00aa6816-929c-4741-a751-6f4c601b910e" providerId="ADAL" clId="{A47B7237-1C08-475E-85B1-3E1078AB69F7}" dt="2022-09-15T20:58:54.682" v="477" actId="255"/>
        <pc:sldMkLst>
          <pc:docMk/>
          <pc:sldMk cId="2571261905" sldId="476"/>
        </pc:sldMkLst>
        <pc:spChg chg="del">
          <ac:chgData name="Taniya Sultana" userId="00aa6816-929c-4741-a751-6f4c601b910e" providerId="ADAL" clId="{A47B7237-1C08-475E-85B1-3E1078AB69F7}" dt="2022-09-15T16:21:04.545" v="220"/>
          <ac:spMkLst>
            <pc:docMk/>
            <pc:sldMk cId="2571261905" sldId="476"/>
            <ac:spMk id="2" creationId="{2D1ADB45-FBEE-4D22-96CA-77B1D4BEAC97}"/>
          </ac:spMkLst>
        </pc:spChg>
        <pc:spChg chg="mod">
          <ac:chgData name="Taniya Sultana" userId="00aa6816-929c-4741-a751-6f4c601b910e" providerId="ADAL" clId="{A47B7237-1C08-475E-85B1-3E1078AB69F7}" dt="2022-09-15T16:22:20.515" v="225" actId="27636"/>
          <ac:spMkLst>
            <pc:docMk/>
            <pc:sldMk cId="2571261905" sldId="476"/>
            <ac:spMk id="3" creationId="{07F58076-1CD6-41D5-AA4A-EE4ED255779E}"/>
          </ac:spMkLst>
        </pc:spChg>
        <pc:spChg chg="del">
          <ac:chgData name="Taniya Sultana" userId="00aa6816-929c-4741-a751-6f4c601b910e" providerId="ADAL" clId="{A47B7237-1C08-475E-85B1-3E1078AB69F7}" dt="2022-09-15T16:21:04.545" v="220"/>
          <ac:spMkLst>
            <pc:docMk/>
            <pc:sldMk cId="2571261905" sldId="476"/>
            <ac:spMk id="4" creationId="{6CDFF7BB-63C3-45A9-AE28-9E8957099603}"/>
          </ac:spMkLst>
        </pc:spChg>
        <pc:spChg chg="add mod">
          <ac:chgData name="Taniya Sultana" userId="00aa6816-929c-4741-a751-6f4c601b910e" providerId="ADAL" clId="{A47B7237-1C08-475E-85B1-3E1078AB69F7}" dt="2022-09-15T16:21:21.090" v="221"/>
          <ac:spMkLst>
            <pc:docMk/>
            <pc:sldMk cId="2571261905" sldId="476"/>
            <ac:spMk id="5" creationId="{9C3A9EA4-C732-4772-9106-4AE783EF5CAB}"/>
          </ac:spMkLst>
        </pc:spChg>
        <pc:spChg chg="add mod">
          <ac:chgData name="Taniya Sultana" userId="00aa6816-929c-4741-a751-6f4c601b910e" providerId="ADAL" clId="{A47B7237-1C08-475E-85B1-3E1078AB69F7}" dt="2022-09-15T20:58:54.682" v="477" actId="255"/>
          <ac:spMkLst>
            <pc:docMk/>
            <pc:sldMk cId="2571261905" sldId="476"/>
            <ac:spMk id="6" creationId="{1A92929B-A4D5-458F-87B9-78777880F8DD}"/>
          </ac:spMkLst>
        </pc:spChg>
      </pc:sldChg>
      <pc:sldChg chg="modSp add">
        <pc:chgData name="Taniya Sultana" userId="00aa6816-929c-4741-a751-6f4c601b910e" providerId="ADAL" clId="{A47B7237-1C08-475E-85B1-3E1078AB69F7}" dt="2022-09-22T22:09:15.883" v="616" actId="20577"/>
        <pc:sldMkLst>
          <pc:docMk/>
          <pc:sldMk cId="1845234897" sldId="477"/>
        </pc:sldMkLst>
        <pc:spChg chg="mod">
          <ac:chgData name="Taniya Sultana" userId="00aa6816-929c-4741-a751-6f4c601b910e" providerId="ADAL" clId="{A47B7237-1C08-475E-85B1-3E1078AB69F7}" dt="2022-09-15T20:59:55.150" v="485" actId="27636"/>
          <ac:spMkLst>
            <pc:docMk/>
            <pc:sldMk cId="1845234897" sldId="477"/>
            <ac:spMk id="2" creationId="{E1ABA4C6-30A7-47AD-B9E5-2B45DAF761E1}"/>
          </ac:spMkLst>
        </pc:spChg>
        <pc:spChg chg="mod">
          <ac:chgData name="Taniya Sultana" userId="00aa6816-929c-4741-a751-6f4c601b910e" providerId="ADAL" clId="{A47B7237-1C08-475E-85B1-3E1078AB69F7}" dt="2022-09-22T22:09:15.883" v="616" actId="20577"/>
          <ac:spMkLst>
            <pc:docMk/>
            <pc:sldMk cId="1845234897" sldId="477"/>
            <ac:spMk id="3" creationId="{2C019879-5AFF-4649-B020-BEAA7E8E6791}"/>
          </ac:spMkLst>
        </pc:spChg>
        <pc:spChg chg="mod">
          <ac:chgData name="Taniya Sultana" userId="00aa6816-929c-4741-a751-6f4c601b910e" providerId="ADAL" clId="{A47B7237-1C08-475E-85B1-3E1078AB69F7}" dt="2022-09-15T21:01:13.729" v="518"/>
          <ac:spMkLst>
            <pc:docMk/>
            <pc:sldMk cId="1845234897" sldId="477"/>
            <ac:spMk id="4" creationId="{3F4F133B-E114-48E5-BD43-CF2517BD761C}"/>
          </ac:spMkLst>
        </pc:spChg>
      </pc:sldChg>
      <pc:sldChg chg="addSp delSp modSp add">
        <pc:chgData name="Taniya Sultana" userId="00aa6816-929c-4741-a751-6f4c601b910e" providerId="ADAL" clId="{A47B7237-1C08-475E-85B1-3E1078AB69F7}" dt="2022-09-15T21:34:05.262" v="573" actId="14100"/>
        <pc:sldMkLst>
          <pc:docMk/>
          <pc:sldMk cId="3807942947" sldId="478"/>
        </pc:sldMkLst>
        <pc:spChg chg="mod">
          <ac:chgData name="Taniya Sultana" userId="00aa6816-929c-4741-a751-6f4c601b910e" providerId="ADAL" clId="{A47B7237-1C08-475E-85B1-3E1078AB69F7}" dt="2022-09-15T21:01:32.308" v="520" actId="27636"/>
          <ac:spMkLst>
            <pc:docMk/>
            <pc:sldMk cId="3807942947" sldId="478"/>
            <ac:spMk id="2" creationId="{87C8CBB6-9BC3-43E2-8C20-8EB902CB4BDD}"/>
          </ac:spMkLst>
        </pc:spChg>
        <pc:spChg chg="del mod">
          <ac:chgData name="Taniya Sultana" userId="00aa6816-929c-4741-a751-6f4c601b910e" providerId="ADAL" clId="{A47B7237-1C08-475E-85B1-3E1078AB69F7}" dt="2022-09-15T21:29:13.210" v="564"/>
          <ac:spMkLst>
            <pc:docMk/>
            <pc:sldMk cId="3807942947" sldId="478"/>
            <ac:spMk id="3" creationId="{AD54536B-80DD-4E4B-A489-EC42E2F7C4D7}"/>
          </ac:spMkLst>
        </pc:spChg>
        <pc:spChg chg="mod">
          <ac:chgData name="Taniya Sultana" userId="00aa6816-929c-4741-a751-6f4c601b910e" providerId="ADAL" clId="{A47B7237-1C08-475E-85B1-3E1078AB69F7}" dt="2022-09-15T21:01:39.407" v="521"/>
          <ac:spMkLst>
            <pc:docMk/>
            <pc:sldMk cId="3807942947" sldId="478"/>
            <ac:spMk id="4" creationId="{CDAE85F6-A1A9-42A3-8DD3-380406CA2D21}"/>
          </ac:spMkLst>
        </pc:spChg>
        <pc:spChg chg="add mod">
          <ac:chgData name="Taniya Sultana" userId="00aa6816-929c-4741-a751-6f4c601b910e" providerId="ADAL" clId="{A47B7237-1C08-475E-85B1-3E1078AB69F7}" dt="2022-09-15T21:33:49.195" v="569" actId="478"/>
          <ac:spMkLst>
            <pc:docMk/>
            <pc:sldMk cId="3807942947" sldId="478"/>
            <ac:spMk id="9" creationId="{D1F3FFC8-3C81-4F72-88BE-9BC1874A7CE9}"/>
          </ac:spMkLst>
        </pc:spChg>
        <pc:picChg chg="add del">
          <ac:chgData name="Taniya Sultana" userId="00aa6816-929c-4741-a751-6f4c601b910e" providerId="ADAL" clId="{A47B7237-1C08-475E-85B1-3E1078AB69F7}" dt="2022-09-15T21:10:04.455" v="559" actId="478"/>
          <ac:picMkLst>
            <pc:docMk/>
            <pc:sldMk cId="3807942947" sldId="478"/>
            <ac:picMk id="5" creationId="{D6440654-56A1-4491-8CC7-57E96C531811}"/>
          </ac:picMkLst>
        </pc:picChg>
        <pc:picChg chg="add del mod">
          <ac:chgData name="Taniya Sultana" userId="00aa6816-929c-4741-a751-6f4c601b910e" providerId="ADAL" clId="{A47B7237-1C08-475E-85B1-3E1078AB69F7}" dt="2022-09-15T21:10:21.326" v="562" actId="478"/>
          <ac:picMkLst>
            <pc:docMk/>
            <pc:sldMk cId="3807942947" sldId="478"/>
            <ac:picMk id="6" creationId="{4AA030CF-F2B0-4978-A3DC-A00027F48FC7}"/>
          </ac:picMkLst>
        </pc:picChg>
        <pc:picChg chg="add del mod">
          <ac:chgData name="Taniya Sultana" userId="00aa6816-929c-4741-a751-6f4c601b910e" providerId="ADAL" clId="{A47B7237-1C08-475E-85B1-3E1078AB69F7}" dt="2022-09-15T21:33:49.195" v="569" actId="478"/>
          <ac:picMkLst>
            <pc:docMk/>
            <pc:sldMk cId="3807942947" sldId="478"/>
            <ac:picMk id="7" creationId="{C86CA5F3-730F-42DC-8AF8-0F75155460D7}"/>
          </ac:picMkLst>
        </pc:picChg>
        <pc:picChg chg="add mod">
          <ac:chgData name="Taniya Sultana" userId="00aa6816-929c-4741-a751-6f4c601b910e" providerId="ADAL" clId="{A47B7237-1C08-475E-85B1-3E1078AB69F7}" dt="2022-09-15T21:34:05.262" v="573" actId="14100"/>
          <ac:picMkLst>
            <pc:docMk/>
            <pc:sldMk cId="3807942947" sldId="478"/>
            <ac:picMk id="10" creationId="{C042C5C2-5866-446C-A662-9B135AC7ED4A}"/>
          </ac:picMkLst>
        </pc:picChg>
      </pc:sldChg>
      <pc:sldChg chg="addSp delSp modSp add">
        <pc:chgData name="Taniya Sultana" userId="00aa6816-929c-4741-a751-6f4c601b910e" providerId="ADAL" clId="{A47B7237-1C08-475E-85B1-3E1078AB69F7}" dt="2022-09-15T21:35:44.117" v="600" actId="20577"/>
        <pc:sldMkLst>
          <pc:docMk/>
          <pc:sldMk cId="668296637" sldId="479"/>
        </pc:sldMkLst>
        <pc:spChg chg="add mod">
          <ac:chgData name="Taniya Sultana" userId="00aa6816-929c-4741-a751-6f4c601b910e" providerId="ADAL" clId="{A47B7237-1C08-475E-85B1-3E1078AB69F7}" dt="2022-09-15T21:35:44.117" v="600" actId="20577"/>
          <ac:spMkLst>
            <pc:docMk/>
            <pc:sldMk cId="668296637" sldId="479"/>
            <ac:spMk id="5" creationId="{D7100867-A30C-4B87-9254-D45D3672A8A3}"/>
          </ac:spMkLst>
        </pc:spChg>
        <pc:graphicFrameChg chg="del">
          <ac:chgData name="Taniya Sultana" userId="00aa6816-929c-4741-a751-6f4c601b910e" providerId="ADAL" clId="{A47B7237-1C08-475E-85B1-3E1078AB69F7}" dt="2022-09-15T21:35:36.586" v="586" actId="478"/>
          <ac:graphicFrameMkLst>
            <pc:docMk/>
            <pc:sldMk cId="668296637" sldId="479"/>
            <ac:graphicFrameMk id="9" creationId="{0931B357-0921-B84A-94F5-3618851016B0}"/>
          </ac:graphicFrameMkLst>
        </pc:graphicFrameChg>
        <pc:picChg chg="del">
          <ac:chgData name="Taniya Sultana" userId="00aa6816-929c-4741-a751-6f4c601b910e" providerId="ADAL" clId="{A47B7237-1C08-475E-85B1-3E1078AB69F7}" dt="2022-09-15T21:35:37.945" v="587" actId="478"/>
          <ac:picMkLst>
            <pc:docMk/>
            <pc:sldMk cId="668296637" sldId="479"/>
            <ac:picMk id="6" creationId="{A7295AF6-FD21-2648-30FD-693368832FEB}"/>
          </ac:picMkLst>
        </pc:picChg>
      </pc:sldChg>
      <pc:sldChg chg="modSp add">
        <pc:chgData name="Taniya Sultana" userId="00aa6816-929c-4741-a751-6f4c601b910e" providerId="ADAL" clId="{A47B7237-1C08-475E-85B1-3E1078AB69F7}" dt="2022-09-15T21:35:52.071" v="609" actId="20577"/>
        <pc:sldMkLst>
          <pc:docMk/>
          <pc:sldMk cId="2140103106" sldId="480"/>
        </pc:sldMkLst>
        <pc:spChg chg="mod">
          <ac:chgData name="Taniya Sultana" userId="00aa6816-929c-4741-a751-6f4c601b910e" providerId="ADAL" clId="{A47B7237-1C08-475E-85B1-3E1078AB69F7}" dt="2022-09-15T21:35:47.759" v="602" actId="27636"/>
          <ac:spMkLst>
            <pc:docMk/>
            <pc:sldMk cId="2140103106" sldId="480"/>
            <ac:spMk id="2" creationId="{1EEE821E-12F5-4693-8B13-68D4ECB5702F}"/>
          </ac:spMkLst>
        </pc:spChg>
        <pc:spChg chg="mod">
          <ac:chgData name="Taniya Sultana" userId="00aa6816-929c-4741-a751-6f4c601b910e" providerId="ADAL" clId="{A47B7237-1C08-475E-85B1-3E1078AB69F7}" dt="2022-09-15T21:35:52.071" v="609" actId="20577"/>
          <ac:spMkLst>
            <pc:docMk/>
            <pc:sldMk cId="2140103106" sldId="480"/>
            <ac:spMk id="4" creationId="{39F4D1DC-B42A-411F-9409-997F3A7AE25A}"/>
          </ac:spMkLst>
        </pc:spChg>
      </pc:sldChg>
      <pc:sldChg chg="modSp">
        <pc:chgData name="Taniya Sultana" userId="00aa6816-929c-4741-a751-6f4c601b910e" providerId="ADAL" clId="{A47B7237-1C08-475E-85B1-3E1078AB69F7}" dt="2022-09-22T22:09:07.833" v="612" actId="27636"/>
        <pc:sldMkLst>
          <pc:docMk/>
          <pc:sldMk cId="523497238" sldId="482"/>
        </pc:sldMkLst>
        <pc:spChg chg="mod">
          <ac:chgData name="Taniya Sultana" userId="00aa6816-929c-4741-a751-6f4c601b910e" providerId="ADAL" clId="{A47B7237-1C08-475E-85B1-3E1078AB69F7}" dt="2022-09-22T22:09:07.833" v="612" actId="27636"/>
          <ac:spMkLst>
            <pc:docMk/>
            <pc:sldMk cId="523497238" sldId="482"/>
            <ac:spMk id="2" creationId="{9EC0585B-6533-3D59-0317-3DB81EBF7064}"/>
          </ac:spMkLst>
        </pc:spChg>
      </pc:sldChg>
      <pc:sldChg chg="modSp">
        <pc:chgData name="Taniya Sultana" userId="00aa6816-929c-4741-a751-6f4c601b910e" providerId="ADAL" clId="{A47B7237-1C08-475E-85B1-3E1078AB69F7}" dt="2022-09-22T22:09:07.833" v="613" actId="27636"/>
        <pc:sldMkLst>
          <pc:docMk/>
          <pc:sldMk cId="91600655" sldId="483"/>
        </pc:sldMkLst>
        <pc:spChg chg="mod">
          <ac:chgData name="Taniya Sultana" userId="00aa6816-929c-4741-a751-6f4c601b910e" providerId="ADAL" clId="{A47B7237-1C08-475E-85B1-3E1078AB69F7}" dt="2022-09-22T22:09:07.833" v="613" actId="27636"/>
          <ac:spMkLst>
            <pc:docMk/>
            <pc:sldMk cId="91600655" sldId="483"/>
            <ac:spMk id="2" creationId="{358B8402-AC10-C0B4-2A3A-243ECB0BFF2C}"/>
          </ac:spMkLst>
        </pc:spChg>
      </pc:sldChg>
      <pc:sldChg chg="modSp add">
        <pc:chgData name="Taniya Sultana" userId="00aa6816-929c-4741-a751-6f4c601b910e" providerId="ADAL" clId="{A47B7237-1C08-475E-85B1-3E1078AB69F7}" dt="2022-09-23T21:22:39.659" v="636" actId="20577"/>
        <pc:sldMkLst>
          <pc:docMk/>
          <pc:sldMk cId="1402648221" sldId="484"/>
        </pc:sldMkLst>
        <pc:spChg chg="mod">
          <ac:chgData name="Taniya Sultana" userId="00aa6816-929c-4741-a751-6f4c601b910e" providerId="ADAL" clId="{A47B7237-1C08-475E-85B1-3E1078AB69F7}" dt="2022-09-23T21:21:24.872" v="618" actId="27636"/>
          <ac:spMkLst>
            <pc:docMk/>
            <pc:sldMk cId="1402648221" sldId="484"/>
            <ac:spMk id="2" creationId="{0E2C13F2-9C9A-4C67-AA17-0C2378F25F96}"/>
          </ac:spMkLst>
        </pc:spChg>
        <pc:spChg chg="mod">
          <ac:chgData name="Taniya Sultana" userId="00aa6816-929c-4741-a751-6f4c601b910e" providerId="ADAL" clId="{A47B7237-1C08-475E-85B1-3E1078AB69F7}" dt="2022-09-23T21:22:39.659" v="636" actId="20577"/>
          <ac:spMkLst>
            <pc:docMk/>
            <pc:sldMk cId="1402648221" sldId="484"/>
            <ac:spMk id="3" creationId="{50F3FD86-C5D3-4C10-BE45-402587C21F53}"/>
          </ac:spMkLst>
        </pc:spChg>
      </pc:sldChg>
      <pc:sldMasterChg chg="delSp modSp delSldLayout modSldLayout">
        <pc:chgData name="Taniya Sultana" userId="00aa6816-929c-4741-a751-6f4c601b910e" providerId="ADAL" clId="{A47B7237-1C08-475E-85B1-3E1078AB69F7}" dt="2022-09-15T20:23:30.270" v="237" actId="478"/>
        <pc:sldMasterMkLst>
          <pc:docMk/>
          <pc:sldMasterMk cId="1625418798" sldId="2147483660"/>
        </pc:sldMasterMkLst>
        <pc:spChg chg="mod">
          <ac:chgData name="Taniya Sultana" userId="00aa6816-929c-4741-a751-6f4c601b910e" providerId="ADAL" clId="{A47B7237-1C08-475E-85B1-3E1078AB69F7}" dt="2022-09-15T16:14:37.394" v="162" actId="1076"/>
          <ac:spMkLst>
            <pc:docMk/>
            <pc:sldMasterMk cId="1625418798" sldId="2147483660"/>
            <ac:spMk id="9" creationId="{00000000-0000-0000-0000-000000000000}"/>
          </ac:spMkLst>
        </pc:spChg>
        <pc:picChg chg="del">
          <ac:chgData name="Taniya Sultana" userId="00aa6816-929c-4741-a751-6f4c601b910e" providerId="ADAL" clId="{A47B7237-1C08-475E-85B1-3E1078AB69F7}" dt="2022-09-15T20:23:30.270" v="237" actId="478"/>
          <ac:picMkLst>
            <pc:docMk/>
            <pc:sldMasterMk cId="1625418798" sldId="2147483660"/>
            <ac:picMk id="10" creationId="{002F79D0-53D2-46EF-B936-BF98122EF823}"/>
          </ac:picMkLst>
        </pc:picChg>
        <pc:sldLayoutChg chg="delSp modSp setBg">
          <pc:chgData name="Taniya Sultana" userId="00aa6816-929c-4741-a751-6f4c601b910e" providerId="ADAL" clId="{A47B7237-1C08-475E-85B1-3E1078AB69F7}" dt="2022-09-15T15:59:17.725" v="89" actId="478"/>
          <pc:sldLayoutMkLst>
            <pc:docMk/>
            <pc:sldMasterMk cId="1625418798" sldId="2147483660"/>
            <pc:sldLayoutMk cId="352105230" sldId="2147483661"/>
          </pc:sldLayoutMkLst>
          <pc:spChg chg="mod">
            <ac:chgData name="Taniya Sultana" userId="00aa6816-929c-4741-a751-6f4c601b910e" providerId="ADAL" clId="{A47B7237-1C08-475E-85B1-3E1078AB69F7}" dt="2022-09-15T15:54:26.915" v="48" actId="14100"/>
            <ac:spMkLst>
              <pc:docMk/>
              <pc:sldMasterMk cId="1625418798" sldId="2147483660"/>
              <pc:sldLayoutMk cId="352105230" sldId="2147483661"/>
              <ac:spMk id="9" creationId="{00000000-0000-0000-0000-000000000000}"/>
            </ac:spMkLst>
          </pc:spChg>
          <pc:spChg chg="del">
            <ac:chgData name="Taniya Sultana" userId="00aa6816-929c-4741-a751-6f4c601b910e" providerId="ADAL" clId="{A47B7237-1C08-475E-85B1-3E1078AB69F7}" dt="2022-09-15T15:54:16.449" v="47" actId="478"/>
            <ac:spMkLst>
              <pc:docMk/>
              <pc:sldMasterMk cId="1625418798" sldId="2147483660"/>
              <pc:sldLayoutMk cId="352105230" sldId="2147483661"/>
              <ac:spMk id="10" creationId="{00000000-0000-0000-0000-000000000000}"/>
            </ac:spMkLst>
          </pc:spChg>
          <pc:spChg chg="del mod">
            <ac:chgData name="Taniya Sultana" userId="00aa6816-929c-4741-a751-6f4c601b910e" providerId="ADAL" clId="{A47B7237-1C08-475E-85B1-3E1078AB69F7}" dt="2022-09-15T15:50:20.701" v="9" actId="478"/>
            <ac:spMkLst>
              <pc:docMk/>
              <pc:sldMasterMk cId="1625418798" sldId="2147483660"/>
              <pc:sldLayoutMk cId="352105230" sldId="2147483661"/>
              <ac:spMk id="11" creationId="{00000000-0000-0000-0000-000000000000}"/>
            </ac:spMkLst>
          </pc:spChg>
          <pc:spChg chg="del mod">
            <ac:chgData name="Taniya Sultana" userId="00aa6816-929c-4741-a751-6f4c601b910e" providerId="ADAL" clId="{A47B7237-1C08-475E-85B1-3E1078AB69F7}" dt="2022-09-15T15:59:17.725" v="89" actId="478"/>
            <ac:spMkLst>
              <pc:docMk/>
              <pc:sldMasterMk cId="1625418798" sldId="2147483660"/>
              <pc:sldLayoutMk cId="352105230" sldId="2147483661"/>
              <ac:spMk id="28" creationId="{00000000-0000-0000-0000-000000000000}"/>
            </ac:spMkLst>
          </pc:spChg>
        </pc:sldLayoutChg>
        <pc:sldLayoutChg chg="modSp setBg">
          <pc:chgData name="Taniya Sultana" userId="00aa6816-929c-4741-a751-6f4c601b910e" providerId="ADAL" clId="{A47B7237-1C08-475E-85B1-3E1078AB69F7}" dt="2022-09-15T16:20:33.816" v="215" actId="1076"/>
          <pc:sldLayoutMkLst>
            <pc:docMk/>
            <pc:sldMasterMk cId="1625418798" sldId="2147483660"/>
            <pc:sldLayoutMk cId="1996516263" sldId="2147483662"/>
          </pc:sldLayoutMkLst>
          <pc:spChg chg="mod">
            <ac:chgData name="Taniya Sultana" userId="00aa6816-929c-4741-a751-6f4c601b910e" providerId="ADAL" clId="{A47B7237-1C08-475E-85B1-3E1078AB69F7}" dt="2022-09-15T16:20:33.816" v="215" actId="1076"/>
            <ac:spMkLst>
              <pc:docMk/>
              <pc:sldMasterMk cId="1625418798" sldId="2147483660"/>
              <pc:sldLayoutMk cId="1996516263" sldId="2147483662"/>
              <ac:spMk id="6" creationId="{00000000-0000-0000-0000-000000000000}"/>
            </ac:spMkLst>
          </pc:spChg>
        </pc:sldLayoutChg>
        <pc:sldLayoutChg chg="setBg">
          <pc:chgData name="Taniya Sultana" userId="00aa6816-929c-4741-a751-6f4c601b910e" providerId="ADAL" clId="{A47B7237-1C08-475E-85B1-3E1078AB69F7}" dt="2022-09-15T15:57:50.252" v="83"/>
          <pc:sldLayoutMkLst>
            <pc:docMk/>
            <pc:sldMasterMk cId="1625418798" sldId="2147483660"/>
            <pc:sldLayoutMk cId="2637047629" sldId="2147483664"/>
          </pc:sldLayoutMkLst>
        </pc:sldLayoutChg>
        <pc:sldLayoutChg chg="addSp delSp modSp">
          <pc:chgData name="Taniya Sultana" userId="00aa6816-929c-4741-a751-6f4c601b910e" providerId="ADAL" clId="{A47B7237-1C08-475E-85B1-3E1078AB69F7}" dt="2022-09-15T16:22:20.493" v="224" actId="255"/>
          <pc:sldLayoutMkLst>
            <pc:docMk/>
            <pc:sldMasterMk cId="1625418798" sldId="2147483660"/>
            <pc:sldLayoutMk cId="4268888293" sldId="2147483667"/>
          </pc:sldLayoutMkLst>
          <pc:spChg chg="mod">
            <ac:chgData name="Taniya Sultana" userId="00aa6816-929c-4741-a751-6f4c601b910e" providerId="ADAL" clId="{A47B7237-1C08-475E-85B1-3E1078AB69F7}" dt="2022-09-15T16:22:20.493" v="224" actId="255"/>
            <ac:spMkLst>
              <pc:docMk/>
              <pc:sldMasterMk cId="1625418798" sldId="2147483660"/>
              <pc:sldLayoutMk cId="4268888293" sldId="2147483667"/>
              <ac:spMk id="4" creationId="{00000000-0000-0000-0000-000000000000}"/>
            </ac:spMkLst>
          </pc:spChg>
          <pc:spChg chg="add del mod">
            <ac:chgData name="Taniya Sultana" userId="00aa6816-929c-4741-a751-6f4c601b910e" providerId="ADAL" clId="{A47B7237-1C08-475E-85B1-3E1078AB69F7}" dt="2022-09-15T15:58:26.710" v="86" actId="478"/>
            <ac:spMkLst>
              <pc:docMk/>
              <pc:sldMasterMk cId="1625418798" sldId="2147483660"/>
              <pc:sldLayoutMk cId="4268888293" sldId="2147483667"/>
              <ac:spMk id="5" creationId="{7C293AB6-19E9-43C4-A539-36B9D63FB11A}"/>
            </ac:spMkLst>
          </pc:spChg>
          <pc:spChg chg="add del mod">
            <ac:chgData name="Taniya Sultana" userId="00aa6816-929c-4741-a751-6f4c601b910e" providerId="ADAL" clId="{A47B7237-1C08-475E-85B1-3E1078AB69F7}" dt="2022-09-15T16:15:08.030" v="163" actId="478"/>
            <ac:spMkLst>
              <pc:docMk/>
              <pc:sldMasterMk cId="1625418798" sldId="2147483660"/>
              <pc:sldLayoutMk cId="4268888293" sldId="2147483667"/>
              <ac:spMk id="6" creationId="{BEE08ACC-4412-4636-B864-7A410B94CF0B}"/>
            </ac:spMkLst>
          </pc:spChg>
          <pc:spChg chg="add del mod">
            <ac:chgData name="Taniya Sultana" userId="00aa6816-929c-4741-a751-6f4c601b910e" providerId="ADAL" clId="{A47B7237-1C08-475E-85B1-3E1078AB69F7}" dt="2022-09-15T16:00:20.774" v="104"/>
            <ac:spMkLst>
              <pc:docMk/>
              <pc:sldMasterMk cId="1625418798" sldId="2147483660"/>
              <pc:sldLayoutMk cId="4268888293" sldId="2147483667"/>
              <ac:spMk id="7" creationId="{AC975856-BADC-47F8-87E7-06D19C4B52F0}"/>
            </ac:spMkLst>
          </pc:spChg>
          <pc:spChg chg="add mod">
            <ac:chgData name="Taniya Sultana" userId="00aa6816-929c-4741-a751-6f4c601b910e" providerId="ADAL" clId="{A47B7237-1C08-475E-85B1-3E1078AB69F7}" dt="2022-09-15T16:15:30.410" v="172" actId="14100"/>
            <ac:spMkLst>
              <pc:docMk/>
              <pc:sldMasterMk cId="1625418798" sldId="2147483660"/>
              <pc:sldLayoutMk cId="4268888293" sldId="2147483667"/>
              <ac:spMk id="8" creationId="{17C86E0E-4FB6-41BB-A147-17801C403A86}"/>
            </ac:spMkLst>
          </pc:spChg>
          <pc:spChg chg="add mod">
            <ac:chgData name="Taniya Sultana" userId="00aa6816-929c-4741-a751-6f4c601b910e" providerId="ADAL" clId="{A47B7237-1C08-475E-85B1-3E1078AB69F7}" dt="2022-09-15T16:12:44.394" v="141" actId="207"/>
            <ac:spMkLst>
              <pc:docMk/>
              <pc:sldMasterMk cId="1625418798" sldId="2147483660"/>
              <pc:sldLayoutMk cId="4268888293" sldId="2147483667"/>
              <ac:spMk id="9" creationId="{5BCEB53B-8935-4290-A7AF-8C5291C55492}"/>
            </ac:spMkLst>
          </pc:spChg>
          <pc:spChg chg="add mod">
            <ac:chgData name="Taniya Sultana" userId="00aa6816-929c-4741-a751-6f4c601b910e" providerId="ADAL" clId="{A47B7237-1C08-475E-85B1-3E1078AB69F7}" dt="2022-09-15T16:15:16.954" v="167" actId="14100"/>
            <ac:spMkLst>
              <pc:docMk/>
              <pc:sldMasterMk cId="1625418798" sldId="2147483660"/>
              <pc:sldLayoutMk cId="4268888293" sldId="2147483667"/>
              <ac:spMk id="10" creationId="{C3CAE4BA-2592-4803-B849-E77EC8DDBABE}"/>
            </ac:spMkLst>
          </pc:spChg>
          <pc:picChg chg="add mod">
            <ac:chgData name="Taniya Sultana" userId="00aa6816-929c-4741-a751-6f4c601b910e" providerId="ADAL" clId="{A47B7237-1C08-475E-85B1-3E1078AB69F7}" dt="2022-09-15T16:22:07.527" v="223" actId="1076"/>
            <ac:picMkLst>
              <pc:docMk/>
              <pc:sldMasterMk cId="1625418798" sldId="2147483660"/>
              <pc:sldLayoutMk cId="4268888293" sldId="2147483667"/>
              <ac:picMk id="11" creationId="{2A055A1B-1B15-449D-B45C-9E0817A263FE}"/>
            </ac:picMkLst>
          </pc:picChg>
        </pc:sldLayoutChg>
      </pc:sldMasterChg>
    </pc:docChg>
  </pc:docChgLst>
  <pc:docChgLst>
    <pc:chgData name="Saiful Sajol" userId="vxDs1/ERin8oBnZhq6firqJ41EOKY+z2zyNxTQP54ds=" providerId="None" clId="Web-{0D80031B-BC7A-42A2-820C-3B0627D5BC5B}"/>
    <pc:docChg chg="modSld">
      <pc:chgData name="Saiful Sajol" userId="vxDs1/ERin8oBnZhq6firqJ41EOKY+z2zyNxTQP54ds=" providerId="None" clId="Web-{0D80031B-BC7A-42A2-820C-3B0627D5BC5B}" dt="2022-10-27T20:51:14.749" v="48" actId="1076"/>
      <pc:docMkLst>
        <pc:docMk/>
      </pc:docMkLst>
      <pc:sldChg chg="addSp delSp modSp">
        <pc:chgData name="Saiful Sajol" userId="vxDs1/ERin8oBnZhq6firqJ41EOKY+z2zyNxTQP54ds=" providerId="None" clId="Web-{0D80031B-BC7A-42A2-820C-3B0627D5BC5B}" dt="2022-10-27T20:46:10.020" v="20" actId="1076"/>
        <pc:sldMkLst>
          <pc:docMk/>
          <pc:sldMk cId="1147628276" sldId="306"/>
        </pc:sldMkLst>
        <pc:spChg chg="mod">
          <ac:chgData name="Saiful Sajol" userId="vxDs1/ERin8oBnZhq6firqJ41EOKY+z2zyNxTQP54ds=" providerId="None" clId="Web-{0D80031B-BC7A-42A2-820C-3B0627D5BC5B}" dt="2022-10-27T20:46:10.020" v="20" actId="1076"/>
          <ac:spMkLst>
            <pc:docMk/>
            <pc:sldMk cId="1147628276" sldId="306"/>
            <ac:spMk id="5" creationId="{5A294A2C-DCD2-888A-FC37-4BF0A4A92BCD}"/>
          </ac:spMkLst>
        </pc:spChg>
        <pc:spChg chg="mod">
          <ac:chgData name="Saiful Sajol" userId="vxDs1/ERin8oBnZhq6firqJ41EOKY+z2zyNxTQP54ds=" providerId="None" clId="Web-{0D80031B-BC7A-42A2-820C-3B0627D5BC5B}" dt="2022-10-27T20:45:58.988" v="18" actId="1076"/>
          <ac:spMkLst>
            <pc:docMk/>
            <pc:sldMk cId="1147628276" sldId="306"/>
            <ac:spMk id="8" creationId="{215510E3-10AE-148B-AF32-568E2446449C}"/>
          </ac:spMkLst>
        </pc:spChg>
        <pc:picChg chg="del">
          <ac:chgData name="Saiful Sajol" userId="vxDs1/ERin8oBnZhq6firqJ41EOKY+z2zyNxTQP54ds=" providerId="None" clId="Web-{0D80031B-BC7A-42A2-820C-3B0627D5BC5B}" dt="2022-10-27T20:42:26.652" v="0"/>
          <ac:picMkLst>
            <pc:docMk/>
            <pc:sldMk cId="1147628276" sldId="306"/>
            <ac:picMk id="4" creationId="{E42E908C-0918-9D0C-C55F-89DDBB019E95}"/>
          </ac:picMkLst>
        </pc:picChg>
        <pc:picChg chg="del">
          <ac:chgData name="Saiful Sajol" userId="vxDs1/ERin8oBnZhq6firqJ41EOKY+z2zyNxTQP54ds=" providerId="None" clId="Web-{0D80031B-BC7A-42A2-820C-3B0627D5BC5B}" dt="2022-10-27T20:45:09.549" v="9"/>
          <ac:picMkLst>
            <pc:docMk/>
            <pc:sldMk cId="1147628276" sldId="306"/>
            <ac:picMk id="6" creationId="{B28E9613-CF49-097D-B7AF-083E764B49F0}"/>
          </ac:picMkLst>
        </pc:picChg>
        <pc:picChg chg="del">
          <ac:chgData name="Saiful Sajol" userId="vxDs1/ERin8oBnZhq6firqJ41EOKY+z2zyNxTQP54ds=" providerId="None" clId="Web-{0D80031B-BC7A-42A2-820C-3B0627D5BC5B}" dt="2022-10-27T20:45:41.378" v="12"/>
          <ac:picMkLst>
            <pc:docMk/>
            <pc:sldMk cId="1147628276" sldId="306"/>
            <ac:picMk id="7" creationId="{8122B245-655C-B25B-8752-A4F44F18E85E}"/>
          </ac:picMkLst>
        </pc:picChg>
        <pc:picChg chg="add mod">
          <ac:chgData name="Saiful Sajol" userId="vxDs1/ERin8oBnZhq6firqJ41EOKY+z2zyNxTQP54ds=" providerId="None" clId="Web-{0D80031B-BC7A-42A2-820C-3B0627D5BC5B}" dt="2022-10-27T20:42:49.794" v="8" actId="1076"/>
          <ac:picMkLst>
            <pc:docMk/>
            <pc:sldMk cId="1147628276" sldId="306"/>
            <ac:picMk id="10" creationId="{A422225E-A0D9-20C4-E113-B9DFE0E95BC9}"/>
          </ac:picMkLst>
        </pc:picChg>
        <pc:picChg chg="add mod">
          <ac:chgData name="Saiful Sajol" userId="vxDs1/ERin8oBnZhq6firqJ41EOKY+z2zyNxTQP54ds=" providerId="None" clId="Web-{0D80031B-BC7A-42A2-820C-3B0627D5BC5B}" dt="2022-10-27T20:46:05.363" v="19" actId="1076"/>
          <ac:picMkLst>
            <pc:docMk/>
            <pc:sldMk cId="1147628276" sldId="306"/>
            <ac:picMk id="11" creationId="{F33FC6B9-E647-DCFE-FC7D-6D0970FA085F}"/>
          </ac:picMkLst>
        </pc:picChg>
        <pc:picChg chg="add mod">
          <ac:chgData name="Saiful Sajol" userId="vxDs1/ERin8oBnZhq6firqJ41EOKY+z2zyNxTQP54ds=" providerId="None" clId="Web-{0D80031B-BC7A-42A2-820C-3B0627D5BC5B}" dt="2022-10-27T20:45:54.722" v="17" actId="1076"/>
          <ac:picMkLst>
            <pc:docMk/>
            <pc:sldMk cId="1147628276" sldId="306"/>
            <ac:picMk id="12" creationId="{25857548-7CE6-A15D-3EF5-4824BDC8105C}"/>
          </ac:picMkLst>
        </pc:picChg>
      </pc:sldChg>
      <pc:sldChg chg="addSp delSp modSp">
        <pc:chgData name="Saiful Sajol" userId="vxDs1/ERin8oBnZhq6firqJ41EOKY+z2zyNxTQP54ds=" providerId="None" clId="Web-{0D80031B-BC7A-42A2-820C-3B0627D5BC5B}" dt="2022-10-27T20:48:17.556" v="35" actId="14100"/>
        <pc:sldMkLst>
          <pc:docMk/>
          <pc:sldMk cId="1366967710" sldId="307"/>
        </pc:sldMkLst>
        <pc:picChg chg="add del mod">
          <ac:chgData name="Saiful Sajol" userId="vxDs1/ERin8oBnZhq6firqJ41EOKY+z2zyNxTQP54ds=" providerId="None" clId="Web-{0D80031B-BC7A-42A2-820C-3B0627D5BC5B}" dt="2022-10-27T20:47:28.851" v="27"/>
          <ac:picMkLst>
            <pc:docMk/>
            <pc:sldMk cId="1366967710" sldId="307"/>
            <ac:picMk id="5" creationId="{63831542-7FED-6339-547C-7DE61E5D55BC}"/>
          </ac:picMkLst>
        </pc:picChg>
        <pc:picChg chg="add mod">
          <ac:chgData name="Saiful Sajol" userId="vxDs1/ERin8oBnZhq6firqJ41EOKY+z2zyNxTQP54ds=" providerId="None" clId="Web-{0D80031B-BC7A-42A2-820C-3B0627D5BC5B}" dt="2022-10-27T20:47:36.835" v="31" actId="1076"/>
          <ac:picMkLst>
            <pc:docMk/>
            <pc:sldMk cId="1366967710" sldId="307"/>
            <ac:picMk id="6" creationId="{4433BA1F-ED28-7F23-B958-941303DCEEA7}"/>
          </ac:picMkLst>
        </pc:picChg>
        <pc:picChg chg="add mod">
          <ac:chgData name="Saiful Sajol" userId="vxDs1/ERin8oBnZhq6firqJ41EOKY+z2zyNxTQP54ds=" providerId="None" clId="Web-{0D80031B-BC7A-42A2-820C-3B0627D5BC5B}" dt="2022-10-27T20:48:17.556" v="35" actId="14100"/>
          <ac:picMkLst>
            <pc:docMk/>
            <pc:sldMk cId="1366967710" sldId="307"/>
            <ac:picMk id="7" creationId="{1D325B89-5E79-9020-9F29-DBE95FD7900D}"/>
          </ac:picMkLst>
        </pc:picChg>
        <pc:picChg chg="del">
          <ac:chgData name="Saiful Sajol" userId="vxDs1/ERin8oBnZhq6firqJ41EOKY+z2zyNxTQP54ds=" providerId="None" clId="Web-{0D80031B-BC7A-42A2-820C-3B0627D5BC5B}" dt="2022-10-27T20:46:41.005" v="21"/>
          <ac:picMkLst>
            <pc:docMk/>
            <pc:sldMk cId="1366967710" sldId="307"/>
            <ac:picMk id="8" creationId="{ABF094C1-D12C-B921-A8D9-BB2A1615C802}"/>
          </ac:picMkLst>
        </pc:picChg>
        <pc:picChg chg="del">
          <ac:chgData name="Saiful Sajol" userId="vxDs1/ERin8oBnZhq6firqJ41EOKY+z2zyNxTQP54ds=" providerId="None" clId="Web-{0D80031B-BC7A-42A2-820C-3B0627D5BC5B}" dt="2022-10-27T20:48:10.212" v="32"/>
          <ac:picMkLst>
            <pc:docMk/>
            <pc:sldMk cId="1366967710" sldId="307"/>
            <ac:picMk id="11" creationId="{92DA4289-E527-3BF5-A8A1-FCD6A256E609}"/>
          </ac:picMkLst>
        </pc:picChg>
      </pc:sldChg>
      <pc:sldChg chg="addSp delSp modSp">
        <pc:chgData name="Saiful Sajol" userId="vxDs1/ERin8oBnZhq6firqJ41EOKY+z2zyNxTQP54ds=" providerId="None" clId="Web-{0D80031B-BC7A-42A2-820C-3B0627D5BC5B}" dt="2022-10-27T20:50:20.107" v="43" actId="1076"/>
        <pc:sldMkLst>
          <pc:docMk/>
          <pc:sldMk cId="738197158" sldId="308"/>
        </pc:sldMkLst>
        <pc:spChg chg="add del mod">
          <ac:chgData name="Saiful Sajol" userId="vxDs1/ERin8oBnZhq6firqJ41EOKY+z2zyNxTQP54ds=" providerId="None" clId="Web-{0D80031B-BC7A-42A2-820C-3B0627D5BC5B}" dt="2022-10-27T20:49:47.981" v="37"/>
          <ac:spMkLst>
            <pc:docMk/>
            <pc:sldMk cId="738197158" sldId="308"/>
            <ac:spMk id="5" creationId="{EE1F6C15-62DE-EB6F-D34F-024BCEAC2D90}"/>
          </ac:spMkLst>
        </pc:spChg>
        <pc:picChg chg="add mod ord">
          <ac:chgData name="Saiful Sajol" userId="vxDs1/ERin8oBnZhq6firqJ41EOKY+z2zyNxTQP54ds=" providerId="None" clId="Web-{0D80031B-BC7A-42A2-820C-3B0627D5BC5B}" dt="2022-10-27T20:49:50.059" v="38" actId="1076"/>
          <ac:picMkLst>
            <pc:docMk/>
            <pc:sldMk cId="738197158" sldId="308"/>
            <ac:picMk id="6" creationId="{C049E8E5-F314-B322-CB73-B3104FE02530}"/>
          </ac:picMkLst>
        </pc:picChg>
        <pc:picChg chg="add mod">
          <ac:chgData name="Saiful Sajol" userId="vxDs1/ERin8oBnZhq6firqJ41EOKY+z2zyNxTQP54ds=" providerId="None" clId="Web-{0D80031B-BC7A-42A2-820C-3B0627D5BC5B}" dt="2022-10-27T20:50:20.107" v="43" actId="1076"/>
          <ac:picMkLst>
            <pc:docMk/>
            <pc:sldMk cId="738197158" sldId="308"/>
            <ac:picMk id="7" creationId="{B5C540AA-2B8C-09AB-E5DB-8D267F23B55F}"/>
          </ac:picMkLst>
        </pc:picChg>
        <pc:picChg chg="del">
          <ac:chgData name="Saiful Sajol" userId="vxDs1/ERin8oBnZhq6firqJ41EOKY+z2zyNxTQP54ds=" providerId="None" clId="Web-{0D80031B-BC7A-42A2-820C-3B0627D5BC5B}" dt="2022-10-27T20:49:46.934" v="36"/>
          <ac:picMkLst>
            <pc:docMk/>
            <pc:sldMk cId="738197158" sldId="308"/>
            <ac:picMk id="26" creationId="{78D581F3-814A-9C94-6189-2DF1FD023AFC}"/>
          </ac:picMkLst>
        </pc:picChg>
        <pc:picChg chg="del">
          <ac:chgData name="Saiful Sajol" userId="vxDs1/ERin8oBnZhq6firqJ41EOKY+z2zyNxTQP54ds=" providerId="None" clId="Web-{0D80031B-BC7A-42A2-820C-3B0627D5BC5B}" dt="2022-10-27T20:50:14.091" v="39"/>
          <ac:picMkLst>
            <pc:docMk/>
            <pc:sldMk cId="738197158" sldId="308"/>
            <ac:picMk id="28" creationId="{9F20442D-6244-63A0-0BD8-FBE79BE93F59}"/>
          </ac:picMkLst>
        </pc:picChg>
      </pc:sldChg>
      <pc:sldChg chg="addSp delSp modSp">
        <pc:chgData name="Saiful Sajol" userId="vxDs1/ERin8oBnZhq6firqJ41EOKY+z2zyNxTQP54ds=" providerId="None" clId="Web-{0D80031B-BC7A-42A2-820C-3B0627D5BC5B}" dt="2022-10-27T20:51:14.749" v="48" actId="1076"/>
        <pc:sldMkLst>
          <pc:docMk/>
          <pc:sldMk cId="3532770780" sldId="310"/>
        </pc:sldMkLst>
        <pc:picChg chg="add mod">
          <ac:chgData name="Saiful Sajol" userId="vxDs1/ERin8oBnZhq6firqJ41EOKY+z2zyNxTQP54ds=" providerId="None" clId="Web-{0D80031B-BC7A-42A2-820C-3B0627D5BC5B}" dt="2022-10-27T20:51:14.749" v="48" actId="1076"/>
          <ac:picMkLst>
            <pc:docMk/>
            <pc:sldMk cId="3532770780" sldId="310"/>
            <ac:picMk id="4" creationId="{9EAFFCBC-5D40-490F-8119-1808FAECE95C}"/>
          </ac:picMkLst>
        </pc:picChg>
        <pc:picChg chg="del">
          <ac:chgData name="Saiful Sajol" userId="vxDs1/ERin8oBnZhq6firqJ41EOKY+z2zyNxTQP54ds=" providerId="None" clId="Web-{0D80031B-BC7A-42A2-820C-3B0627D5BC5B}" dt="2022-10-27T20:51:06.046" v="44"/>
          <ac:picMkLst>
            <pc:docMk/>
            <pc:sldMk cId="3532770780" sldId="310"/>
            <ac:picMk id="6" creationId="{8F35DC94-4754-867B-652F-7047A1D763FE}"/>
          </ac:picMkLst>
        </pc:picChg>
      </pc:sldChg>
    </pc:docChg>
  </pc:docChgLst>
  <pc:docChgLst>
    <pc:chgData name="Taniya Sultana" clId="Web-{2A134E47-228A-4E29-809E-E1D0BD7A22BA}"/>
    <pc:docChg chg="addSld modSld">
      <pc:chgData name="Taniya Sultana" userId="" providerId="" clId="Web-{2A134E47-228A-4E29-809E-E1D0BD7A22BA}" dt="2022-10-24T15:50:01.369" v="1074" actId="20577"/>
      <pc:docMkLst>
        <pc:docMk/>
      </pc:docMkLst>
      <pc:sldChg chg="addSp delSp modSp">
        <pc:chgData name="Taniya Sultana" userId="" providerId="" clId="Web-{2A134E47-228A-4E29-809E-E1D0BD7A22BA}" dt="2022-10-24T13:32:21.674" v="374" actId="1076"/>
        <pc:sldMkLst>
          <pc:docMk/>
          <pc:sldMk cId="4043059219" sldId="277"/>
        </pc:sldMkLst>
        <pc:spChg chg="del">
          <ac:chgData name="Taniya Sultana" userId="" providerId="" clId="Web-{2A134E47-228A-4E29-809E-E1D0BD7A22BA}" dt="2022-10-24T13:13:13.182" v="168"/>
          <ac:spMkLst>
            <pc:docMk/>
            <pc:sldMk cId="4043059219" sldId="277"/>
            <ac:spMk id="2" creationId="{10BDF5D3-804F-4A53-5D5E-53417A0A8DD7}"/>
          </ac:spMkLst>
        </pc:spChg>
        <pc:spChg chg="add del">
          <ac:chgData name="Taniya Sultana" userId="" providerId="" clId="Web-{2A134E47-228A-4E29-809E-E1D0BD7A22BA}" dt="2022-10-24T13:13:13.447" v="169"/>
          <ac:spMkLst>
            <pc:docMk/>
            <pc:sldMk cId="4043059219" sldId="277"/>
            <ac:spMk id="7" creationId="{55C74FC3-706E-B220-701E-2B12689C0326}"/>
          </ac:spMkLst>
        </pc:spChg>
        <pc:spChg chg="add del mod">
          <ac:chgData name="Taniya Sultana" userId="" providerId="" clId="Web-{2A134E47-228A-4E29-809E-E1D0BD7A22BA}" dt="2022-10-24T13:12:27.289" v="165"/>
          <ac:spMkLst>
            <pc:docMk/>
            <pc:sldMk cId="4043059219" sldId="277"/>
            <ac:spMk id="8" creationId="{91F95D24-DACA-E288-5AE8-582E9AF1950F}"/>
          </ac:spMkLst>
        </pc:spChg>
        <pc:spChg chg="mod">
          <ac:chgData name="Taniya Sultana" userId="" providerId="" clId="Web-{2A134E47-228A-4E29-809E-E1D0BD7A22BA}" dt="2022-10-24T13:31:31.876" v="373" actId="1076"/>
          <ac:spMkLst>
            <pc:docMk/>
            <pc:sldMk cId="4043059219" sldId="277"/>
            <ac:spMk id="10" creationId="{A9F5CFD0-AD5E-239E-CCAD-6AB3DB944141}"/>
          </ac:spMkLst>
        </pc:spChg>
        <pc:spChg chg="mod">
          <ac:chgData name="Taniya Sultana" userId="" providerId="" clId="Web-{2A134E47-228A-4E29-809E-E1D0BD7A22BA}" dt="2022-10-24T13:32:21.674" v="374" actId="1076"/>
          <ac:spMkLst>
            <pc:docMk/>
            <pc:sldMk cId="4043059219" sldId="277"/>
            <ac:spMk id="15" creationId="{19C5AABA-C682-F35E-EFB2-661463B27A9F}"/>
          </ac:spMkLst>
        </pc:spChg>
        <pc:spChg chg="add mod">
          <ac:chgData name="Taniya Sultana" userId="" providerId="" clId="Web-{2A134E47-228A-4E29-809E-E1D0BD7A22BA}" dt="2022-10-24T13:31:20.469" v="372" actId="20577"/>
          <ac:spMkLst>
            <pc:docMk/>
            <pc:sldMk cId="4043059219" sldId="277"/>
            <ac:spMk id="16" creationId="{848046F4-87BE-E25F-3729-EC2485F56034}"/>
          </ac:spMkLst>
        </pc:spChg>
      </pc:sldChg>
      <pc:sldChg chg="addSp delSp modSp">
        <pc:chgData name="Taniya Sultana" userId="" providerId="" clId="Web-{2A134E47-228A-4E29-809E-E1D0BD7A22BA}" dt="2022-10-24T14:47:04.918" v="543" actId="1076"/>
        <pc:sldMkLst>
          <pc:docMk/>
          <pc:sldMk cId="3568256011" sldId="278"/>
        </pc:sldMkLst>
        <pc:spChg chg="add mod">
          <ac:chgData name="Taniya Sultana" userId="" providerId="" clId="Web-{2A134E47-228A-4E29-809E-E1D0BD7A22BA}" dt="2022-10-24T13:40:56.911" v="416" actId="1076"/>
          <ac:spMkLst>
            <pc:docMk/>
            <pc:sldMk cId="3568256011" sldId="278"/>
            <ac:spMk id="5" creationId="{888B40CF-B8A3-6C2B-491A-1E9AC4B93140}"/>
          </ac:spMkLst>
        </pc:spChg>
        <pc:spChg chg="add mod">
          <ac:chgData name="Taniya Sultana" userId="" providerId="" clId="Web-{2A134E47-228A-4E29-809E-E1D0BD7A22BA}" dt="2022-10-24T13:39:51.002" v="408" actId="1076"/>
          <ac:spMkLst>
            <pc:docMk/>
            <pc:sldMk cId="3568256011" sldId="278"/>
            <ac:spMk id="7" creationId="{2D3E40A0-82CF-A831-065A-BD1DD79D322D}"/>
          </ac:spMkLst>
        </pc:spChg>
        <pc:spChg chg="add del mod">
          <ac:chgData name="Taniya Sultana" userId="" providerId="" clId="Web-{2A134E47-228A-4E29-809E-E1D0BD7A22BA}" dt="2022-10-24T14:47:00.949" v="542"/>
          <ac:spMkLst>
            <pc:docMk/>
            <pc:sldMk cId="3568256011" sldId="278"/>
            <ac:spMk id="9" creationId="{B97DCBAD-0A92-CE84-0C72-C79E9D8B8730}"/>
          </ac:spMkLst>
        </pc:spChg>
        <pc:spChg chg="add mod">
          <ac:chgData name="Taniya Sultana" userId="" providerId="" clId="Web-{2A134E47-228A-4E29-809E-E1D0BD7A22BA}" dt="2022-10-24T13:40:14.847" v="412" actId="1076"/>
          <ac:spMkLst>
            <pc:docMk/>
            <pc:sldMk cId="3568256011" sldId="278"/>
            <ac:spMk id="10" creationId="{0C336790-A3E7-D07D-5415-03BC0D1E78AE}"/>
          </ac:spMkLst>
        </pc:spChg>
        <pc:spChg chg="add mod">
          <ac:chgData name="Taniya Sultana" userId="" providerId="" clId="Web-{2A134E47-228A-4E29-809E-E1D0BD7A22BA}" dt="2022-10-24T13:49:12.444" v="482" actId="20577"/>
          <ac:spMkLst>
            <pc:docMk/>
            <pc:sldMk cId="3568256011" sldId="278"/>
            <ac:spMk id="12" creationId="{505E1754-A21F-07DC-A2EF-49686407A39D}"/>
          </ac:spMkLst>
        </pc:spChg>
        <pc:spChg chg="add mod">
          <ac:chgData name="Taniya Sultana" userId="" providerId="" clId="Web-{2A134E47-228A-4E29-809E-E1D0BD7A22BA}" dt="2022-10-24T14:47:04.918" v="543" actId="1076"/>
          <ac:spMkLst>
            <pc:docMk/>
            <pc:sldMk cId="3568256011" sldId="278"/>
            <ac:spMk id="13" creationId="{F8FCB9E7-F0F7-76CF-B40D-E6981D8DE2B1}"/>
          </ac:spMkLst>
        </pc:spChg>
        <pc:picChg chg="add del mod">
          <ac:chgData name="Taniya Sultana" userId="" providerId="" clId="Web-{2A134E47-228A-4E29-809E-E1D0BD7A22BA}" dt="2022-10-24T14:09:58.385" v="511"/>
          <ac:picMkLst>
            <pc:docMk/>
            <pc:sldMk cId="3568256011" sldId="278"/>
            <ac:picMk id="4" creationId="{F4E40EE5-C77D-13F0-B11F-56EAEF22ABA1}"/>
          </ac:picMkLst>
        </pc:picChg>
        <pc:picChg chg="del mod">
          <ac:chgData name="Taniya Sultana" userId="" providerId="" clId="Web-{2A134E47-228A-4E29-809E-E1D0BD7A22BA}" dt="2022-10-24T14:08:27.991" v="502"/>
          <ac:picMkLst>
            <pc:docMk/>
            <pc:sldMk cId="3568256011" sldId="278"/>
            <ac:picMk id="6" creationId="{240C08E0-0A47-6850-BD0B-861DB2DCA18A}"/>
          </ac:picMkLst>
        </pc:picChg>
        <pc:picChg chg="mod">
          <ac:chgData name="Taniya Sultana" userId="" providerId="" clId="Web-{2A134E47-228A-4E29-809E-E1D0BD7A22BA}" dt="2022-10-24T13:40:17.675" v="413" actId="1076"/>
          <ac:picMkLst>
            <pc:docMk/>
            <pc:sldMk cId="3568256011" sldId="278"/>
            <ac:picMk id="8" creationId="{961D8023-2DB7-873F-1664-DDF617EDE1BA}"/>
          </ac:picMkLst>
        </pc:picChg>
        <pc:picChg chg="add del mod">
          <ac:chgData name="Taniya Sultana" userId="" providerId="" clId="Web-{2A134E47-228A-4E29-809E-E1D0BD7A22BA}" dt="2022-10-24T14:10:10.198" v="513"/>
          <ac:picMkLst>
            <pc:docMk/>
            <pc:sldMk cId="3568256011" sldId="278"/>
            <ac:picMk id="11" creationId="{63EA8320-A625-0301-2602-59AF86F6AFF9}"/>
          </ac:picMkLst>
        </pc:picChg>
      </pc:sldChg>
      <pc:sldChg chg="addSp modSp">
        <pc:chgData name="Taniya Sultana" userId="" providerId="" clId="Web-{2A134E47-228A-4E29-809E-E1D0BD7A22BA}" dt="2022-10-24T14:51:03.786" v="576" actId="20577"/>
        <pc:sldMkLst>
          <pc:docMk/>
          <pc:sldMk cId="3523904029" sldId="279"/>
        </pc:sldMkLst>
        <pc:spChg chg="add mod">
          <ac:chgData name="Taniya Sultana" userId="" providerId="" clId="Web-{2A134E47-228A-4E29-809E-E1D0BD7A22BA}" dt="2022-10-24T14:50:29.519" v="562" actId="14100"/>
          <ac:spMkLst>
            <pc:docMk/>
            <pc:sldMk cId="3523904029" sldId="279"/>
            <ac:spMk id="6" creationId="{976D11EE-87F2-0B77-04CD-5C38C9652FF8}"/>
          </ac:spMkLst>
        </pc:spChg>
        <pc:spChg chg="mod">
          <ac:chgData name="Taniya Sultana" userId="" providerId="" clId="Web-{2A134E47-228A-4E29-809E-E1D0BD7A22BA}" dt="2022-10-24T14:51:03.786" v="576" actId="20577"/>
          <ac:spMkLst>
            <pc:docMk/>
            <pc:sldMk cId="3523904029" sldId="279"/>
            <ac:spMk id="8" creationId="{F8CF3E07-CF5A-B29B-5BAD-C8736FF1800F}"/>
          </ac:spMkLst>
        </pc:spChg>
      </pc:sldChg>
      <pc:sldChg chg="addSp modSp">
        <pc:chgData name="Taniya Sultana" userId="" providerId="" clId="Web-{2A134E47-228A-4E29-809E-E1D0BD7A22BA}" dt="2022-10-24T13:13:44.339" v="175" actId="20577"/>
        <pc:sldMkLst>
          <pc:docMk/>
          <pc:sldMk cId="456140280" sldId="280"/>
        </pc:sldMkLst>
        <pc:spChg chg="mod">
          <ac:chgData name="Taniya Sultana" userId="" providerId="" clId="Web-{2A134E47-228A-4E29-809E-E1D0BD7A22BA}" dt="2022-10-24T12:38:17.583" v="7" actId="20577"/>
          <ac:spMkLst>
            <pc:docMk/>
            <pc:sldMk cId="456140280" sldId="280"/>
            <ac:spMk id="2" creationId="{853273CE-F6AC-570D-1589-0530C1CC31CA}"/>
          </ac:spMkLst>
        </pc:spChg>
        <pc:spChg chg="mod">
          <ac:chgData name="Taniya Sultana" userId="" providerId="" clId="Web-{2A134E47-228A-4E29-809E-E1D0BD7A22BA}" dt="2022-10-24T13:13:44.339" v="175" actId="20577"/>
          <ac:spMkLst>
            <pc:docMk/>
            <pc:sldMk cId="456140280" sldId="280"/>
            <ac:spMk id="3" creationId="{FD0C5C3B-104F-9ADF-3E2B-0A06180AF593}"/>
          </ac:spMkLst>
        </pc:spChg>
        <pc:spChg chg="add mod">
          <ac:chgData name="Taniya Sultana" userId="" providerId="" clId="Web-{2A134E47-228A-4E29-809E-E1D0BD7A22BA}" dt="2022-10-24T13:12:34.352" v="167" actId="1076"/>
          <ac:spMkLst>
            <pc:docMk/>
            <pc:sldMk cId="456140280" sldId="280"/>
            <ac:spMk id="6" creationId="{F77DBF60-0550-07B6-D7BC-15B7C52143B5}"/>
          </ac:spMkLst>
        </pc:spChg>
        <pc:spChg chg="add mod">
          <ac:chgData name="Taniya Sultana" userId="" providerId="" clId="Web-{2A134E47-228A-4E29-809E-E1D0BD7A22BA}" dt="2022-10-24T13:12:10.914" v="162" actId="1076"/>
          <ac:spMkLst>
            <pc:docMk/>
            <pc:sldMk cId="456140280" sldId="280"/>
            <ac:spMk id="7" creationId="{58C241F9-1877-16DE-D8A2-6EC4DC523857}"/>
          </ac:spMkLst>
        </pc:spChg>
        <pc:spChg chg="add mod">
          <ac:chgData name="Taniya Sultana" userId="" providerId="" clId="Web-{2A134E47-228A-4E29-809E-E1D0BD7A22BA}" dt="2022-10-24T13:13:22.244" v="171" actId="1076"/>
          <ac:spMkLst>
            <pc:docMk/>
            <pc:sldMk cId="456140280" sldId="280"/>
            <ac:spMk id="8" creationId="{11921905-924C-9611-9DDF-194D1440EA38}"/>
          </ac:spMkLst>
        </pc:spChg>
        <pc:spChg chg="add mod">
          <ac:chgData name="Taniya Sultana" userId="" providerId="" clId="Web-{2A134E47-228A-4E29-809E-E1D0BD7A22BA}" dt="2022-10-24T13:13:26.260" v="172" actId="1076"/>
          <ac:spMkLst>
            <pc:docMk/>
            <pc:sldMk cId="456140280" sldId="280"/>
            <ac:spMk id="9" creationId="{C03C1FF5-4FD2-41FD-5C03-3AB9FD217B4F}"/>
          </ac:spMkLst>
        </pc:spChg>
      </pc:sldChg>
      <pc:sldChg chg="addSp modSp">
        <pc:chgData name="Taniya Sultana" userId="" providerId="" clId="Web-{2A134E47-228A-4E29-809E-E1D0BD7A22BA}" dt="2022-10-24T13:46:05.468" v="451" actId="20577"/>
        <pc:sldMkLst>
          <pc:docMk/>
          <pc:sldMk cId="619032282" sldId="293"/>
        </pc:sldMkLst>
        <pc:spChg chg="add mod">
          <ac:chgData name="Taniya Sultana" userId="" providerId="" clId="Web-{2A134E47-228A-4E29-809E-E1D0BD7A22BA}" dt="2022-10-24T13:46:05.468" v="451" actId="20577"/>
          <ac:spMkLst>
            <pc:docMk/>
            <pc:sldMk cId="619032282" sldId="293"/>
            <ac:spMk id="4" creationId="{D4AEE8B1-1759-C3DC-8224-75ED4E464F66}"/>
          </ac:spMkLst>
        </pc:spChg>
        <pc:picChg chg="mod">
          <ac:chgData name="Taniya Sultana" userId="" providerId="" clId="Web-{2A134E47-228A-4E29-809E-E1D0BD7A22BA}" dt="2022-10-24T13:40:37.395" v="414" actId="1076"/>
          <ac:picMkLst>
            <pc:docMk/>
            <pc:sldMk cId="619032282" sldId="293"/>
            <ac:picMk id="7" creationId="{2AC7E6E4-FB7F-F493-C618-897F78CE49EB}"/>
          </ac:picMkLst>
        </pc:picChg>
      </pc:sldChg>
      <pc:sldChg chg="addSp delSp modSp">
        <pc:chgData name="Taniya Sultana" userId="" providerId="" clId="Web-{2A134E47-228A-4E29-809E-E1D0BD7A22BA}" dt="2022-10-24T15:49:47.025" v="1069" actId="20577"/>
        <pc:sldMkLst>
          <pc:docMk/>
          <pc:sldMk cId="2227690271" sldId="296"/>
        </pc:sldMkLst>
        <pc:spChg chg="mod">
          <ac:chgData name="Taniya Sultana" userId="" providerId="" clId="Web-{2A134E47-228A-4E29-809E-E1D0BD7A22BA}" dt="2022-10-24T15:49:47.025" v="1069" actId="20577"/>
          <ac:spMkLst>
            <pc:docMk/>
            <pc:sldMk cId="2227690271" sldId="296"/>
            <ac:spMk id="2" creationId="{86B37ABF-4D9F-8053-7B48-DCC3FBB393CC}"/>
          </ac:spMkLst>
        </pc:spChg>
        <pc:spChg chg="add mod">
          <ac:chgData name="Taniya Sultana" userId="" providerId="" clId="Web-{2A134E47-228A-4E29-809E-E1D0BD7A22BA}" dt="2022-10-24T15:27:58.133" v="662" actId="14100"/>
          <ac:spMkLst>
            <pc:docMk/>
            <pc:sldMk cId="2227690271" sldId="296"/>
            <ac:spMk id="5" creationId="{7DBAC3C9-3550-C590-E89A-E0C7CB28DA00}"/>
          </ac:spMkLst>
        </pc:spChg>
        <pc:spChg chg="add del mod">
          <ac:chgData name="Taniya Sultana" userId="" providerId="" clId="Web-{2A134E47-228A-4E29-809E-E1D0BD7A22BA}" dt="2022-10-24T15:28:17.274" v="671"/>
          <ac:spMkLst>
            <pc:docMk/>
            <pc:sldMk cId="2227690271" sldId="296"/>
            <ac:spMk id="8" creationId="{6BB3D48A-0EB3-59C5-700A-1890C0528452}"/>
          </ac:spMkLst>
        </pc:spChg>
        <pc:spChg chg="add mod">
          <ac:chgData name="Taniya Sultana" userId="" providerId="" clId="Web-{2A134E47-228A-4E29-809E-E1D0BD7A22BA}" dt="2022-10-24T15:31:24.203" v="785" actId="20577"/>
          <ac:spMkLst>
            <pc:docMk/>
            <pc:sldMk cId="2227690271" sldId="296"/>
            <ac:spMk id="10" creationId="{7A5E5E2E-F5E3-9F4D-20DD-14A0DEDE0A81}"/>
          </ac:spMkLst>
        </pc:spChg>
      </pc:sldChg>
      <pc:sldChg chg="addSp modSp">
        <pc:chgData name="Taniya Sultana" userId="" providerId="" clId="Web-{2A134E47-228A-4E29-809E-E1D0BD7A22BA}" dt="2022-10-24T15:49:39.806" v="1064" actId="20577"/>
        <pc:sldMkLst>
          <pc:docMk/>
          <pc:sldMk cId="668627258" sldId="297"/>
        </pc:sldMkLst>
        <pc:spChg chg="mod">
          <ac:chgData name="Taniya Sultana" userId="" providerId="" clId="Web-{2A134E47-228A-4E29-809E-E1D0BD7A22BA}" dt="2022-10-24T15:49:39.806" v="1064" actId="20577"/>
          <ac:spMkLst>
            <pc:docMk/>
            <pc:sldMk cId="668627258" sldId="297"/>
            <ac:spMk id="2" creationId="{73DE7551-81E4-01FA-B754-C2C117A4234C}"/>
          </ac:spMkLst>
        </pc:spChg>
        <pc:spChg chg="add mod">
          <ac:chgData name="Taniya Sultana" userId="" providerId="" clId="Web-{2A134E47-228A-4E29-809E-E1D0BD7A22BA}" dt="2022-10-24T14:56:03.141" v="595" actId="20577"/>
          <ac:spMkLst>
            <pc:docMk/>
            <pc:sldMk cId="668627258" sldId="297"/>
            <ac:spMk id="5" creationId="{E4A4DD14-16E2-1A7B-12C2-C4DB7B3C87C3}"/>
          </ac:spMkLst>
        </pc:spChg>
        <pc:spChg chg="add mod">
          <ac:chgData name="Taniya Sultana" userId="" providerId="" clId="Web-{2A134E47-228A-4E29-809E-E1D0BD7A22BA}" dt="2022-10-24T15:28:01.477" v="664" actId="20577"/>
          <ac:spMkLst>
            <pc:docMk/>
            <pc:sldMk cId="668627258" sldId="297"/>
            <ac:spMk id="6" creationId="{C67D3DEC-E2CE-07B1-29D4-85C405B1EFA2}"/>
          </ac:spMkLst>
        </pc:spChg>
        <pc:spChg chg="add mod">
          <ac:chgData name="Taniya Sultana" userId="" providerId="" clId="Web-{2A134E47-228A-4E29-809E-E1D0BD7A22BA}" dt="2022-10-24T15:28:04.977" v="666" actId="20577"/>
          <ac:spMkLst>
            <pc:docMk/>
            <pc:sldMk cId="668627258" sldId="297"/>
            <ac:spMk id="7" creationId="{77EE94EB-6BBF-A25C-57F4-57E992065DB6}"/>
          </ac:spMkLst>
        </pc:spChg>
        <pc:spChg chg="add mod">
          <ac:chgData name="Taniya Sultana" userId="" providerId="" clId="Web-{2A134E47-228A-4E29-809E-E1D0BD7A22BA}" dt="2022-10-24T15:03:53.705" v="638" actId="1076"/>
          <ac:spMkLst>
            <pc:docMk/>
            <pc:sldMk cId="668627258" sldId="297"/>
            <ac:spMk id="8" creationId="{891190FC-D78B-3CB1-AEBF-07C3B61B2AEA}"/>
          </ac:spMkLst>
        </pc:spChg>
        <pc:spChg chg="add mod">
          <ac:chgData name="Taniya Sultana" userId="" providerId="" clId="Web-{2A134E47-228A-4E29-809E-E1D0BD7A22BA}" dt="2022-10-24T15:04:30.503" v="646" actId="20577"/>
          <ac:spMkLst>
            <pc:docMk/>
            <pc:sldMk cId="668627258" sldId="297"/>
            <ac:spMk id="9" creationId="{A8A315A7-06E8-9211-C361-8F203066F56C}"/>
          </ac:spMkLst>
        </pc:spChg>
        <pc:spChg chg="add mod">
          <ac:chgData name="Taniya Sultana" userId="" providerId="" clId="Web-{2A134E47-228A-4E29-809E-E1D0BD7A22BA}" dt="2022-10-24T15:04:00.705" v="641" actId="1076"/>
          <ac:spMkLst>
            <pc:docMk/>
            <pc:sldMk cId="668627258" sldId="297"/>
            <ac:spMk id="10" creationId="{A1A675E5-7084-ABE9-73D1-EE6F58C8F663}"/>
          </ac:spMkLst>
        </pc:spChg>
        <pc:picChg chg="mod">
          <ac:chgData name="Taniya Sultana" userId="" providerId="" clId="Web-{2A134E47-228A-4E29-809E-E1D0BD7A22BA}" dt="2022-10-24T14:55:30.952" v="583" actId="1076"/>
          <ac:picMkLst>
            <pc:docMk/>
            <pc:sldMk cId="668627258" sldId="297"/>
            <ac:picMk id="23" creationId="{E7ED8A50-FE9F-3A88-3018-32FDF9D28680}"/>
          </ac:picMkLst>
        </pc:picChg>
      </pc:sldChg>
      <pc:sldChg chg="addSp delSp modSp">
        <pc:chgData name="Taniya Sultana" userId="" providerId="" clId="Web-{2A134E47-228A-4E29-809E-E1D0BD7A22BA}" dt="2022-10-24T15:49:51.837" v="1071" actId="20577"/>
        <pc:sldMkLst>
          <pc:docMk/>
          <pc:sldMk cId="3044880821" sldId="298"/>
        </pc:sldMkLst>
        <pc:spChg chg="mod">
          <ac:chgData name="Taniya Sultana" userId="" providerId="" clId="Web-{2A134E47-228A-4E29-809E-E1D0BD7A22BA}" dt="2022-10-24T15:49:51.837" v="1071" actId="20577"/>
          <ac:spMkLst>
            <pc:docMk/>
            <pc:sldMk cId="3044880821" sldId="298"/>
            <ac:spMk id="2" creationId="{010C29ED-1772-1DB3-D6A4-1FD85FE720EA}"/>
          </ac:spMkLst>
        </pc:spChg>
        <pc:spChg chg="add mod">
          <ac:chgData name="Taniya Sultana" userId="" providerId="" clId="Web-{2A134E47-228A-4E29-809E-E1D0BD7A22BA}" dt="2022-10-24T15:33:19.567" v="794" actId="20577"/>
          <ac:spMkLst>
            <pc:docMk/>
            <pc:sldMk cId="3044880821" sldId="298"/>
            <ac:spMk id="5" creationId="{AE766E87-7E3A-46D3-C0E5-EA6C2A072FBA}"/>
          </ac:spMkLst>
        </pc:spChg>
        <pc:spChg chg="add mod">
          <ac:chgData name="Taniya Sultana" userId="" providerId="" clId="Web-{2A134E47-228A-4E29-809E-E1D0BD7A22BA}" dt="2022-10-24T15:36:25.839" v="829" actId="20577"/>
          <ac:spMkLst>
            <pc:docMk/>
            <pc:sldMk cId="3044880821" sldId="298"/>
            <ac:spMk id="8" creationId="{0C5246D2-B4E4-B151-3DA4-D9DA64A35447}"/>
          </ac:spMkLst>
        </pc:spChg>
        <pc:spChg chg="mod">
          <ac:chgData name="Taniya Sultana" userId="" providerId="" clId="Web-{2A134E47-228A-4E29-809E-E1D0BD7A22BA}" dt="2022-10-24T15:38:20.218" v="844" actId="1076"/>
          <ac:spMkLst>
            <pc:docMk/>
            <pc:sldMk cId="3044880821" sldId="298"/>
            <ac:spMk id="9" creationId="{D3ACB038-2FF7-248B-9D16-6429AC2B0E10}"/>
          </ac:spMkLst>
        </pc:spChg>
        <pc:spChg chg="add mod">
          <ac:chgData name="Taniya Sultana" userId="" providerId="" clId="Web-{2A134E47-228A-4E29-809E-E1D0BD7A22BA}" dt="2022-10-24T15:49:28.258" v="1062" actId="1076"/>
          <ac:spMkLst>
            <pc:docMk/>
            <pc:sldMk cId="3044880821" sldId="298"/>
            <ac:spMk id="10" creationId="{C8037DAC-C29D-7FA4-E996-534D8B7D1C6D}"/>
          </ac:spMkLst>
        </pc:spChg>
        <pc:picChg chg="mod">
          <ac:chgData name="Taniya Sultana" userId="" providerId="" clId="Web-{2A134E47-228A-4E29-809E-E1D0BD7A22BA}" dt="2022-10-24T15:48:48.288" v="1036" actId="1076"/>
          <ac:picMkLst>
            <pc:docMk/>
            <pc:sldMk cId="3044880821" sldId="298"/>
            <ac:picMk id="6" creationId="{21F92056-3358-CCDB-58FF-8C1A4BF02CD7}"/>
          </ac:picMkLst>
        </pc:picChg>
        <pc:picChg chg="mod">
          <ac:chgData name="Taniya Sultana" userId="" providerId="" clId="Web-{2A134E47-228A-4E29-809E-E1D0BD7A22BA}" dt="2022-10-24T15:48:56.601" v="1037" actId="1076"/>
          <ac:picMkLst>
            <pc:docMk/>
            <pc:sldMk cId="3044880821" sldId="298"/>
            <ac:picMk id="11" creationId="{16784AB0-68AC-142A-7133-2626735545E8}"/>
          </ac:picMkLst>
        </pc:picChg>
        <pc:picChg chg="del mod">
          <ac:chgData name="Taniya Sultana" userId="" providerId="" clId="Web-{2A134E47-228A-4E29-809E-E1D0BD7A22BA}" dt="2022-10-24T15:33:03.051" v="790"/>
          <ac:picMkLst>
            <pc:docMk/>
            <pc:sldMk cId="3044880821" sldId="298"/>
            <ac:picMk id="13" creationId="{31F259AF-986F-2A7A-9467-6ABC7175805D}"/>
          </ac:picMkLst>
        </pc:picChg>
      </pc:sldChg>
      <pc:sldChg chg="addSp delSp modSp new">
        <pc:chgData name="Taniya Sultana" userId="" providerId="" clId="Web-{2A134E47-228A-4E29-809E-E1D0BD7A22BA}" dt="2022-10-24T15:50:01.369" v="1074" actId="20577"/>
        <pc:sldMkLst>
          <pc:docMk/>
          <pc:sldMk cId="3276748728" sldId="299"/>
        </pc:sldMkLst>
        <pc:spChg chg="mod">
          <ac:chgData name="Taniya Sultana" userId="" providerId="" clId="Web-{2A134E47-228A-4E29-809E-E1D0BD7A22BA}" dt="2022-10-24T15:50:01.369" v="1074" actId="20577"/>
          <ac:spMkLst>
            <pc:docMk/>
            <pc:sldMk cId="3276748728" sldId="299"/>
            <ac:spMk id="2" creationId="{3538F1B1-CF69-C5B0-E4BA-EA0E621A1D1E}"/>
          </ac:spMkLst>
        </pc:spChg>
        <pc:spChg chg="del">
          <ac:chgData name="Taniya Sultana" userId="" providerId="" clId="Web-{2A134E47-228A-4E29-809E-E1D0BD7A22BA}" dt="2022-10-24T12:56:14.975" v="20"/>
          <ac:spMkLst>
            <pc:docMk/>
            <pc:sldMk cId="3276748728" sldId="299"/>
            <ac:spMk id="4" creationId="{73E17D73-D79A-92F5-384F-121402A2DAE8}"/>
          </ac:spMkLst>
        </pc:spChg>
        <pc:spChg chg="add mod">
          <ac:chgData name="Taniya Sultana" userId="" providerId="" clId="Web-{2A134E47-228A-4E29-809E-E1D0BD7A22BA}" dt="2022-10-24T15:39:40.768" v="886" actId="20577"/>
          <ac:spMkLst>
            <pc:docMk/>
            <pc:sldMk cId="3276748728" sldId="299"/>
            <ac:spMk id="6" creationId="{54DF029A-2778-1301-5EDB-4C3AA6A49A6E}"/>
          </ac:spMkLst>
        </pc:spChg>
        <pc:spChg chg="add mod">
          <ac:chgData name="Taniya Sultana" userId="" providerId="" clId="Web-{2A134E47-228A-4E29-809E-E1D0BD7A22BA}" dt="2022-10-24T15:44:34.388" v="1035" actId="20577"/>
          <ac:spMkLst>
            <pc:docMk/>
            <pc:sldMk cId="3276748728" sldId="299"/>
            <ac:spMk id="8" creationId="{F6824246-B28A-7279-1BC0-9EBAF920257A}"/>
          </ac:spMkLst>
        </pc:spChg>
        <pc:picChg chg="add mod ord">
          <ac:chgData name="Taniya Sultana" userId="" providerId="" clId="Web-{2A134E47-228A-4E29-809E-E1D0BD7A22BA}" dt="2022-10-24T15:41:33.069" v="887" actId="1076"/>
          <ac:picMkLst>
            <pc:docMk/>
            <pc:sldMk cId="3276748728" sldId="299"/>
            <ac:picMk id="5" creationId="{B30966B1-115E-79AA-C7E6-B2115B26C8B2}"/>
          </ac:picMkLst>
        </pc:picChg>
      </pc:sldChg>
    </pc:docChg>
  </pc:docChgLst>
  <pc:docChgLst>
    <pc:chgData name="Taniya Sultana" userId="IXeAz5GSsaWUP9yrJOLKPwNIgHQTKjh6DJ3intSnFEg=" providerId="None" clId="Web-{62ABE538-AAB4-4136-8B09-A81093721092}"/>
    <pc:docChg chg="modSld">
      <pc:chgData name="Taniya Sultana" userId="IXeAz5GSsaWUP9yrJOLKPwNIgHQTKjh6DJ3intSnFEg=" providerId="None" clId="Web-{62ABE538-AAB4-4136-8B09-A81093721092}" dt="2022-10-25T17:57:45.866" v="15" actId="1076"/>
      <pc:docMkLst>
        <pc:docMk/>
      </pc:docMkLst>
      <pc:sldChg chg="modSp">
        <pc:chgData name="Taniya Sultana" userId="IXeAz5GSsaWUP9yrJOLKPwNIgHQTKjh6DJ3intSnFEg=" providerId="None" clId="Web-{62ABE538-AAB4-4136-8B09-A81093721092}" dt="2022-10-25T17:57:45.866" v="15" actId="1076"/>
        <pc:sldMkLst>
          <pc:docMk/>
          <pc:sldMk cId="1996640307" sldId="294"/>
        </pc:sldMkLst>
        <pc:spChg chg="mod">
          <ac:chgData name="Taniya Sultana" userId="IXeAz5GSsaWUP9yrJOLKPwNIgHQTKjh6DJ3intSnFEg=" providerId="None" clId="Web-{62ABE538-AAB4-4136-8B09-A81093721092}" dt="2022-10-25T17:57:42.725" v="14" actId="1076"/>
          <ac:spMkLst>
            <pc:docMk/>
            <pc:sldMk cId="1996640307" sldId="294"/>
            <ac:spMk id="12" creationId="{348C7612-D73F-E6D3-F908-D218AA2A2A62}"/>
          </ac:spMkLst>
        </pc:spChg>
        <pc:spChg chg="mod">
          <ac:chgData name="Taniya Sultana" userId="IXeAz5GSsaWUP9yrJOLKPwNIgHQTKjh6DJ3intSnFEg=" providerId="None" clId="Web-{62ABE538-AAB4-4136-8B09-A81093721092}" dt="2022-10-25T17:57:45.866" v="15" actId="1076"/>
          <ac:spMkLst>
            <pc:docMk/>
            <pc:sldMk cId="1996640307" sldId="294"/>
            <ac:spMk id="14" creationId="{92A8BC70-34AA-B0E8-DC2E-A04D1DB1E833}"/>
          </ac:spMkLst>
        </pc:spChg>
        <pc:graphicFrameChg chg="mod">
          <ac:chgData name="Taniya Sultana" userId="IXeAz5GSsaWUP9yrJOLKPwNIgHQTKjh6DJ3intSnFEg=" providerId="None" clId="Web-{62ABE538-AAB4-4136-8B09-A81093721092}" dt="2022-10-25T17:57:35.881" v="12" actId="1076"/>
          <ac:graphicFrameMkLst>
            <pc:docMk/>
            <pc:sldMk cId="1996640307" sldId="294"/>
            <ac:graphicFrameMk id="5" creationId="{C8BF1ADB-8067-D401-DEF7-4E4FCFD4659E}"/>
          </ac:graphicFrameMkLst>
        </pc:graphicFrameChg>
        <pc:picChg chg="mod">
          <ac:chgData name="Taniya Sultana" userId="IXeAz5GSsaWUP9yrJOLKPwNIgHQTKjh6DJ3intSnFEg=" providerId="None" clId="Web-{62ABE538-AAB4-4136-8B09-A81093721092}" dt="2022-10-25T17:57:42.709" v="13" actId="1076"/>
          <ac:picMkLst>
            <pc:docMk/>
            <pc:sldMk cId="1996640307" sldId="294"/>
            <ac:picMk id="6" creationId="{4B39E7A8-1DFB-2E08-4B77-8872B9890D3B}"/>
          </ac:picMkLst>
        </pc:picChg>
      </pc:sldChg>
      <pc:sldChg chg="addSp modSp">
        <pc:chgData name="Taniya Sultana" userId="IXeAz5GSsaWUP9yrJOLKPwNIgHQTKjh6DJ3intSnFEg=" providerId="None" clId="Web-{62ABE538-AAB4-4136-8B09-A81093721092}" dt="2022-10-25T17:55:50.858" v="10" actId="1076"/>
        <pc:sldMkLst>
          <pc:docMk/>
          <pc:sldMk cId="3044880821" sldId="298"/>
        </pc:sldMkLst>
        <pc:spChg chg="add mod">
          <ac:chgData name="Taniya Sultana" userId="IXeAz5GSsaWUP9yrJOLKPwNIgHQTKjh6DJ3intSnFEg=" providerId="None" clId="Web-{62ABE538-AAB4-4136-8B09-A81093721092}" dt="2022-10-25T17:55:50.858" v="10" actId="1076"/>
          <ac:spMkLst>
            <pc:docMk/>
            <pc:sldMk cId="3044880821" sldId="298"/>
            <ac:spMk id="8" creationId="{985DC10D-B2F2-277D-C88E-E8142A639351}"/>
          </ac:spMkLst>
        </pc:spChg>
        <pc:spChg chg="mod">
          <ac:chgData name="Taniya Sultana" userId="IXeAz5GSsaWUP9yrJOLKPwNIgHQTKjh6DJ3intSnFEg=" providerId="None" clId="Web-{62ABE538-AAB4-4136-8B09-A81093721092}" dt="2022-10-25T17:55:22.450" v="1" actId="1076"/>
          <ac:spMkLst>
            <pc:docMk/>
            <pc:sldMk cId="3044880821" sldId="298"/>
            <ac:spMk id="9" creationId="{D3ACB038-2FF7-248B-9D16-6429AC2B0E10}"/>
          </ac:spMkLst>
        </pc:spChg>
        <pc:picChg chg="mod">
          <ac:chgData name="Taniya Sultana" userId="IXeAz5GSsaWUP9yrJOLKPwNIgHQTKjh6DJ3intSnFEg=" providerId="None" clId="Web-{62ABE538-AAB4-4136-8B09-A81093721092}" dt="2022-10-25T17:55:20.122" v="0" actId="1076"/>
          <ac:picMkLst>
            <pc:docMk/>
            <pc:sldMk cId="3044880821" sldId="298"/>
            <ac:picMk id="6" creationId="{21F92056-3358-CCDB-58FF-8C1A4BF02CD7}"/>
          </ac:picMkLst>
        </pc:picChg>
      </pc:sldChg>
    </pc:docChg>
  </pc:docChgLst>
  <pc:docChgLst>
    <pc:chgData name="Saiful Sajol" userId="vxDs1/ERin8oBnZhq6firqJ41EOKY+z2zyNxTQP54ds=" providerId="None" clId="Web-{2E1D87EB-7EBF-476E-BBF9-60F4DF9AC4C1}"/>
    <pc:docChg chg="modSld">
      <pc:chgData name="Saiful Sajol" userId="vxDs1/ERin8oBnZhq6firqJ41EOKY+z2zyNxTQP54ds=" providerId="None" clId="Web-{2E1D87EB-7EBF-476E-BBF9-60F4DF9AC4C1}" dt="2022-10-25T16:17:55.430" v="24" actId="1076"/>
      <pc:docMkLst>
        <pc:docMk/>
      </pc:docMkLst>
      <pc:sldChg chg="modSp">
        <pc:chgData name="Saiful Sajol" userId="vxDs1/ERin8oBnZhq6firqJ41EOKY+z2zyNxTQP54ds=" providerId="None" clId="Web-{2E1D87EB-7EBF-476E-BBF9-60F4DF9AC4C1}" dt="2022-10-25T16:02:51.457" v="5" actId="20577"/>
        <pc:sldMkLst>
          <pc:docMk/>
          <pc:sldMk cId="2504434798" sldId="276"/>
        </pc:sldMkLst>
        <pc:spChg chg="mod">
          <ac:chgData name="Saiful Sajol" userId="vxDs1/ERin8oBnZhq6firqJ41EOKY+z2zyNxTQP54ds=" providerId="None" clId="Web-{2E1D87EB-7EBF-476E-BBF9-60F4DF9AC4C1}" dt="2022-10-25T16:02:51.457" v="5" actId="20577"/>
          <ac:spMkLst>
            <pc:docMk/>
            <pc:sldMk cId="2504434798" sldId="276"/>
            <ac:spMk id="15" creationId="{74391E38-23CB-C364-BCA1-8821879D3A77}"/>
          </ac:spMkLst>
        </pc:spChg>
      </pc:sldChg>
      <pc:sldChg chg="addSp delSp modSp">
        <pc:chgData name="Saiful Sajol" userId="vxDs1/ERin8oBnZhq6firqJ41EOKY+z2zyNxTQP54ds=" providerId="None" clId="Web-{2E1D87EB-7EBF-476E-BBF9-60F4DF9AC4C1}" dt="2022-10-25T16:14:27.984" v="18" actId="1076"/>
        <pc:sldMkLst>
          <pc:docMk/>
          <pc:sldMk cId="1147628276" sldId="306"/>
        </pc:sldMkLst>
        <pc:picChg chg="add mod">
          <ac:chgData name="Saiful Sajol" userId="vxDs1/ERin8oBnZhq6firqJ41EOKY+z2zyNxTQP54ds=" providerId="None" clId="Web-{2E1D87EB-7EBF-476E-BBF9-60F4DF9AC4C1}" dt="2022-10-25T16:14:27.984" v="18" actId="1076"/>
          <ac:picMkLst>
            <pc:docMk/>
            <pc:sldMk cId="1147628276" sldId="306"/>
            <ac:picMk id="4" creationId="{E42E908C-0918-9D0C-C55F-89DDBB019E95}"/>
          </ac:picMkLst>
        </pc:picChg>
        <pc:picChg chg="del">
          <ac:chgData name="Saiful Sajol" userId="vxDs1/ERin8oBnZhq6firqJ41EOKY+z2zyNxTQP54ds=" providerId="None" clId="Web-{2E1D87EB-7EBF-476E-BBF9-60F4DF9AC4C1}" dt="2022-10-25T16:14:20.656" v="15"/>
          <ac:picMkLst>
            <pc:docMk/>
            <pc:sldMk cId="1147628276" sldId="306"/>
            <ac:picMk id="5" creationId="{8E8C8278-36DC-C416-9C55-ADEBB99891FD}"/>
          </ac:picMkLst>
        </pc:picChg>
      </pc:sldChg>
      <pc:sldChg chg="modSp">
        <pc:chgData name="Saiful Sajol" userId="vxDs1/ERin8oBnZhq6firqJ41EOKY+z2zyNxTQP54ds=" providerId="None" clId="Web-{2E1D87EB-7EBF-476E-BBF9-60F4DF9AC4C1}" dt="2022-10-25T16:17:55.430" v="24" actId="1076"/>
        <pc:sldMkLst>
          <pc:docMk/>
          <pc:sldMk cId="1366967710" sldId="307"/>
        </pc:sldMkLst>
        <pc:spChg chg="mod">
          <ac:chgData name="Saiful Sajol" userId="vxDs1/ERin8oBnZhq6firqJ41EOKY+z2zyNxTQP54ds=" providerId="None" clId="Web-{2E1D87EB-7EBF-476E-BBF9-60F4DF9AC4C1}" dt="2022-10-25T16:17:52.789" v="23" actId="14100"/>
          <ac:spMkLst>
            <pc:docMk/>
            <pc:sldMk cId="1366967710" sldId="307"/>
            <ac:spMk id="12" creationId="{7880C398-D7CF-2C0F-7559-D59474A39E3B}"/>
          </ac:spMkLst>
        </pc:spChg>
        <pc:picChg chg="mod">
          <ac:chgData name="Saiful Sajol" userId="vxDs1/ERin8oBnZhq6firqJ41EOKY+z2zyNxTQP54ds=" providerId="None" clId="Web-{2E1D87EB-7EBF-476E-BBF9-60F4DF9AC4C1}" dt="2022-10-25T16:17:55.430" v="24" actId="1076"/>
          <ac:picMkLst>
            <pc:docMk/>
            <pc:sldMk cId="1366967710" sldId="307"/>
            <ac:picMk id="11" creationId="{92DA4289-E527-3BF5-A8A1-FCD6A256E609}"/>
          </ac:picMkLst>
        </pc:picChg>
      </pc:sldChg>
      <pc:sldChg chg="modSp">
        <pc:chgData name="Saiful Sajol" userId="vxDs1/ERin8oBnZhq6firqJ41EOKY+z2zyNxTQP54ds=" providerId="None" clId="Web-{2E1D87EB-7EBF-476E-BBF9-60F4DF9AC4C1}" dt="2022-10-25T16:07:25.311" v="13" actId="20577"/>
        <pc:sldMkLst>
          <pc:docMk/>
          <pc:sldMk cId="738197158" sldId="308"/>
        </pc:sldMkLst>
        <pc:spChg chg="mod">
          <ac:chgData name="Saiful Sajol" userId="vxDs1/ERin8oBnZhq6firqJ41EOKY+z2zyNxTQP54ds=" providerId="None" clId="Web-{2E1D87EB-7EBF-476E-BBF9-60F4DF9AC4C1}" dt="2022-10-25T16:07:25.311" v="13" actId="20577"/>
          <ac:spMkLst>
            <pc:docMk/>
            <pc:sldMk cId="738197158" sldId="308"/>
            <ac:spMk id="18" creationId="{41351AEA-9F9A-55D3-D62F-E71D5389B698}"/>
          </ac:spMkLst>
        </pc:spChg>
      </pc:sldChg>
    </pc:docChg>
  </pc:docChgLst>
  <pc:docChgLst>
    <pc:chgData name="Saiful Sajol" clId="Web-{37A1A350-4EF5-4C93-BD71-37B1A188C904}"/>
    <pc:docChg chg="modSld">
      <pc:chgData name="Saiful Sajol" userId="" providerId="" clId="Web-{37A1A350-4EF5-4C93-BD71-37B1A188C904}" dt="2022-10-25T07:42:59.384" v="96" actId="20577"/>
      <pc:docMkLst>
        <pc:docMk/>
      </pc:docMkLst>
      <pc:sldChg chg="addSp delSp modSp">
        <pc:chgData name="Saiful Sajol" userId="" providerId="" clId="Web-{37A1A350-4EF5-4C93-BD71-37B1A188C904}" dt="2022-10-25T07:42:59.384" v="96" actId="20577"/>
        <pc:sldMkLst>
          <pc:docMk/>
          <pc:sldMk cId="2504434798" sldId="276"/>
        </pc:sldMkLst>
        <pc:spChg chg="del mod">
          <ac:chgData name="Saiful Sajol" userId="" providerId="" clId="Web-{37A1A350-4EF5-4C93-BD71-37B1A188C904}" dt="2022-10-25T07:41:41.812" v="74"/>
          <ac:spMkLst>
            <pc:docMk/>
            <pc:sldMk cId="2504434798" sldId="276"/>
            <ac:spMk id="3" creationId="{EE22B750-8D4D-A7F6-BAF1-B609F4AC12BB}"/>
          </ac:spMkLst>
        </pc:spChg>
        <pc:spChg chg="add del">
          <ac:chgData name="Saiful Sajol" userId="" providerId="" clId="Web-{37A1A350-4EF5-4C93-BD71-37B1A188C904}" dt="2022-10-25T07:38:31.556" v="1"/>
          <ac:spMkLst>
            <pc:docMk/>
            <pc:sldMk cId="2504434798" sldId="276"/>
            <ac:spMk id="4" creationId="{E6FD6FA6-D313-4473-204D-5F1D08E8306E}"/>
          </ac:spMkLst>
        </pc:spChg>
        <pc:spChg chg="add mod">
          <ac:chgData name="Saiful Sajol" userId="" providerId="" clId="Web-{37A1A350-4EF5-4C93-BD71-37B1A188C904}" dt="2022-10-25T07:40:11.700" v="25" actId="20577"/>
          <ac:spMkLst>
            <pc:docMk/>
            <pc:sldMk cId="2504434798" sldId="276"/>
            <ac:spMk id="7" creationId="{F441D110-89E5-2527-06DB-5220EADE7FA9}"/>
          </ac:spMkLst>
        </pc:spChg>
        <pc:spChg chg="mod">
          <ac:chgData name="Saiful Sajol" userId="" providerId="" clId="Web-{37A1A350-4EF5-4C93-BD71-37B1A188C904}" dt="2022-10-25T07:40:03.152" v="19" actId="1076"/>
          <ac:spMkLst>
            <pc:docMk/>
            <pc:sldMk cId="2504434798" sldId="276"/>
            <ac:spMk id="12" creationId="{93790485-36A1-4EBE-82CB-3FAF5BF8DC16}"/>
          </ac:spMkLst>
        </pc:spChg>
        <pc:spChg chg="add del">
          <ac:chgData name="Saiful Sajol" userId="" providerId="" clId="Web-{37A1A350-4EF5-4C93-BD71-37B1A188C904}" dt="2022-10-25T07:39:11.713" v="4"/>
          <ac:spMkLst>
            <pc:docMk/>
            <pc:sldMk cId="2504434798" sldId="276"/>
            <ac:spMk id="13" creationId="{3635462E-C979-26CA-CB90-61EA75587A18}"/>
          </ac:spMkLst>
        </pc:spChg>
        <pc:spChg chg="add mod">
          <ac:chgData name="Saiful Sajol" userId="" providerId="" clId="Web-{37A1A350-4EF5-4C93-BD71-37B1A188C904}" dt="2022-10-25T07:42:59.384" v="96" actId="20577"/>
          <ac:spMkLst>
            <pc:docMk/>
            <pc:sldMk cId="2504434798" sldId="276"/>
            <ac:spMk id="15" creationId="{74391E38-23CB-C364-BCA1-8821879D3A77}"/>
          </ac:spMkLst>
        </pc:spChg>
      </pc:sldChg>
    </pc:docChg>
  </pc:docChgLst>
  <pc:docChgLst>
    <pc:chgData name="Taniya Sultana" userId="IXeAz5GSsaWUP9yrJOLKPwNIgHQTKjh6DJ3intSnFEg=" providerId="None" clId="Web-{79501C04-12F2-460A-9F17-2FDF1EFB6E24}"/>
    <pc:docChg chg="addSld modSld">
      <pc:chgData name="Taniya Sultana" userId="IXeAz5GSsaWUP9yrJOLKPwNIgHQTKjh6DJ3intSnFEg=" providerId="None" clId="Web-{79501C04-12F2-460A-9F17-2FDF1EFB6E24}" dt="2022-10-25T13:19:22.404" v="61" actId="1076"/>
      <pc:docMkLst>
        <pc:docMk/>
      </pc:docMkLst>
      <pc:sldChg chg="addSp delSp modSp">
        <pc:chgData name="Taniya Sultana" userId="IXeAz5GSsaWUP9yrJOLKPwNIgHQTKjh6DJ3intSnFEg=" providerId="None" clId="Web-{79501C04-12F2-460A-9F17-2FDF1EFB6E24}" dt="2022-10-25T13:07:06.833" v="42" actId="20577"/>
        <pc:sldMkLst>
          <pc:docMk/>
          <pc:sldMk cId="2504434798" sldId="276"/>
        </pc:sldMkLst>
        <pc:spChg chg="add del mod">
          <ac:chgData name="Taniya Sultana" userId="IXeAz5GSsaWUP9yrJOLKPwNIgHQTKjh6DJ3intSnFEg=" providerId="None" clId="Web-{79501C04-12F2-460A-9F17-2FDF1EFB6E24}" dt="2022-10-25T13:05:33.580" v="16"/>
          <ac:spMkLst>
            <pc:docMk/>
            <pc:sldMk cId="2504434798" sldId="276"/>
            <ac:spMk id="2" creationId="{D4C00FC9-1BB4-F55B-2306-9B189638AF26}"/>
          </ac:spMkLst>
        </pc:spChg>
        <pc:spChg chg="add mod">
          <ac:chgData name="Taniya Sultana" userId="IXeAz5GSsaWUP9yrJOLKPwNIgHQTKjh6DJ3intSnFEg=" providerId="None" clId="Web-{79501C04-12F2-460A-9F17-2FDF1EFB6E24}" dt="2022-10-25T13:07:06.833" v="42" actId="20577"/>
          <ac:spMkLst>
            <pc:docMk/>
            <pc:sldMk cId="2504434798" sldId="276"/>
            <ac:spMk id="3" creationId="{756B3151-FA3D-8538-DF29-C78CFF625BD0}"/>
          </ac:spMkLst>
        </pc:spChg>
        <pc:spChg chg="mod">
          <ac:chgData name="Taniya Sultana" userId="IXeAz5GSsaWUP9yrJOLKPwNIgHQTKjh6DJ3intSnFEg=" providerId="None" clId="Web-{79501C04-12F2-460A-9F17-2FDF1EFB6E24}" dt="2022-10-25T13:04:07.608" v="1" actId="14100"/>
          <ac:spMkLst>
            <pc:docMk/>
            <pc:sldMk cId="2504434798" sldId="276"/>
            <ac:spMk id="7" creationId="{F441D110-89E5-2527-06DB-5220EADE7FA9}"/>
          </ac:spMkLst>
        </pc:spChg>
        <pc:spChg chg="mod">
          <ac:chgData name="Taniya Sultana" userId="IXeAz5GSsaWUP9yrJOLKPwNIgHQTKjh6DJ3intSnFEg=" providerId="None" clId="Web-{79501C04-12F2-460A-9F17-2FDF1EFB6E24}" dt="2022-10-25T13:06:32.410" v="39" actId="1076"/>
          <ac:spMkLst>
            <pc:docMk/>
            <pc:sldMk cId="2504434798" sldId="276"/>
            <ac:spMk id="12" creationId="{93790485-36A1-4EBE-82CB-3FAF5BF8DC16}"/>
          </ac:spMkLst>
        </pc:spChg>
        <pc:spChg chg="mod">
          <ac:chgData name="Taniya Sultana" userId="IXeAz5GSsaWUP9yrJOLKPwNIgHQTKjh6DJ3intSnFEg=" providerId="None" clId="Web-{79501C04-12F2-460A-9F17-2FDF1EFB6E24}" dt="2022-10-25T13:03:46.185" v="0" actId="20577"/>
          <ac:spMkLst>
            <pc:docMk/>
            <pc:sldMk cId="2504434798" sldId="276"/>
            <ac:spMk id="15" creationId="{74391E38-23CB-C364-BCA1-8821879D3A77}"/>
          </ac:spMkLst>
        </pc:spChg>
      </pc:sldChg>
      <pc:sldChg chg="modSp">
        <pc:chgData name="Taniya Sultana" userId="IXeAz5GSsaWUP9yrJOLKPwNIgHQTKjh6DJ3intSnFEg=" providerId="None" clId="Web-{79501C04-12F2-460A-9F17-2FDF1EFB6E24}" dt="2022-10-25T13:08:13.694" v="44" actId="20577"/>
        <pc:sldMkLst>
          <pc:docMk/>
          <pc:sldMk cId="2850699573" sldId="285"/>
        </pc:sldMkLst>
        <pc:spChg chg="mod">
          <ac:chgData name="Taniya Sultana" userId="IXeAz5GSsaWUP9yrJOLKPwNIgHQTKjh6DJ3intSnFEg=" providerId="None" clId="Web-{79501C04-12F2-460A-9F17-2FDF1EFB6E24}" dt="2022-10-25T13:08:13.694" v="44" actId="20577"/>
          <ac:spMkLst>
            <pc:docMk/>
            <pc:sldMk cId="2850699573" sldId="285"/>
            <ac:spMk id="2" creationId="{919E95E6-7FB1-A307-7701-2F45C3319B8D}"/>
          </ac:spMkLst>
        </pc:spChg>
      </pc:sldChg>
      <pc:sldChg chg="addSp modSp">
        <pc:chgData name="Taniya Sultana" userId="IXeAz5GSsaWUP9yrJOLKPwNIgHQTKjh6DJ3intSnFEg=" providerId="None" clId="Web-{79501C04-12F2-460A-9F17-2FDF1EFB6E24}" dt="2022-10-25T13:14:58.942" v="50" actId="1076"/>
        <pc:sldMkLst>
          <pc:docMk/>
          <pc:sldMk cId="1996640307" sldId="294"/>
        </pc:sldMkLst>
        <pc:picChg chg="add mod">
          <ac:chgData name="Taniya Sultana" userId="IXeAz5GSsaWUP9yrJOLKPwNIgHQTKjh6DJ3intSnFEg=" providerId="None" clId="Web-{79501C04-12F2-460A-9F17-2FDF1EFB6E24}" dt="2022-10-25T13:14:58.942" v="50" actId="1076"/>
          <ac:picMkLst>
            <pc:docMk/>
            <pc:sldMk cId="1996640307" sldId="294"/>
            <ac:picMk id="6" creationId="{4B39E7A8-1DFB-2E08-4B77-8872B9890D3B}"/>
          </ac:picMkLst>
        </pc:picChg>
      </pc:sldChg>
      <pc:sldChg chg="addSp delSp modSp">
        <pc:chgData name="Taniya Sultana" userId="IXeAz5GSsaWUP9yrJOLKPwNIgHQTKjh6DJ3intSnFEg=" providerId="None" clId="Web-{79501C04-12F2-460A-9F17-2FDF1EFB6E24}" dt="2022-10-25T13:19:22.404" v="61" actId="1076"/>
        <pc:sldMkLst>
          <pc:docMk/>
          <pc:sldMk cId="2227690271" sldId="296"/>
        </pc:sldMkLst>
        <pc:spChg chg="add del mod">
          <ac:chgData name="Taniya Sultana" userId="IXeAz5GSsaWUP9yrJOLKPwNIgHQTKjh6DJ3intSnFEg=" providerId="None" clId="Web-{79501C04-12F2-460A-9F17-2FDF1EFB6E24}" dt="2022-10-25T13:17:58.229" v="52"/>
          <ac:spMkLst>
            <pc:docMk/>
            <pc:sldMk cId="2227690271" sldId="296"/>
            <ac:spMk id="7" creationId="{4CCE8F00-E7CB-3040-B2D2-FA78824E552A}"/>
          </ac:spMkLst>
        </pc:spChg>
        <pc:picChg chg="del">
          <ac:chgData name="Taniya Sultana" userId="IXeAz5GSsaWUP9yrJOLKPwNIgHQTKjh6DJ3intSnFEg=" providerId="None" clId="Web-{79501C04-12F2-460A-9F17-2FDF1EFB6E24}" dt="2022-10-25T13:17:56.620" v="51"/>
          <ac:picMkLst>
            <pc:docMk/>
            <pc:sldMk cId="2227690271" sldId="296"/>
            <ac:picMk id="6" creationId="{B9CAB9E9-4777-7698-1D67-C3883D8692E0}"/>
          </ac:picMkLst>
        </pc:picChg>
        <pc:picChg chg="add mod ord">
          <ac:chgData name="Taniya Sultana" userId="IXeAz5GSsaWUP9yrJOLKPwNIgHQTKjh6DJ3intSnFEg=" providerId="None" clId="Web-{79501C04-12F2-460A-9F17-2FDF1EFB6E24}" dt="2022-10-25T13:18:08.151" v="55" actId="1076"/>
          <ac:picMkLst>
            <pc:docMk/>
            <pc:sldMk cId="2227690271" sldId="296"/>
            <ac:picMk id="8" creationId="{1A356EED-57E8-F2F6-CECD-F166AFD0F49C}"/>
          </ac:picMkLst>
        </pc:picChg>
        <pc:picChg chg="add mod">
          <ac:chgData name="Taniya Sultana" userId="IXeAz5GSsaWUP9yrJOLKPwNIgHQTKjh6DJ3intSnFEg=" providerId="None" clId="Web-{79501C04-12F2-460A-9F17-2FDF1EFB6E24}" dt="2022-10-25T13:19:22.404" v="61" actId="1076"/>
          <ac:picMkLst>
            <pc:docMk/>
            <pc:sldMk cId="2227690271" sldId="296"/>
            <ac:picMk id="9" creationId="{F246F461-A37A-A5DE-341A-013EF4A95E4C}"/>
          </ac:picMkLst>
        </pc:picChg>
      </pc:sldChg>
      <pc:sldChg chg="modSp new">
        <pc:chgData name="Taniya Sultana" userId="IXeAz5GSsaWUP9yrJOLKPwNIgHQTKjh6DJ3intSnFEg=" providerId="None" clId="Web-{79501C04-12F2-460A-9F17-2FDF1EFB6E24}" dt="2022-10-25T13:08:25.366" v="48" actId="20577"/>
        <pc:sldMkLst>
          <pc:docMk/>
          <pc:sldMk cId="1725225813" sldId="313"/>
        </pc:sldMkLst>
        <pc:spChg chg="mod">
          <ac:chgData name="Taniya Sultana" userId="IXeAz5GSsaWUP9yrJOLKPwNIgHQTKjh6DJ3intSnFEg=" providerId="None" clId="Web-{79501C04-12F2-460A-9F17-2FDF1EFB6E24}" dt="2022-10-25T13:08:25.366" v="48" actId="20577"/>
          <ac:spMkLst>
            <pc:docMk/>
            <pc:sldMk cId="1725225813" sldId="313"/>
            <ac:spMk id="2" creationId="{F5B6A7E0-CA5A-5FB4-6000-7EB789510501}"/>
          </ac:spMkLst>
        </pc:spChg>
      </pc:sldChg>
    </pc:docChg>
  </pc:docChgLst>
  <pc:docChgLst>
    <pc:chgData name="Saiful Sajol" userId="vxDs1/ERin8oBnZhq6firqJ41EOKY+z2zyNxTQP54ds=" providerId="None" clId="Web-{08892914-9E03-4EBF-A69B-E2556BF4D6C7}"/>
    <pc:docChg chg="modSld">
      <pc:chgData name="Saiful Sajol" userId="vxDs1/ERin8oBnZhq6firqJ41EOKY+z2zyNxTQP54ds=" providerId="None" clId="Web-{08892914-9E03-4EBF-A69B-E2556BF4D6C7}" dt="2022-10-25T17:23:09.255" v="278" actId="20577"/>
      <pc:docMkLst>
        <pc:docMk/>
      </pc:docMkLst>
      <pc:sldChg chg="addSp modSp">
        <pc:chgData name="Saiful Sajol" userId="vxDs1/ERin8oBnZhq6firqJ41EOKY+z2zyNxTQP54ds=" providerId="None" clId="Web-{08892914-9E03-4EBF-A69B-E2556BF4D6C7}" dt="2022-10-25T17:19:59.999" v="268" actId="20577"/>
        <pc:sldMkLst>
          <pc:docMk/>
          <pc:sldMk cId="932337379" sldId="302"/>
        </pc:sldMkLst>
        <pc:spChg chg="add mod">
          <ac:chgData name="Saiful Sajol" userId="vxDs1/ERin8oBnZhq6firqJ41EOKY+z2zyNxTQP54ds=" providerId="None" clId="Web-{08892914-9E03-4EBF-A69B-E2556BF4D6C7}" dt="2022-10-25T17:19:59.999" v="268" actId="20577"/>
          <ac:spMkLst>
            <pc:docMk/>
            <pc:sldMk cId="932337379" sldId="302"/>
            <ac:spMk id="4" creationId="{992D4466-1AB4-A4F9-F36A-8733381AB51C}"/>
          </ac:spMkLst>
        </pc:spChg>
      </pc:sldChg>
      <pc:sldChg chg="addSp delSp modSp">
        <pc:chgData name="Saiful Sajol" userId="vxDs1/ERin8oBnZhq6firqJ41EOKY+z2zyNxTQP54ds=" providerId="None" clId="Web-{08892914-9E03-4EBF-A69B-E2556BF4D6C7}" dt="2022-10-25T16:34:52.307" v="55" actId="1076"/>
        <pc:sldMkLst>
          <pc:docMk/>
          <pc:sldMk cId="1330305272" sldId="303"/>
        </pc:sldMkLst>
        <pc:picChg chg="add del mod">
          <ac:chgData name="Saiful Sajol" userId="vxDs1/ERin8oBnZhq6firqJ41EOKY+z2zyNxTQP54ds=" providerId="None" clId="Web-{08892914-9E03-4EBF-A69B-E2556BF4D6C7}" dt="2022-10-25T16:34:41.307" v="50"/>
          <ac:picMkLst>
            <pc:docMk/>
            <pc:sldMk cId="1330305272" sldId="303"/>
            <ac:picMk id="4" creationId="{90C47F05-623A-C5AB-2939-FA19BA76AB6B}"/>
          </ac:picMkLst>
        </pc:picChg>
        <pc:picChg chg="add mod">
          <ac:chgData name="Saiful Sajol" userId="vxDs1/ERin8oBnZhq6firqJ41EOKY+z2zyNxTQP54ds=" providerId="None" clId="Web-{08892914-9E03-4EBF-A69B-E2556BF4D6C7}" dt="2022-10-25T16:34:52.307" v="55" actId="1076"/>
          <ac:picMkLst>
            <pc:docMk/>
            <pc:sldMk cId="1330305272" sldId="303"/>
            <ac:picMk id="5" creationId="{9D9C2133-0533-A703-5E06-AAD6265E31F3}"/>
          </ac:picMkLst>
        </pc:picChg>
        <pc:picChg chg="mod">
          <ac:chgData name="Saiful Sajol" userId="vxDs1/ERin8oBnZhq6firqJ41EOKY+z2zyNxTQP54ds=" providerId="None" clId="Web-{08892914-9E03-4EBF-A69B-E2556BF4D6C7}" dt="2022-10-25T16:34:02.665" v="46" actId="1076"/>
          <ac:picMkLst>
            <pc:docMk/>
            <pc:sldMk cId="1330305272" sldId="303"/>
            <ac:picMk id="7" creationId="{02BFE708-56F1-F10F-59E2-42188556735C}"/>
          </ac:picMkLst>
        </pc:picChg>
        <pc:picChg chg="mod">
          <ac:chgData name="Saiful Sajol" userId="vxDs1/ERin8oBnZhq6firqJ41EOKY+z2zyNxTQP54ds=" providerId="None" clId="Web-{08892914-9E03-4EBF-A69B-E2556BF4D6C7}" dt="2022-10-25T16:33:59.290" v="45" actId="1076"/>
          <ac:picMkLst>
            <pc:docMk/>
            <pc:sldMk cId="1330305272" sldId="303"/>
            <ac:picMk id="10" creationId="{67BFC575-D411-C9D3-CA8D-441A74F0DCD3}"/>
          </ac:picMkLst>
        </pc:picChg>
        <pc:picChg chg="mod">
          <ac:chgData name="Saiful Sajol" userId="vxDs1/ERin8oBnZhq6firqJ41EOKY+z2zyNxTQP54ds=" providerId="None" clId="Web-{08892914-9E03-4EBF-A69B-E2556BF4D6C7}" dt="2022-10-25T16:34:04.509" v="47" actId="1076"/>
          <ac:picMkLst>
            <pc:docMk/>
            <pc:sldMk cId="1330305272" sldId="303"/>
            <ac:picMk id="12" creationId="{E242CA4F-AA4F-3931-9F71-FF1247F9DD41}"/>
          </ac:picMkLst>
        </pc:picChg>
      </pc:sldChg>
      <pc:sldChg chg="addSp modSp">
        <pc:chgData name="Saiful Sajol" userId="vxDs1/ERin8oBnZhq6firqJ41EOKY+z2zyNxTQP54ds=" providerId="None" clId="Web-{08892914-9E03-4EBF-A69B-E2556BF4D6C7}" dt="2022-10-25T16:57:15.528" v="164" actId="1076"/>
        <pc:sldMkLst>
          <pc:docMk/>
          <pc:sldMk cId="3541357630" sldId="304"/>
        </pc:sldMkLst>
        <pc:spChg chg="add mod">
          <ac:chgData name="Saiful Sajol" userId="vxDs1/ERin8oBnZhq6firqJ41EOKY+z2zyNxTQP54ds=" providerId="None" clId="Web-{08892914-9E03-4EBF-A69B-E2556BF4D6C7}" dt="2022-10-25T16:57:15.528" v="164" actId="1076"/>
          <ac:spMkLst>
            <pc:docMk/>
            <pc:sldMk cId="3541357630" sldId="304"/>
            <ac:spMk id="5" creationId="{15780866-468C-9913-26ED-1BDDC1F296F3}"/>
          </ac:spMkLst>
        </pc:spChg>
        <pc:picChg chg="mod">
          <ac:chgData name="Saiful Sajol" userId="vxDs1/ERin8oBnZhq6firqJ41EOKY+z2zyNxTQP54ds=" providerId="None" clId="Web-{08892914-9E03-4EBF-A69B-E2556BF4D6C7}" dt="2022-10-25T16:28:32.231" v="43" actId="14100"/>
          <ac:picMkLst>
            <pc:docMk/>
            <pc:sldMk cId="3541357630" sldId="304"/>
            <ac:picMk id="4" creationId="{0906CAB8-05D6-EFED-EBF9-02A4B8E31B5F}"/>
          </ac:picMkLst>
        </pc:picChg>
      </pc:sldChg>
      <pc:sldChg chg="addSp modSp">
        <pc:chgData name="Saiful Sajol" userId="vxDs1/ERin8oBnZhq6firqJ41EOKY+z2zyNxTQP54ds=" providerId="None" clId="Web-{08892914-9E03-4EBF-A69B-E2556BF4D6C7}" dt="2022-10-25T17:01:52.256" v="222" actId="20577"/>
        <pc:sldMkLst>
          <pc:docMk/>
          <pc:sldMk cId="1147628276" sldId="306"/>
        </pc:sldMkLst>
        <pc:spChg chg="add mod">
          <ac:chgData name="Saiful Sajol" userId="vxDs1/ERin8oBnZhq6firqJ41EOKY+z2zyNxTQP54ds=" providerId="None" clId="Web-{08892914-9E03-4EBF-A69B-E2556BF4D6C7}" dt="2022-10-25T16:48:11.117" v="154" actId="1076"/>
          <ac:spMkLst>
            <pc:docMk/>
            <pc:sldMk cId="1147628276" sldId="306"/>
            <ac:spMk id="5" creationId="{5A294A2C-DCD2-888A-FC37-4BF0A4A92BCD}"/>
          </ac:spMkLst>
        </pc:spChg>
        <pc:spChg chg="add mod">
          <ac:chgData name="Saiful Sajol" userId="vxDs1/ERin8oBnZhq6firqJ41EOKY+z2zyNxTQP54ds=" providerId="None" clId="Web-{08892914-9E03-4EBF-A69B-E2556BF4D6C7}" dt="2022-10-25T16:48:44.228" v="161" actId="1076"/>
          <ac:spMkLst>
            <pc:docMk/>
            <pc:sldMk cId="1147628276" sldId="306"/>
            <ac:spMk id="8" creationId="{215510E3-10AE-148B-AF32-568E2446449C}"/>
          </ac:spMkLst>
        </pc:spChg>
        <pc:spChg chg="add mod">
          <ac:chgData name="Saiful Sajol" userId="vxDs1/ERin8oBnZhq6firqJ41EOKY+z2zyNxTQP54ds=" providerId="None" clId="Web-{08892914-9E03-4EBF-A69B-E2556BF4D6C7}" dt="2022-10-25T17:01:52.256" v="222" actId="20577"/>
          <ac:spMkLst>
            <pc:docMk/>
            <pc:sldMk cId="1147628276" sldId="306"/>
            <ac:spMk id="9" creationId="{421FC031-9E3F-9C6F-841B-F6FE6B859D05}"/>
          </ac:spMkLst>
        </pc:spChg>
        <pc:picChg chg="mod">
          <ac:chgData name="Saiful Sajol" userId="vxDs1/ERin8oBnZhq6firqJ41EOKY+z2zyNxTQP54ds=" providerId="None" clId="Web-{08892914-9E03-4EBF-A69B-E2556BF4D6C7}" dt="2022-10-25T17:00:11.503" v="212" actId="1076"/>
          <ac:picMkLst>
            <pc:docMk/>
            <pc:sldMk cId="1147628276" sldId="306"/>
            <ac:picMk id="4" creationId="{E42E908C-0918-9D0C-C55F-89DDBB019E95}"/>
          </ac:picMkLst>
        </pc:picChg>
        <pc:picChg chg="mod">
          <ac:chgData name="Saiful Sajol" userId="vxDs1/ERin8oBnZhq6firqJ41EOKY+z2zyNxTQP54ds=" providerId="None" clId="Web-{08892914-9E03-4EBF-A69B-E2556BF4D6C7}" dt="2022-10-25T16:47:46.867" v="146" actId="1076"/>
          <ac:picMkLst>
            <pc:docMk/>
            <pc:sldMk cId="1147628276" sldId="306"/>
            <ac:picMk id="6" creationId="{B28E9613-CF49-097D-B7AF-083E764B49F0}"/>
          </ac:picMkLst>
        </pc:picChg>
      </pc:sldChg>
      <pc:sldChg chg="modSp">
        <pc:chgData name="Saiful Sajol" userId="vxDs1/ERin8oBnZhq6firqJ41EOKY+z2zyNxTQP54ds=" providerId="None" clId="Web-{08892914-9E03-4EBF-A69B-E2556BF4D6C7}" dt="2022-10-25T17:23:09.255" v="278" actId="20577"/>
        <pc:sldMkLst>
          <pc:docMk/>
          <pc:sldMk cId="1366967710" sldId="307"/>
        </pc:sldMkLst>
        <pc:spChg chg="mod">
          <ac:chgData name="Saiful Sajol" userId="vxDs1/ERin8oBnZhq6firqJ41EOKY+z2zyNxTQP54ds=" providerId="None" clId="Web-{08892914-9E03-4EBF-A69B-E2556BF4D6C7}" dt="2022-10-25T16:46:05.504" v="144" actId="20577"/>
          <ac:spMkLst>
            <pc:docMk/>
            <pc:sldMk cId="1366967710" sldId="307"/>
            <ac:spMk id="4" creationId="{B7D66231-F5F5-6C7C-96EA-FFC3C964E312}"/>
          </ac:spMkLst>
        </pc:spChg>
        <pc:spChg chg="mod">
          <ac:chgData name="Saiful Sajol" userId="vxDs1/ERin8oBnZhq6firqJ41EOKY+z2zyNxTQP54ds=" providerId="None" clId="Web-{08892914-9E03-4EBF-A69B-E2556BF4D6C7}" dt="2022-10-25T17:23:09.255" v="278" actId="20577"/>
          <ac:spMkLst>
            <pc:docMk/>
            <pc:sldMk cId="1366967710" sldId="307"/>
            <ac:spMk id="12" creationId="{7880C398-D7CF-2C0F-7559-D59474A39E3B}"/>
          </ac:spMkLst>
        </pc:spChg>
        <pc:picChg chg="mod">
          <ac:chgData name="Saiful Sajol" userId="vxDs1/ERin8oBnZhq6firqJ41EOKY+z2zyNxTQP54ds=" providerId="None" clId="Web-{08892914-9E03-4EBF-A69B-E2556BF4D6C7}" dt="2022-10-25T16:46:12.473" v="145" actId="1076"/>
          <ac:picMkLst>
            <pc:docMk/>
            <pc:sldMk cId="1366967710" sldId="307"/>
            <ac:picMk id="8" creationId="{ABF094C1-D12C-B921-A8D9-BB2A1615C802}"/>
          </ac:picMkLst>
        </pc:picChg>
      </pc:sldChg>
      <pc:sldChg chg="modSp">
        <pc:chgData name="Saiful Sajol" userId="vxDs1/ERin8oBnZhq6firqJ41EOKY+z2zyNxTQP54ds=" providerId="None" clId="Web-{08892914-9E03-4EBF-A69B-E2556BF4D6C7}" dt="2022-10-25T16:21:19.841" v="13" actId="20577"/>
        <pc:sldMkLst>
          <pc:docMk/>
          <pc:sldMk cId="738197158" sldId="308"/>
        </pc:sldMkLst>
        <pc:spChg chg="mod">
          <ac:chgData name="Saiful Sajol" userId="vxDs1/ERin8oBnZhq6firqJ41EOKY+z2zyNxTQP54ds=" providerId="None" clId="Web-{08892914-9E03-4EBF-A69B-E2556BF4D6C7}" dt="2022-10-25T16:21:19.841" v="13" actId="20577"/>
          <ac:spMkLst>
            <pc:docMk/>
            <pc:sldMk cId="738197158" sldId="308"/>
            <ac:spMk id="10" creationId="{F561F705-A763-3353-93C1-4E3CB2EA96BC}"/>
          </ac:spMkLst>
        </pc:spChg>
        <pc:spChg chg="mod">
          <ac:chgData name="Saiful Sajol" userId="vxDs1/ERin8oBnZhq6firqJ41EOKY+z2zyNxTQP54ds=" providerId="None" clId="Web-{08892914-9E03-4EBF-A69B-E2556BF4D6C7}" dt="2022-10-25T16:20:55.606" v="7" actId="20577"/>
          <ac:spMkLst>
            <pc:docMk/>
            <pc:sldMk cId="738197158" sldId="308"/>
            <ac:spMk id="16" creationId="{67D983EA-4FE8-3FAC-2DA3-1C6F395F34DA}"/>
          </ac:spMkLst>
        </pc:spChg>
      </pc:sldChg>
      <pc:sldChg chg="modSp">
        <pc:chgData name="Saiful Sajol" userId="vxDs1/ERin8oBnZhq6firqJ41EOKY+z2zyNxTQP54ds=" providerId="None" clId="Web-{08892914-9E03-4EBF-A69B-E2556BF4D6C7}" dt="2022-10-25T16:25:49.179" v="37" actId="20577"/>
        <pc:sldMkLst>
          <pc:docMk/>
          <pc:sldMk cId="3968061125" sldId="315"/>
        </pc:sldMkLst>
        <pc:spChg chg="mod">
          <ac:chgData name="Saiful Sajol" userId="vxDs1/ERin8oBnZhq6firqJ41EOKY+z2zyNxTQP54ds=" providerId="None" clId="Web-{08892914-9E03-4EBF-A69B-E2556BF4D6C7}" dt="2022-10-25T16:25:49.179" v="37" actId="20577"/>
          <ac:spMkLst>
            <pc:docMk/>
            <pc:sldMk cId="3968061125" sldId="315"/>
            <ac:spMk id="4" creationId="{8185D0E9-5A8B-96A0-64F7-E35FB5C9CE76}"/>
          </ac:spMkLst>
        </pc:spChg>
      </pc:sldChg>
    </pc:docChg>
  </pc:docChgLst>
  <pc:docChgLst>
    <pc:chgData name="Taniya Sultana" clId="Web-{79501C04-12F2-460A-9F17-2FDF1EFB6E24}"/>
    <pc:docChg chg="addSld modSld">
      <pc:chgData name="Taniya Sultana" userId="" providerId="" clId="Web-{79501C04-12F2-460A-9F17-2FDF1EFB6E24}" dt="2022-10-25T16:09:28.237" v="511" actId="20577"/>
      <pc:docMkLst>
        <pc:docMk/>
      </pc:docMkLst>
      <pc:sldChg chg="addSp delSp modSp">
        <pc:chgData name="Taniya Sultana" userId="" providerId="" clId="Web-{79501C04-12F2-460A-9F17-2FDF1EFB6E24}" dt="2022-10-25T14:03:52.752" v="180" actId="20577"/>
        <pc:sldMkLst>
          <pc:docMk/>
          <pc:sldMk cId="3568256011" sldId="278"/>
        </pc:sldMkLst>
        <pc:spChg chg="del">
          <ac:chgData name="Taniya Sultana" userId="" providerId="" clId="Web-{79501C04-12F2-460A-9F17-2FDF1EFB6E24}" dt="2022-10-25T14:02:10.217" v="170"/>
          <ac:spMkLst>
            <pc:docMk/>
            <pc:sldMk cId="3568256011" sldId="278"/>
            <ac:spMk id="10" creationId="{0C336790-A3E7-D07D-5415-03BC0D1E78AE}"/>
          </ac:spMkLst>
        </pc:spChg>
        <pc:spChg chg="mod">
          <ac:chgData name="Taniya Sultana" userId="" providerId="" clId="Web-{79501C04-12F2-460A-9F17-2FDF1EFB6E24}" dt="2022-10-25T14:03:52.752" v="180" actId="20577"/>
          <ac:spMkLst>
            <pc:docMk/>
            <pc:sldMk cId="3568256011" sldId="278"/>
            <ac:spMk id="12" creationId="{505E1754-A21F-07DC-A2EF-49686407A39D}"/>
          </ac:spMkLst>
        </pc:spChg>
        <pc:picChg chg="add mod">
          <ac:chgData name="Taniya Sultana" userId="" providerId="" clId="Web-{79501C04-12F2-460A-9F17-2FDF1EFB6E24}" dt="2022-10-25T14:02:53.844" v="175" actId="1076"/>
          <ac:picMkLst>
            <pc:docMk/>
            <pc:sldMk cId="3568256011" sldId="278"/>
            <ac:picMk id="4" creationId="{BD16412F-32B9-6440-664E-C987BA154B0F}"/>
          </ac:picMkLst>
        </pc:picChg>
      </pc:sldChg>
      <pc:sldChg chg="modSp">
        <pc:chgData name="Taniya Sultana" userId="" providerId="" clId="Web-{79501C04-12F2-460A-9F17-2FDF1EFB6E24}" dt="2022-10-25T16:08:29.407" v="501" actId="20577"/>
        <pc:sldMkLst>
          <pc:docMk/>
          <pc:sldMk cId="3369346771" sldId="284"/>
        </pc:sldMkLst>
        <pc:spChg chg="mod">
          <ac:chgData name="Taniya Sultana" userId="" providerId="" clId="Web-{79501C04-12F2-460A-9F17-2FDF1EFB6E24}" dt="2022-10-25T16:08:29.407" v="501" actId="20577"/>
          <ac:spMkLst>
            <pc:docMk/>
            <pc:sldMk cId="3369346771" sldId="284"/>
            <ac:spMk id="2" creationId="{C773D2F7-8CA3-48E9-A099-5793E1AC205B}"/>
          </ac:spMkLst>
        </pc:spChg>
      </pc:sldChg>
      <pc:sldChg chg="modSp">
        <pc:chgData name="Taniya Sultana" userId="" providerId="" clId="Web-{79501C04-12F2-460A-9F17-2FDF1EFB6E24}" dt="2022-10-25T16:08:15.828" v="497" actId="20577"/>
        <pc:sldMkLst>
          <pc:docMk/>
          <pc:sldMk cId="2850699573" sldId="285"/>
        </pc:sldMkLst>
        <pc:spChg chg="mod">
          <ac:chgData name="Taniya Sultana" userId="" providerId="" clId="Web-{79501C04-12F2-460A-9F17-2FDF1EFB6E24}" dt="2022-10-25T16:08:15.828" v="497" actId="20577"/>
          <ac:spMkLst>
            <pc:docMk/>
            <pc:sldMk cId="2850699573" sldId="285"/>
            <ac:spMk id="2" creationId="{919E95E6-7FB1-A307-7701-2F45C3319B8D}"/>
          </ac:spMkLst>
        </pc:spChg>
      </pc:sldChg>
      <pc:sldChg chg="modSp">
        <pc:chgData name="Taniya Sultana" userId="" providerId="" clId="Web-{79501C04-12F2-460A-9F17-2FDF1EFB6E24}" dt="2022-10-25T16:09:28.237" v="511" actId="20577"/>
        <pc:sldMkLst>
          <pc:docMk/>
          <pc:sldMk cId="3055004175" sldId="287"/>
        </pc:sldMkLst>
        <pc:spChg chg="mod">
          <ac:chgData name="Taniya Sultana" userId="" providerId="" clId="Web-{79501C04-12F2-460A-9F17-2FDF1EFB6E24}" dt="2022-10-25T16:09:28.237" v="511" actId="20577"/>
          <ac:spMkLst>
            <pc:docMk/>
            <pc:sldMk cId="3055004175" sldId="287"/>
            <ac:spMk id="4" creationId="{85C38306-51F2-36B9-7F7C-CCFF2AA17D48}"/>
          </ac:spMkLst>
        </pc:spChg>
      </pc:sldChg>
      <pc:sldChg chg="addSp delSp modSp">
        <pc:chgData name="Taniya Sultana" userId="" providerId="" clId="Web-{79501C04-12F2-460A-9F17-2FDF1EFB6E24}" dt="2022-10-25T13:54:23.670" v="168" actId="1076"/>
        <pc:sldMkLst>
          <pc:docMk/>
          <pc:sldMk cId="1996640307" sldId="294"/>
        </pc:sldMkLst>
        <pc:spChg chg="add mod">
          <ac:chgData name="Taniya Sultana" userId="" providerId="" clId="Web-{79501C04-12F2-460A-9F17-2FDF1EFB6E24}" dt="2022-10-25T13:52:23.040" v="144" actId="1076"/>
          <ac:spMkLst>
            <pc:docMk/>
            <pc:sldMk cId="1996640307" sldId="294"/>
            <ac:spMk id="12" creationId="{348C7612-D73F-E6D3-F908-D218AA2A2A62}"/>
          </ac:spMkLst>
        </pc:spChg>
        <pc:spChg chg="add mod">
          <ac:chgData name="Taniya Sultana" userId="" providerId="" clId="Web-{79501C04-12F2-460A-9F17-2FDF1EFB6E24}" dt="2022-10-25T13:54:23.670" v="168" actId="1076"/>
          <ac:spMkLst>
            <pc:docMk/>
            <pc:sldMk cId="1996640307" sldId="294"/>
            <ac:spMk id="14" creationId="{92A8BC70-34AA-B0E8-DC2E-A04D1DB1E833}"/>
          </ac:spMkLst>
        </pc:spChg>
        <pc:graphicFrameChg chg="mod modGraphic">
          <ac:chgData name="Taniya Sultana" userId="" providerId="" clId="Web-{79501C04-12F2-460A-9F17-2FDF1EFB6E24}" dt="2022-10-25T13:52:26.275" v="146"/>
          <ac:graphicFrameMkLst>
            <pc:docMk/>
            <pc:sldMk cId="1996640307" sldId="294"/>
            <ac:graphicFrameMk id="5" creationId="{C8BF1ADB-8067-D401-DEF7-4E4FCFD4659E}"/>
          </ac:graphicFrameMkLst>
        </pc:graphicFrameChg>
        <pc:picChg chg="mod">
          <ac:chgData name="Taniya Sultana" userId="" providerId="" clId="Web-{79501C04-12F2-460A-9F17-2FDF1EFB6E24}" dt="2022-10-25T13:52:23.040" v="143" actId="1076"/>
          <ac:picMkLst>
            <pc:docMk/>
            <pc:sldMk cId="1996640307" sldId="294"/>
            <ac:picMk id="6" creationId="{4B39E7A8-1DFB-2E08-4B77-8872B9890D3B}"/>
          </ac:picMkLst>
        </pc:picChg>
        <pc:picChg chg="add del mod">
          <ac:chgData name="Taniya Sultana" userId="" providerId="" clId="Web-{79501C04-12F2-460A-9F17-2FDF1EFB6E24}" dt="2022-10-25T13:48:22.891" v="67"/>
          <ac:picMkLst>
            <pc:docMk/>
            <pc:sldMk cId="1996640307" sldId="294"/>
            <ac:picMk id="8" creationId="{C87DB386-411A-2D42-5B10-16F6668738E6}"/>
          </ac:picMkLst>
        </pc:picChg>
        <pc:picChg chg="add del">
          <ac:chgData name="Taniya Sultana" userId="" providerId="" clId="Web-{79501C04-12F2-460A-9F17-2FDF1EFB6E24}" dt="2022-10-25T13:48:30.907" v="69"/>
          <ac:picMkLst>
            <pc:docMk/>
            <pc:sldMk cId="1996640307" sldId="294"/>
            <ac:picMk id="10" creationId="{53B4B114-E8FC-99BC-3CF6-581BEC2CA12C}"/>
          </ac:picMkLst>
        </pc:picChg>
      </pc:sldChg>
      <pc:sldChg chg="addSp delSp modSp">
        <pc:chgData name="Taniya Sultana" userId="" providerId="" clId="Web-{79501C04-12F2-460A-9F17-2FDF1EFB6E24}" dt="2022-10-25T14:15:42.511" v="182" actId="20577"/>
        <pc:sldMkLst>
          <pc:docMk/>
          <pc:sldMk cId="2227690271" sldId="296"/>
        </pc:sldMkLst>
        <pc:spChg chg="add del mod">
          <ac:chgData name="Taniya Sultana" userId="" providerId="" clId="Web-{79501C04-12F2-460A-9F17-2FDF1EFB6E24}" dt="2022-10-25T13:42:40.411" v="2"/>
          <ac:spMkLst>
            <pc:docMk/>
            <pc:sldMk cId="2227690271" sldId="296"/>
            <ac:spMk id="6" creationId="{547462DB-91ED-AD66-58FC-101D2ABFBF9A}"/>
          </ac:spMkLst>
        </pc:spChg>
        <pc:spChg chg="mod">
          <ac:chgData name="Taniya Sultana" userId="" providerId="" clId="Web-{79501C04-12F2-460A-9F17-2FDF1EFB6E24}" dt="2022-10-25T14:15:42.511" v="182" actId="20577"/>
          <ac:spMkLst>
            <pc:docMk/>
            <pc:sldMk cId="2227690271" sldId="296"/>
            <ac:spMk id="10" creationId="{7A5E5E2E-F5E3-9F4D-20DD-14A0DEDE0A81}"/>
          </ac:spMkLst>
        </pc:spChg>
        <pc:spChg chg="add mod">
          <ac:chgData name="Taniya Sultana" userId="" providerId="" clId="Web-{79501C04-12F2-460A-9F17-2FDF1EFB6E24}" dt="2022-10-25T13:43:37.178" v="13" actId="1076"/>
          <ac:spMkLst>
            <pc:docMk/>
            <pc:sldMk cId="2227690271" sldId="296"/>
            <ac:spMk id="11" creationId="{574EEF4A-7344-A300-FF4F-12BFB0294415}"/>
          </ac:spMkLst>
        </pc:spChg>
        <pc:picChg chg="add mod ord">
          <ac:chgData name="Taniya Sultana" userId="" providerId="" clId="Web-{79501C04-12F2-460A-9F17-2FDF1EFB6E24}" dt="2022-10-25T13:42:47.567" v="5" actId="1076"/>
          <ac:picMkLst>
            <pc:docMk/>
            <pc:sldMk cId="2227690271" sldId="296"/>
            <ac:picMk id="7" creationId="{ACAF4D36-5A91-C504-F2FF-C9BA9B7F0815}"/>
          </ac:picMkLst>
        </pc:picChg>
        <pc:picChg chg="del">
          <ac:chgData name="Taniya Sultana" userId="" providerId="" clId="Web-{79501C04-12F2-460A-9F17-2FDF1EFB6E24}" dt="2022-10-25T13:42:39.286" v="1"/>
          <ac:picMkLst>
            <pc:docMk/>
            <pc:sldMk cId="2227690271" sldId="296"/>
            <ac:picMk id="8" creationId="{1A356EED-57E8-F2F6-CECD-F166AFD0F49C}"/>
          </ac:picMkLst>
        </pc:picChg>
        <pc:picChg chg="del">
          <ac:chgData name="Taniya Sultana" userId="" providerId="" clId="Web-{79501C04-12F2-460A-9F17-2FDF1EFB6E24}" dt="2022-10-25T13:42:37.239" v="0"/>
          <ac:picMkLst>
            <pc:docMk/>
            <pc:sldMk cId="2227690271" sldId="296"/>
            <ac:picMk id="9" creationId="{F246F461-A37A-A5DE-341A-013EF4A95E4C}"/>
          </ac:picMkLst>
        </pc:picChg>
      </pc:sldChg>
      <pc:sldChg chg="addSp delSp modSp">
        <pc:chgData name="Taniya Sultana" userId="" providerId="" clId="Web-{79501C04-12F2-460A-9F17-2FDF1EFB6E24}" dt="2022-10-25T13:47:33.937" v="63" actId="1076"/>
        <pc:sldMkLst>
          <pc:docMk/>
          <pc:sldMk cId="668627258" sldId="297"/>
        </pc:sldMkLst>
        <pc:spChg chg="add mod">
          <ac:chgData name="Taniya Sultana" userId="" providerId="" clId="Web-{79501C04-12F2-460A-9F17-2FDF1EFB6E24}" dt="2022-10-25T13:45:04.478" v="24" actId="1076"/>
          <ac:spMkLst>
            <pc:docMk/>
            <pc:sldMk cId="668627258" sldId="297"/>
            <ac:spMk id="4" creationId="{80C55E43-CE5E-950D-5ED1-E7352350B780}"/>
          </ac:spMkLst>
        </pc:spChg>
        <pc:spChg chg="mod">
          <ac:chgData name="Taniya Sultana" userId="" providerId="" clId="Web-{79501C04-12F2-460A-9F17-2FDF1EFB6E24}" dt="2022-10-25T13:47:22.233" v="60" actId="20577"/>
          <ac:spMkLst>
            <pc:docMk/>
            <pc:sldMk cId="668627258" sldId="297"/>
            <ac:spMk id="9" creationId="{A8A315A7-06E8-9211-C361-8F203066F56C}"/>
          </ac:spMkLst>
        </pc:spChg>
        <pc:spChg chg="add mod">
          <ac:chgData name="Taniya Sultana" userId="" providerId="" clId="Web-{79501C04-12F2-460A-9F17-2FDF1EFB6E24}" dt="2022-10-25T13:45:20.807" v="26" actId="1076"/>
          <ac:spMkLst>
            <pc:docMk/>
            <pc:sldMk cId="668627258" sldId="297"/>
            <ac:spMk id="11" creationId="{F46A2EF4-D98E-C5CF-40A6-15B0B36EB794}"/>
          </ac:spMkLst>
        </pc:spChg>
        <pc:spChg chg="add mod">
          <ac:chgData name="Taniya Sultana" userId="" providerId="" clId="Web-{79501C04-12F2-460A-9F17-2FDF1EFB6E24}" dt="2022-10-25T13:45:27.526" v="28" actId="1076"/>
          <ac:spMkLst>
            <pc:docMk/>
            <pc:sldMk cId="668627258" sldId="297"/>
            <ac:spMk id="12" creationId="{E1B4BE01-0EE2-470A-8585-5B5CC3B50209}"/>
          </ac:spMkLst>
        </pc:spChg>
        <pc:spChg chg="add mod">
          <ac:chgData name="Taniya Sultana" userId="" providerId="" clId="Web-{79501C04-12F2-460A-9F17-2FDF1EFB6E24}" dt="2022-10-25T13:45:37.995" v="30" actId="1076"/>
          <ac:spMkLst>
            <pc:docMk/>
            <pc:sldMk cId="668627258" sldId="297"/>
            <ac:spMk id="13" creationId="{2B0975CC-295F-4173-904F-EAE14ACE71B9}"/>
          </ac:spMkLst>
        </pc:spChg>
        <pc:spChg chg="add del mod">
          <ac:chgData name="Taniya Sultana" userId="" providerId="" clId="Web-{79501C04-12F2-460A-9F17-2FDF1EFB6E24}" dt="2022-10-25T13:46:29.966" v="34"/>
          <ac:spMkLst>
            <pc:docMk/>
            <pc:sldMk cId="668627258" sldId="297"/>
            <ac:spMk id="14" creationId="{72608985-8E11-134E-4255-42AB06D648C8}"/>
          </ac:spMkLst>
        </pc:spChg>
        <pc:spChg chg="add mod">
          <ac:chgData name="Taniya Sultana" userId="" providerId="" clId="Web-{79501C04-12F2-460A-9F17-2FDF1EFB6E24}" dt="2022-10-25T13:47:33.937" v="63" actId="1076"/>
          <ac:spMkLst>
            <pc:docMk/>
            <pc:sldMk cId="668627258" sldId="297"/>
            <ac:spMk id="15" creationId="{6E38ABC6-6D8E-6391-FF9F-B7495176D807}"/>
          </ac:spMkLst>
        </pc:spChg>
      </pc:sldChg>
      <pc:sldChg chg="modSp">
        <pc:chgData name="Taniya Sultana" userId="" providerId="" clId="Web-{79501C04-12F2-460A-9F17-2FDF1EFB6E24}" dt="2022-10-25T15:22:58.680" v="353" actId="14100"/>
        <pc:sldMkLst>
          <pc:docMk/>
          <pc:sldMk cId="3276748728" sldId="299"/>
        </pc:sldMkLst>
        <pc:spChg chg="mod">
          <ac:chgData name="Taniya Sultana" userId="" providerId="" clId="Web-{79501C04-12F2-460A-9F17-2FDF1EFB6E24}" dt="2022-10-25T15:22:58.680" v="353" actId="14100"/>
          <ac:spMkLst>
            <pc:docMk/>
            <pc:sldMk cId="3276748728" sldId="299"/>
            <ac:spMk id="6" creationId="{54DF029A-2778-1301-5EDB-4C3AA6A49A6E}"/>
          </ac:spMkLst>
        </pc:spChg>
      </pc:sldChg>
      <pc:sldChg chg="modSp">
        <pc:chgData name="Taniya Sultana" userId="" providerId="" clId="Web-{79501C04-12F2-460A-9F17-2FDF1EFB6E24}" dt="2022-10-25T14:33:59.752" v="297" actId="20577"/>
        <pc:sldMkLst>
          <pc:docMk/>
          <pc:sldMk cId="298621125" sldId="300"/>
        </pc:sldMkLst>
        <pc:spChg chg="mod">
          <ac:chgData name="Taniya Sultana" userId="" providerId="" clId="Web-{79501C04-12F2-460A-9F17-2FDF1EFB6E24}" dt="2022-10-25T14:33:59.752" v="297" actId="20577"/>
          <ac:spMkLst>
            <pc:docMk/>
            <pc:sldMk cId="298621125" sldId="300"/>
            <ac:spMk id="2" creationId="{0DE5442A-A305-EFEA-5DCD-EBAFEF7D3A04}"/>
          </ac:spMkLst>
        </pc:spChg>
      </pc:sldChg>
      <pc:sldChg chg="addSp delSp modSp">
        <pc:chgData name="Taniya Sultana" userId="" providerId="" clId="Web-{79501C04-12F2-460A-9F17-2FDF1EFB6E24}" dt="2022-10-25T14:34:23.613" v="302" actId="20577"/>
        <pc:sldMkLst>
          <pc:docMk/>
          <pc:sldMk cId="1088769658" sldId="301"/>
        </pc:sldMkLst>
        <pc:spChg chg="del mod">
          <ac:chgData name="Taniya Sultana" userId="" providerId="" clId="Web-{79501C04-12F2-460A-9F17-2FDF1EFB6E24}" dt="2022-10-25T14:33:56.346" v="296"/>
          <ac:spMkLst>
            <pc:docMk/>
            <pc:sldMk cId="1088769658" sldId="301"/>
            <ac:spMk id="2" creationId="{269F5175-B371-686F-9448-9693CF327F66}"/>
          </ac:spMkLst>
        </pc:spChg>
        <pc:spChg chg="add mod">
          <ac:chgData name="Taniya Sultana" userId="" providerId="" clId="Web-{79501C04-12F2-460A-9F17-2FDF1EFB6E24}" dt="2022-10-25T14:34:23.613" v="302" actId="20577"/>
          <ac:spMkLst>
            <pc:docMk/>
            <pc:sldMk cId="1088769658" sldId="301"/>
            <ac:spMk id="7" creationId="{AEEB380B-D60F-B8A3-0B8A-7B63C0A42913}"/>
          </ac:spMkLst>
        </pc:spChg>
        <pc:spChg chg="add del">
          <ac:chgData name="Taniya Sultana" userId="" providerId="" clId="Web-{79501C04-12F2-460A-9F17-2FDF1EFB6E24}" dt="2022-10-25T14:34:06.112" v="299"/>
          <ac:spMkLst>
            <pc:docMk/>
            <pc:sldMk cId="1088769658" sldId="301"/>
            <ac:spMk id="9" creationId="{5B65F39A-15CC-BC03-D793-7D90512E0033}"/>
          </ac:spMkLst>
        </pc:spChg>
      </pc:sldChg>
      <pc:sldChg chg="modSp">
        <pc:chgData name="Taniya Sultana" userId="" providerId="" clId="Web-{79501C04-12F2-460A-9F17-2FDF1EFB6E24}" dt="2022-10-25T16:08:24.172" v="499" actId="20577"/>
        <pc:sldMkLst>
          <pc:docMk/>
          <pc:sldMk cId="1684008979" sldId="311"/>
        </pc:sldMkLst>
        <pc:spChg chg="mod">
          <ac:chgData name="Taniya Sultana" userId="" providerId="" clId="Web-{79501C04-12F2-460A-9F17-2FDF1EFB6E24}" dt="2022-10-25T16:08:24.172" v="499" actId="20577"/>
          <ac:spMkLst>
            <pc:docMk/>
            <pc:sldMk cId="1684008979" sldId="311"/>
            <ac:spMk id="2" creationId="{C773D2F7-8CA3-48E9-A099-5793E1AC205B}"/>
          </ac:spMkLst>
        </pc:spChg>
      </pc:sldChg>
      <pc:sldChg chg="modSp">
        <pc:chgData name="Taniya Sultana" userId="" providerId="" clId="Web-{79501C04-12F2-460A-9F17-2FDF1EFB6E24}" dt="2022-10-25T16:08:40.595" v="503" actId="20577"/>
        <pc:sldMkLst>
          <pc:docMk/>
          <pc:sldMk cId="492966208" sldId="312"/>
        </pc:sldMkLst>
        <pc:spChg chg="mod">
          <ac:chgData name="Taniya Sultana" userId="" providerId="" clId="Web-{79501C04-12F2-460A-9F17-2FDF1EFB6E24}" dt="2022-10-25T16:08:40.595" v="503" actId="20577"/>
          <ac:spMkLst>
            <pc:docMk/>
            <pc:sldMk cId="492966208" sldId="312"/>
            <ac:spMk id="2" creationId="{C773D2F7-8CA3-48E9-A099-5793E1AC205B}"/>
          </ac:spMkLst>
        </pc:spChg>
      </pc:sldChg>
      <pc:sldChg chg="modSp">
        <pc:chgData name="Taniya Sultana" userId="" providerId="" clId="Web-{79501C04-12F2-460A-9F17-2FDF1EFB6E24}" dt="2022-10-25T15:31:20.055" v="359" actId="20577"/>
        <pc:sldMkLst>
          <pc:docMk/>
          <pc:sldMk cId="1725225813" sldId="313"/>
        </pc:sldMkLst>
        <pc:spChg chg="mod">
          <ac:chgData name="Taniya Sultana" userId="" providerId="" clId="Web-{79501C04-12F2-460A-9F17-2FDF1EFB6E24}" dt="2022-10-25T15:31:20.055" v="359" actId="20577"/>
          <ac:spMkLst>
            <pc:docMk/>
            <pc:sldMk cId="1725225813" sldId="313"/>
            <ac:spMk id="4" creationId="{0EB678EC-413E-E2B0-3D8E-134C6A395F4B}"/>
          </ac:spMkLst>
        </pc:spChg>
      </pc:sldChg>
      <pc:sldChg chg="addSp delSp modSp new mod modClrScheme chgLayout">
        <pc:chgData name="Taniya Sultana" userId="" providerId="" clId="Web-{79501C04-12F2-460A-9F17-2FDF1EFB6E24}" dt="2022-10-25T14:38:32.293" v="345" actId="20577"/>
        <pc:sldMkLst>
          <pc:docMk/>
          <pc:sldMk cId="599596834" sldId="314"/>
        </pc:sldMkLst>
        <pc:spChg chg="del mod ord">
          <ac:chgData name="Taniya Sultana" userId="" providerId="" clId="Web-{79501C04-12F2-460A-9F17-2FDF1EFB6E24}" dt="2022-10-25T14:38:23.184" v="341"/>
          <ac:spMkLst>
            <pc:docMk/>
            <pc:sldMk cId="599596834" sldId="314"/>
            <ac:spMk id="2" creationId="{63666AA9-F798-D862-A887-EE0335206D92}"/>
          </ac:spMkLst>
        </pc:spChg>
        <pc:spChg chg="mod ord">
          <ac:chgData name="Taniya Sultana" userId="" providerId="" clId="Web-{79501C04-12F2-460A-9F17-2FDF1EFB6E24}" dt="2022-10-25T14:38:32.293" v="345" actId="20577"/>
          <ac:spMkLst>
            <pc:docMk/>
            <pc:sldMk cId="599596834" sldId="314"/>
            <ac:spMk id="3" creationId="{B3131189-77DD-EE72-4D57-936669F85B55}"/>
          </ac:spMkLst>
        </pc:spChg>
        <pc:spChg chg="mod ord">
          <ac:chgData name="Taniya Sultana" userId="" providerId="" clId="Web-{79501C04-12F2-460A-9F17-2FDF1EFB6E24}" dt="2022-10-25T14:38:10.121" v="339" actId="1076"/>
          <ac:spMkLst>
            <pc:docMk/>
            <pc:sldMk cId="599596834" sldId="314"/>
            <ac:spMk id="4" creationId="{B541DB2F-6272-582D-FE5B-56753A2CBB41}"/>
          </ac:spMkLst>
        </pc:spChg>
        <pc:spChg chg="add mod">
          <ac:chgData name="Taniya Sultana" userId="" providerId="" clId="Web-{79501C04-12F2-460A-9F17-2FDF1EFB6E24}" dt="2022-10-25T14:38:16.246" v="340" actId="1076"/>
          <ac:spMkLst>
            <pc:docMk/>
            <pc:sldMk cId="599596834" sldId="314"/>
            <ac:spMk id="6" creationId="{C3E08C04-568E-1CD0-55DC-636D8FA5C067}"/>
          </ac:spMkLst>
        </pc:spChg>
      </pc:sldChg>
      <pc:sldChg chg="modSp new">
        <pc:chgData name="Taniya Sultana" userId="" providerId="" clId="Web-{79501C04-12F2-460A-9F17-2FDF1EFB6E24}" dt="2022-10-25T16:08:11.234" v="495" actId="20577"/>
        <pc:sldMkLst>
          <pc:docMk/>
          <pc:sldMk cId="3968061125" sldId="315"/>
        </pc:sldMkLst>
        <pc:spChg chg="mod">
          <ac:chgData name="Taniya Sultana" userId="" providerId="" clId="Web-{79501C04-12F2-460A-9F17-2FDF1EFB6E24}" dt="2022-10-25T16:08:11.234" v="495" actId="20577"/>
          <ac:spMkLst>
            <pc:docMk/>
            <pc:sldMk cId="3968061125" sldId="315"/>
            <ac:spMk id="2" creationId="{CE502DA4-B20C-6BFF-0313-0CD3CF917A3A}"/>
          </ac:spMkLst>
        </pc:spChg>
        <pc:spChg chg="mod">
          <ac:chgData name="Taniya Sultana" userId="" providerId="" clId="Web-{79501C04-12F2-460A-9F17-2FDF1EFB6E24}" dt="2022-10-25T16:05:48.699" v="493" actId="20577"/>
          <ac:spMkLst>
            <pc:docMk/>
            <pc:sldMk cId="3968061125" sldId="315"/>
            <ac:spMk id="4" creationId="{8185D0E9-5A8B-96A0-64F7-E35FB5C9CE76}"/>
          </ac:spMkLst>
        </pc:spChg>
      </pc:sldChg>
    </pc:docChg>
  </pc:docChgLst>
  <pc:docChgLst>
    <pc:chgData name="Taniya Sultana" userId="00aa6816-929c-4741-a751-6f4c601b910e" providerId="ADAL" clId="{AD84D3BC-21C8-4BEF-AB24-0B6E26D55F23}"/>
    <pc:docChg chg="custSel modSld">
      <pc:chgData name="Taniya Sultana" userId="00aa6816-929c-4741-a751-6f4c601b910e" providerId="ADAL" clId="{AD84D3BC-21C8-4BEF-AB24-0B6E26D55F23}" dt="2022-10-28T03:39:17.492" v="24" actId="33524"/>
      <pc:docMkLst>
        <pc:docMk/>
      </pc:docMkLst>
      <pc:sldChg chg="modSp mod">
        <pc:chgData name="Taniya Sultana" userId="00aa6816-929c-4741-a751-6f4c601b910e" providerId="ADAL" clId="{AD84D3BC-21C8-4BEF-AB24-0B6E26D55F23}" dt="2022-10-28T03:37:23.759" v="15" actId="1036"/>
        <pc:sldMkLst>
          <pc:docMk/>
          <pc:sldMk cId="1147628276" sldId="306"/>
        </pc:sldMkLst>
        <pc:picChg chg="mod">
          <ac:chgData name="Taniya Sultana" userId="00aa6816-929c-4741-a751-6f4c601b910e" providerId="ADAL" clId="{AD84D3BC-21C8-4BEF-AB24-0B6E26D55F23}" dt="2022-10-28T03:37:20.720" v="12" actId="1036"/>
          <ac:picMkLst>
            <pc:docMk/>
            <pc:sldMk cId="1147628276" sldId="306"/>
            <ac:picMk id="10" creationId="{A422225E-A0D9-20C4-E113-B9DFE0E95BC9}"/>
          </ac:picMkLst>
        </pc:picChg>
        <pc:picChg chg="mod">
          <ac:chgData name="Taniya Sultana" userId="00aa6816-929c-4741-a751-6f4c601b910e" providerId="ADAL" clId="{AD84D3BC-21C8-4BEF-AB24-0B6E26D55F23}" dt="2022-10-28T03:37:23.759" v="15" actId="1036"/>
          <ac:picMkLst>
            <pc:docMk/>
            <pc:sldMk cId="1147628276" sldId="306"/>
            <ac:picMk id="11" creationId="{F33FC6B9-E647-DCFE-FC7D-6D0970FA085F}"/>
          </ac:picMkLst>
        </pc:picChg>
      </pc:sldChg>
      <pc:sldChg chg="modSp mod">
        <pc:chgData name="Taniya Sultana" userId="00aa6816-929c-4741-a751-6f4c601b910e" providerId="ADAL" clId="{AD84D3BC-21C8-4BEF-AB24-0B6E26D55F23}" dt="2022-10-28T03:39:17.492" v="24" actId="33524"/>
        <pc:sldMkLst>
          <pc:docMk/>
          <pc:sldMk cId="246230845" sldId="319"/>
        </pc:sldMkLst>
        <pc:spChg chg="mod">
          <ac:chgData name="Taniya Sultana" userId="00aa6816-929c-4741-a751-6f4c601b910e" providerId="ADAL" clId="{AD84D3BC-21C8-4BEF-AB24-0B6E26D55F23}" dt="2022-10-28T03:39:17.492" v="24" actId="33524"/>
          <ac:spMkLst>
            <pc:docMk/>
            <pc:sldMk cId="246230845" sldId="319"/>
            <ac:spMk id="7" creationId="{C956F306-3BE2-1054-A75C-97057B0572C1}"/>
          </ac:spMkLst>
        </pc:spChg>
      </pc:sldChg>
      <pc:sldChg chg="modSp mod">
        <pc:chgData name="Taniya Sultana" userId="00aa6816-929c-4741-a751-6f4c601b910e" providerId="ADAL" clId="{AD84D3BC-21C8-4BEF-AB24-0B6E26D55F23}" dt="2022-10-28T03:38:14.285" v="23" actId="20577"/>
        <pc:sldMkLst>
          <pc:docMk/>
          <pc:sldMk cId="351294482" sldId="320"/>
        </pc:sldMkLst>
        <pc:spChg chg="mod">
          <ac:chgData name="Taniya Sultana" userId="00aa6816-929c-4741-a751-6f4c601b910e" providerId="ADAL" clId="{AD84D3BC-21C8-4BEF-AB24-0B6E26D55F23}" dt="2022-10-28T03:38:14.285" v="23" actId="20577"/>
          <ac:spMkLst>
            <pc:docMk/>
            <pc:sldMk cId="351294482" sldId="320"/>
            <ac:spMk id="2" creationId="{26D6AD6D-54A2-35F7-C9BB-5C84097A9D91}"/>
          </ac:spMkLst>
        </pc:spChg>
      </pc:sldChg>
    </pc:docChg>
  </pc:docChgLst>
  <pc:docChgLst>
    <pc:chgData name="Saiful Sajol" userId="vxDs1/ERin8oBnZhq6firqJ41EOKY+z2zyNxTQP54ds=" providerId="None" clId="Web-{3FE133B8-1498-41D7-8138-B333C9301B98}"/>
    <pc:docChg chg="modSld">
      <pc:chgData name="Saiful Sajol" userId="vxDs1/ERin8oBnZhq6firqJ41EOKY+z2zyNxTQP54ds=" providerId="None" clId="Web-{3FE133B8-1498-41D7-8138-B333C9301B98}" dt="2022-10-27T17:13:48.322" v="13" actId="20577"/>
      <pc:docMkLst>
        <pc:docMk/>
      </pc:docMkLst>
      <pc:sldChg chg="addSp modSp">
        <pc:chgData name="Saiful Sajol" userId="vxDs1/ERin8oBnZhq6firqJ41EOKY+z2zyNxTQP54ds=" providerId="None" clId="Web-{3FE133B8-1498-41D7-8138-B333C9301B98}" dt="2022-10-27T17:13:48.322" v="13" actId="20577"/>
        <pc:sldMkLst>
          <pc:docMk/>
          <pc:sldMk cId="1330305272" sldId="303"/>
        </pc:sldMkLst>
        <pc:spChg chg="add mod">
          <ac:chgData name="Saiful Sajol" userId="vxDs1/ERin8oBnZhq6firqJ41EOKY+z2zyNxTQP54ds=" providerId="None" clId="Web-{3FE133B8-1498-41D7-8138-B333C9301B98}" dt="2022-10-27T17:13:48.322" v="13" actId="20577"/>
          <ac:spMkLst>
            <pc:docMk/>
            <pc:sldMk cId="1330305272" sldId="303"/>
            <ac:spMk id="4" creationId="{944FB69D-972D-D2DD-AA93-D16CA898C185}"/>
          </ac:spMkLst>
        </pc:spChg>
        <pc:picChg chg="mod">
          <ac:chgData name="Saiful Sajol" userId="vxDs1/ERin8oBnZhq6firqJ41EOKY+z2zyNxTQP54ds=" providerId="None" clId="Web-{3FE133B8-1498-41D7-8138-B333C9301B98}" dt="2022-10-27T17:13:27.508" v="9" actId="1076"/>
          <ac:picMkLst>
            <pc:docMk/>
            <pc:sldMk cId="1330305272" sldId="303"/>
            <ac:picMk id="12" creationId="{E242CA4F-AA4F-3931-9F71-FF1247F9DD41}"/>
          </ac:picMkLst>
        </pc:picChg>
      </pc:sldChg>
    </pc:docChg>
  </pc:docChgLst>
  <pc:docChgLst>
    <pc:chgData name="Magesh Rajasekaran" clId="Web-{ABBA0500-6FA4-4386-BB63-5FE91D5A8F2B}"/>
    <pc:docChg chg="addSld modSld">
      <pc:chgData name="Magesh Rajasekaran" userId="" providerId="" clId="Web-{ABBA0500-6FA4-4386-BB63-5FE91D5A8F2B}" dt="2022-10-25T07:12:58.721" v="842" actId="20577"/>
      <pc:docMkLst>
        <pc:docMk/>
      </pc:docMkLst>
      <pc:sldChg chg="addSp modSp">
        <pc:chgData name="Magesh Rajasekaran" userId="" providerId="" clId="Web-{ABBA0500-6FA4-4386-BB63-5FE91D5A8F2B}" dt="2022-10-25T06:24:50.290" v="41" actId="20577"/>
        <pc:sldMkLst>
          <pc:docMk/>
          <pc:sldMk cId="3369346771" sldId="284"/>
        </pc:sldMkLst>
        <pc:spChg chg="mod">
          <ac:chgData name="Magesh Rajasekaran" userId="" providerId="" clId="Web-{ABBA0500-6FA4-4386-BB63-5FE91D5A8F2B}" dt="2022-10-25T06:24:50.290" v="41" actId="20577"/>
          <ac:spMkLst>
            <pc:docMk/>
            <pc:sldMk cId="3369346771" sldId="284"/>
            <ac:spMk id="4" creationId="{BE934EF8-587E-240D-E4DE-C5D1D37D59B9}"/>
          </ac:spMkLst>
        </pc:spChg>
        <pc:picChg chg="add mod">
          <ac:chgData name="Magesh Rajasekaran" userId="" providerId="" clId="Web-{ABBA0500-6FA4-4386-BB63-5FE91D5A8F2B}" dt="2022-10-25T06:23:25.851" v="15" actId="14100"/>
          <ac:picMkLst>
            <pc:docMk/>
            <pc:sldMk cId="3369346771" sldId="284"/>
            <ac:picMk id="5" creationId="{044192D0-55DD-60D4-F63F-8506E171F5C6}"/>
          </ac:picMkLst>
        </pc:picChg>
        <pc:picChg chg="add mod">
          <ac:chgData name="Magesh Rajasekaran" userId="" providerId="" clId="Web-{ABBA0500-6FA4-4386-BB63-5FE91D5A8F2B}" dt="2022-10-25T06:24:22.993" v="22" actId="14100"/>
          <ac:picMkLst>
            <pc:docMk/>
            <pc:sldMk cId="3369346771" sldId="284"/>
            <ac:picMk id="6" creationId="{775479A8-2AD7-2018-5453-0E57FDD6BCDC}"/>
          </ac:picMkLst>
        </pc:picChg>
      </pc:sldChg>
      <pc:sldChg chg="addSp modSp">
        <pc:chgData name="Magesh Rajasekaran" userId="" providerId="" clId="Web-{ABBA0500-6FA4-4386-BB63-5FE91D5A8F2B}" dt="2022-10-25T06:25:51.229" v="65" actId="1076"/>
        <pc:sldMkLst>
          <pc:docMk/>
          <pc:sldMk cId="2850699573" sldId="285"/>
        </pc:sldMkLst>
        <pc:spChg chg="mod">
          <ac:chgData name="Magesh Rajasekaran" userId="" providerId="" clId="Web-{ABBA0500-6FA4-4386-BB63-5FE91D5A8F2B}" dt="2022-10-25T06:25:14.306" v="55" actId="20577"/>
          <ac:spMkLst>
            <pc:docMk/>
            <pc:sldMk cId="2850699573" sldId="285"/>
            <ac:spMk id="4" creationId="{19738085-D1C4-28D5-61E7-1210871C65CE}"/>
          </ac:spMkLst>
        </pc:spChg>
        <pc:picChg chg="add mod">
          <ac:chgData name="Magesh Rajasekaran" userId="" providerId="" clId="Web-{ABBA0500-6FA4-4386-BB63-5FE91D5A8F2B}" dt="2022-10-25T06:25:22.135" v="59" actId="14100"/>
          <ac:picMkLst>
            <pc:docMk/>
            <pc:sldMk cId="2850699573" sldId="285"/>
            <ac:picMk id="5" creationId="{184225B7-0166-FEC0-DB3A-FBFA13129D00}"/>
          </ac:picMkLst>
        </pc:picChg>
        <pc:picChg chg="add mod">
          <ac:chgData name="Magesh Rajasekaran" userId="" providerId="" clId="Web-{ABBA0500-6FA4-4386-BB63-5FE91D5A8F2B}" dt="2022-10-25T06:25:51.229" v="65" actId="1076"/>
          <ac:picMkLst>
            <pc:docMk/>
            <pc:sldMk cId="2850699573" sldId="285"/>
            <ac:picMk id="6" creationId="{527B5EBA-5EB0-9C5B-2555-5558ABDA0165}"/>
          </ac:picMkLst>
        </pc:picChg>
      </pc:sldChg>
      <pc:sldChg chg="modSp">
        <pc:chgData name="Magesh Rajasekaran" userId="" providerId="" clId="Web-{ABBA0500-6FA4-4386-BB63-5FE91D5A8F2B}" dt="2022-10-25T07:12:58.721" v="842" actId="20577"/>
        <pc:sldMkLst>
          <pc:docMk/>
          <pc:sldMk cId="3055004175" sldId="287"/>
        </pc:sldMkLst>
        <pc:spChg chg="mod">
          <ac:chgData name="Magesh Rajasekaran" userId="" providerId="" clId="Web-{ABBA0500-6FA4-4386-BB63-5FE91D5A8F2B}" dt="2022-10-25T07:12:58.721" v="842" actId="20577"/>
          <ac:spMkLst>
            <pc:docMk/>
            <pc:sldMk cId="3055004175" sldId="287"/>
            <ac:spMk id="4" creationId="{85C38306-51F2-36B9-7F7C-CCFF2AA17D48}"/>
          </ac:spMkLst>
        </pc:spChg>
      </pc:sldChg>
      <pc:sldChg chg="delSp modSp add replId">
        <pc:chgData name="Magesh Rajasekaran" userId="" providerId="" clId="Web-{ABBA0500-6FA4-4386-BB63-5FE91D5A8F2B}" dt="2022-10-25T06:46:53.848" v="490" actId="20577"/>
        <pc:sldMkLst>
          <pc:docMk/>
          <pc:sldMk cId="1684008979" sldId="311"/>
        </pc:sldMkLst>
        <pc:spChg chg="mod">
          <ac:chgData name="Magesh Rajasekaran" userId="" providerId="" clId="Web-{ABBA0500-6FA4-4386-BB63-5FE91D5A8F2B}" dt="2022-10-25T06:46:53.848" v="490" actId="20577"/>
          <ac:spMkLst>
            <pc:docMk/>
            <pc:sldMk cId="1684008979" sldId="311"/>
            <ac:spMk id="4" creationId="{BE934EF8-587E-240D-E4DE-C5D1D37D59B9}"/>
          </ac:spMkLst>
        </pc:spChg>
        <pc:picChg chg="del">
          <ac:chgData name="Magesh Rajasekaran" userId="" providerId="" clId="Web-{ABBA0500-6FA4-4386-BB63-5FE91D5A8F2B}" dt="2022-10-25T06:26:54.996" v="138"/>
          <ac:picMkLst>
            <pc:docMk/>
            <pc:sldMk cId="1684008979" sldId="311"/>
            <ac:picMk id="5" creationId="{044192D0-55DD-60D4-F63F-8506E171F5C6}"/>
          </ac:picMkLst>
        </pc:picChg>
        <pc:picChg chg="del">
          <ac:chgData name="Magesh Rajasekaran" userId="" providerId="" clId="Web-{ABBA0500-6FA4-4386-BB63-5FE91D5A8F2B}" dt="2022-10-25T06:26:56.043" v="139"/>
          <ac:picMkLst>
            <pc:docMk/>
            <pc:sldMk cId="1684008979" sldId="311"/>
            <ac:picMk id="6" creationId="{775479A8-2AD7-2018-5453-0E57FDD6BCDC}"/>
          </ac:picMkLst>
        </pc:picChg>
      </pc:sldChg>
      <pc:sldChg chg="modSp add replId">
        <pc:chgData name="Magesh Rajasekaran" userId="" providerId="" clId="Web-{ABBA0500-6FA4-4386-BB63-5FE91D5A8F2B}" dt="2022-10-25T07:10:27.654" v="783" actId="20577"/>
        <pc:sldMkLst>
          <pc:docMk/>
          <pc:sldMk cId="492966208" sldId="312"/>
        </pc:sldMkLst>
        <pc:spChg chg="mod">
          <ac:chgData name="Magesh Rajasekaran" userId="" providerId="" clId="Web-{ABBA0500-6FA4-4386-BB63-5FE91D5A8F2B}" dt="2022-10-25T07:10:27.654" v="783" actId="20577"/>
          <ac:spMkLst>
            <pc:docMk/>
            <pc:sldMk cId="492966208" sldId="312"/>
            <ac:spMk id="4" creationId="{BE934EF8-587E-240D-E4DE-C5D1D37D59B9}"/>
          </ac:spMkLst>
        </pc:spChg>
      </pc:sldChg>
    </pc:docChg>
  </pc:docChgLst>
  <pc:docChgLst>
    <pc:chgData name="Adithya Challapalli" userId="tdxa4WkD9m3KIqnKj1VWTzVs9zoEhnSpH5+sPoSeN3Q=" providerId="None" clId="Web-{6B4CD7E7-1C67-4B0C-B888-820505C1FD96}"/>
    <pc:docChg chg="addSld modSld">
      <pc:chgData name="Adithya Challapalli" userId="tdxa4WkD9m3KIqnKj1VWTzVs9zoEhnSpH5+sPoSeN3Q=" providerId="None" clId="Web-{6B4CD7E7-1C67-4B0C-B888-820505C1FD96}" dt="2022-10-27T20:25:29.778" v="46" actId="20577"/>
      <pc:docMkLst>
        <pc:docMk/>
      </pc:docMkLst>
      <pc:sldChg chg="modSp">
        <pc:chgData name="Adithya Challapalli" userId="tdxa4WkD9m3KIqnKj1VWTzVs9zoEhnSpH5+sPoSeN3Q=" providerId="None" clId="Web-{6B4CD7E7-1C67-4B0C-B888-820505C1FD96}" dt="2022-10-27T20:23:23.712" v="16" actId="20577"/>
        <pc:sldMkLst>
          <pc:docMk/>
          <pc:sldMk cId="1088769658" sldId="301"/>
        </pc:sldMkLst>
        <pc:spChg chg="mod">
          <ac:chgData name="Adithya Challapalli" userId="tdxa4WkD9m3KIqnKj1VWTzVs9zoEhnSpH5+sPoSeN3Q=" providerId="None" clId="Web-{6B4CD7E7-1C67-4B0C-B888-820505C1FD96}" dt="2022-10-27T20:23:23.712" v="16" actId="20577"/>
          <ac:spMkLst>
            <pc:docMk/>
            <pc:sldMk cId="1088769658" sldId="301"/>
            <ac:spMk id="7" creationId="{AEEB380B-D60F-B8A3-0B8A-7B63C0A42913}"/>
          </ac:spMkLst>
        </pc:spChg>
      </pc:sldChg>
      <pc:sldChg chg="modSp new">
        <pc:chgData name="Adithya Challapalli" userId="tdxa4WkD9m3KIqnKj1VWTzVs9zoEhnSpH5+sPoSeN3Q=" providerId="None" clId="Web-{6B4CD7E7-1C67-4B0C-B888-820505C1FD96}" dt="2022-10-27T20:25:29.778" v="46" actId="20577"/>
        <pc:sldMkLst>
          <pc:docMk/>
          <pc:sldMk cId="351294482" sldId="320"/>
        </pc:sldMkLst>
        <pc:spChg chg="mod">
          <ac:chgData name="Adithya Challapalli" userId="tdxa4WkD9m3KIqnKj1VWTzVs9zoEhnSpH5+sPoSeN3Q=" providerId="None" clId="Web-{6B4CD7E7-1C67-4B0C-B888-820505C1FD96}" dt="2022-10-27T20:25:15.465" v="44" actId="20577"/>
          <ac:spMkLst>
            <pc:docMk/>
            <pc:sldMk cId="351294482" sldId="320"/>
            <ac:spMk id="2" creationId="{26D6AD6D-54A2-35F7-C9BB-5C84097A9D91}"/>
          </ac:spMkLst>
        </pc:spChg>
        <pc:spChg chg="mod">
          <ac:chgData name="Adithya Challapalli" userId="tdxa4WkD9m3KIqnKj1VWTzVs9zoEhnSpH5+sPoSeN3Q=" providerId="None" clId="Web-{6B4CD7E7-1C67-4B0C-B888-820505C1FD96}" dt="2022-10-27T20:25:29.778" v="46" actId="20577"/>
          <ac:spMkLst>
            <pc:docMk/>
            <pc:sldMk cId="351294482" sldId="320"/>
            <ac:spMk id="4" creationId="{850C49A7-3581-0D6C-E232-7E23221D7934}"/>
          </ac:spMkLst>
        </pc:spChg>
      </pc:sldChg>
    </pc:docChg>
  </pc:docChgLst>
  <pc:docChgLst>
    <pc:chgData name="Saiful Sajol" userId="vxDs1/ERin8oBnZhq6firqJ41EOKY+z2zyNxTQP54ds=" providerId="None" clId="Web-{9EF9F742-B084-4540-99E4-53304C5A4F58}"/>
    <pc:docChg chg="addSld modSld">
      <pc:chgData name="Saiful Sajol" userId="vxDs1/ERin8oBnZhq6firqJ41EOKY+z2zyNxTQP54ds=" providerId="None" clId="Web-{9EF9F742-B084-4540-99E4-53304C5A4F58}" dt="2022-10-24T21:35:37.120" v="32"/>
      <pc:docMkLst>
        <pc:docMk/>
      </pc:docMkLst>
      <pc:sldChg chg="addSp delSp modSp add replId">
        <pc:chgData name="Saiful Sajol" userId="vxDs1/ERin8oBnZhq6firqJ41EOKY+z2zyNxTQP54ds=" providerId="None" clId="Web-{9EF9F742-B084-4540-99E4-53304C5A4F58}" dt="2022-10-24T21:30:04.170" v="8" actId="1076"/>
        <pc:sldMkLst>
          <pc:docMk/>
          <pc:sldMk cId="932337379" sldId="302"/>
        </pc:sldMkLst>
        <pc:spChg chg="del">
          <ac:chgData name="Saiful Sajol" userId="vxDs1/ERin8oBnZhq6firqJ41EOKY+z2zyNxTQP54ds=" providerId="None" clId="Web-{9EF9F742-B084-4540-99E4-53304C5A4F58}" dt="2022-10-24T21:25:42.411" v="1"/>
          <ac:spMkLst>
            <pc:docMk/>
            <pc:sldMk cId="932337379" sldId="302"/>
            <ac:spMk id="4" creationId="{CDEEBFBB-E46D-EEA2-5E61-1C95579A4723}"/>
          </ac:spMkLst>
        </pc:spChg>
        <pc:spChg chg="add del mod">
          <ac:chgData name="Saiful Sajol" userId="vxDs1/ERin8oBnZhq6firqJ41EOKY+z2zyNxTQP54ds=" providerId="None" clId="Web-{9EF9F742-B084-4540-99E4-53304C5A4F58}" dt="2022-10-24T21:25:43.817" v="2"/>
          <ac:spMkLst>
            <pc:docMk/>
            <pc:sldMk cId="932337379" sldId="302"/>
            <ac:spMk id="6" creationId="{EE2E037C-3AF7-D11D-DA10-08AF860EBE73}"/>
          </ac:spMkLst>
        </pc:spChg>
        <pc:picChg chg="add mod ord">
          <ac:chgData name="Saiful Sajol" userId="vxDs1/ERin8oBnZhq6firqJ41EOKY+z2zyNxTQP54ds=" providerId="None" clId="Web-{9EF9F742-B084-4540-99E4-53304C5A4F58}" dt="2022-10-24T21:25:52.974" v="4" actId="14100"/>
          <ac:picMkLst>
            <pc:docMk/>
            <pc:sldMk cId="932337379" sldId="302"/>
            <ac:picMk id="7" creationId="{3365EB60-D4D3-1B6E-5AC8-8C9DC005FBE6}"/>
          </ac:picMkLst>
        </pc:picChg>
        <pc:picChg chg="add mod">
          <ac:chgData name="Saiful Sajol" userId="vxDs1/ERin8oBnZhq6firqJ41EOKY+z2zyNxTQP54ds=" providerId="None" clId="Web-{9EF9F742-B084-4540-99E4-53304C5A4F58}" dt="2022-10-24T21:30:04.170" v="8" actId="1076"/>
          <ac:picMkLst>
            <pc:docMk/>
            <pc:sldMk cId="932337379" sldId="302"/>
            <ac:picMk id="8" creationId="{5B145B5E-D66A-EEB4-1B1E-724DBFA7421B}"/>
          </ac:picMkLst>
        </pc:picChg>
      </pc:sldChg>
      <pc:sldChg chg="addSp delSp modSp add replId">
        <pc:chgData name="Saiful Sajol" userId="vxDs1/ERin8oBnZhq6firqJ41EOKY+z2zyNxTQP54ds=" providerId="None" clId="Web-{9EF9F742-B084-4540-99E4-53304C5A4F58}" dt="2022-10-24T21:31:24.939" v="15" actId="14100"/>
        <pc:sldMkLst>
          <pc:docMk/>
          <pc:sldMk cId="1330305272" sldId="303"/>
        </pc:sldMkLst>
        <pc:spChg chg="add del mod">
          <ac:chgData name="Saiful Sajol" userId="vxDs1/ERin8oBnZhq6firqJ41EOKY+z2zyNxTQP54ds=" providerId="None" clId="Web-{9EF9F742-B084-4540-99E4-53304C5A4F58}" dt="2022-10-24T21:30:47.531" v="10"/>
          <ac:spMkLst>
            <pc:docMk/>
            <pc:sldMk cId="1330305272" sldId="303"/>
            <ac:spMk id="5" creationId="{62C3FF3D-710B-27DA-06B0-FD39653A6F1B}"/>
          </ac:spMkLst>
        </pc:spChg>
        <pc:picChg chg="add mod ord">
          <ac:chgData name="Saiful Sajol" userId="vxDs1/ERin8oBnZhq6firqJ41EOKY+z2zyNxTQP54ds=" providerId="None" clId="Web-{9EF9F742-B084-4540-99E4-53304C5A4F58}" dt="2022-10-24T21:30:52.109" v="12" actId="14100"/>
          <ac:picMkLst>
            <pc:docMk/>
            <pc:sldMk cId="1330305272" sldId="303"/>
            <ac:picMk id="6" creationId="{5A84BFF3-4CA1-1B02-6C0E-A606C9D9032D}"/>
          </ac:picMkLst>
        </pc:picChg>
        <pc:picChg chg="del">
          <ac:chgData name="Saiful Sajol" userId="vxDs1/ERin8oBnZhq6firqJ41EOKY+z2zyNxTQP54ds=" providerId="None" clId="Web-{9EF9F742-B084-4540-99E4-53304C5A4F58}" dt="2022-10-24T21:30:45.844" v="9"/>
          <ac:picMkLst>
            <pc:docMk/>
            <pc:sldMk cId="1330305272" sldId="303"/>
            <ac:picMk id="7" creationId="{3365EB60-D4D3-1B6E-5AC8-8C9DC005FBE6}"/>
          </ac:picMkLst>
        </pc:picChg>
        <pc:picChg chg="add mod">
          <ac:chgData name="Saiful Sajol" userId="vxDs1/ERin8oBnZhq6firqJ41EOKY+z2zyNxTQP54ds=" providerId="None" clId="Web-{9EF9F742-B084-4540-99E4-53304C5A4F58}" dt="2022-10-24T21:31:24.939" v="15" actId="14100"/>
          <ac:picMkLst>
            <pc:docMk/>
            <pc:sldMk cId="1330305272" sldId="303"/>
            <ac:picMk id="9" creationId="{1630C2AB-9998-92E6-294F-738F0122F1B8}"/>
          </ac:picMkLst>
        </pc:picChg>
      </pc:sldChg>
      <pc:sldChg chg="addSp delSp modSp add replId">
        <pc:chgData name="Saiful Sajol" userId="vxDs1/ERin8oBnZhq6firqJ41EOKY+z2zyNxTQP54ds=" providerId="None" clId="Web-{9EF9F742-B084-4540-99E4-53304C5A4F58}" dt="2022-10-24T21:34:20.367" v="26" actId="1076"/>
        <pc:sldMkLst>
          <pc:docMk/>
          <pc:sldMk cId="3541357630" sldId="304"/>
        </pc:sldMkLst>
        <pc:spChg chg="add del mod">
          <ac:chgData name="Saiful Sajol" userId="vxDs1/ERin8oBnZhq6firqJ41EOKY+z2zyNxTQP54ds=" providerId="None" clId="Web-{9EF9F742-B084-4540-99E4-53304C5A4F58}" dt="2022-10-24T21:34:00.944" v="19"/>
          <ac:spMkLst>
            <pc:docMk/>
            <pc:sldMk cId="3541357630" sldId="304"/>
            <ac:spMk id="5" creationId="{29B9627E-30A0-2989-E7B9-FFC7BF369403}"/>
          </ac:spMkLst>
        </pc:spChg>
        <pc:picChg chg="del">
          <ac:chgData name="Saiful Sajol" userId="vxDs1/ERin8oBnZhq6firqJ41EOKY+z2zyNxTQP54ds=" providerId="None" clId="Web-{9EF9F742-B084-4540-99E4-53304C5A4F58}" dt="2022-10-24T21:33:53.085" v="17"/>
          <ac:picMkLst>
            <pc:docMk/>
            <pc:sldMk cId="3541357630" sldId="304"/>
            <ac:picMk id="6" creationId="{5A84BFF3-4CA1-1B02-6C0E-A606C9D9032D}"/>
          </ac:picMkLst>
        </pc:picChg>
        <pc:picChg chg="add mod">
          <ac:chgData name="Saiful Sajol" userId="vxDs1/ERin8oBnZhq6firqJ41EOKY+z2zyNxTQP54ds=" providerId="None" clId="Web-{9EF9F742-B084-4540-99E4-53304C5A4F58}" dt="2022-10-24T21:34:20.367" v="26" actId="1076"/>
          <ac:picMkLst>
            <pc:docMk/>
            <pc:sldMk cId="3541357630" sldId="304"/>
            <ac:picMk id="7" creationId="{78D2556E-6B73-CB2D-8A7C-959424F8774D}"/>
          </ac:picMkLst>
        </pc:picChg>
        <pc:picChg chg="del">
          <ac:chgData name="Saiful Sajol" userId="vxDs1/ERin8oBnZhq6firqJ41EOKY+z2zyNxTQP54ds=" providerId="None" clId="Web-{9EF9F742-B084-4540-99E4-53304C5A4F58}" dt="2022-10-24T21:34:05.163" v="21"/>
          <ac:picMkLst>
            <pc:docMk/>
            <pc:sldMk cId="3541357630" sldId="304"/>
            <ac:picMk id="8" creationId="{5B145B5E-D66A-EEB4-1B1E-724DBFA7421B}"/>
          </ac:picMkLst>
        </pc:picChg>
        <pc:picChg chg="del">
          <ac:chgData name="Saiful Sajol" userId="vxDs1/ERin8oBnZhq6firqJ41EOKY+z2zyNxTQP54ds=" providerId="None" clId="Web-{9EF9F742-B084-4540-99E4-53304C5A4F58}" dt="2022-10-24T21:34:03.210" v="20"/>
          <ac:picMkLst>
            <pc:docMk/>
            <pc:sldMk cId="3541357630" sldId="304"/>
            <ac:picMk id="9" creationId="{1630C2AB-9998-92E6-294F-738F0122F1B8}"/>
          </ac:picMkLst>
        </pc:picChg>
      </pc:sldChg>
      <pc:sldChg chg="addSp delSp modSp add replId">
        <pc:chgData name="Saiful Sajol" userId="vxDs1/ERin8oBnZhq6firqJ41EOKY+z2zyNxTQP54ds=" providerId="None" clId="Web-{9EF9F742-B084-4540-99E4-53304C5A4F58}" dt="2022-10-24T21:35:27.994" v="31" actId="14100"/>
        <pc:sldMkLst>
          <pc:docMk/>
          <pc:sldMk cId="2463309088" sldId="305"/>
        </pc:sldMkLst>
        <pc:picChg chg="add mod">
          <ac:chgData name="Saiful Sajol" userId="vxDs1/ERin8oBnZhq6firqJ41EOKY+z2zyNxTQP54ds=" providerId="None" clId="Web-{9EF9F742-B084-4540-99E4-53304C5A4F58}" dt="2022-10-24T21:35:27.994" v="31" actId="14100"/>
          <ac:picMkLst>
            <pc:docMk/>
            <pc:sldMk cId="2463309088" sldId="305"/>
            <ac:picMk id="4" creationId="{E702BAC6-A4A2-2050-D040-A8151FB56E5A}"/>
          </ac:picMkLst>
        </pc:picChg>
        <pc:picChg chg="del">
          <ac:chgData name="Saiful Sajol" userId="vxDs1/ERin8oBnZhq6firqJ41EOKY+z2zyNxTQP54ds=" providerId="None" clId="Web-{9EF9F742-B084-4540-99E4-53304C5A4F58}" dt="2022-10-24T21:35:20.275" v="28"/>
          <ac:picMkLst>
            <pc:docMk/>
            <pc:sldMk cId="2463309088" sldId="305"/>
            <ac:picMk id="7" creationId="{78D2556E-6B73-CB2D-8A7C-959424F8774D}"/>
          </ac:picMkLst>
        </pc:picChg>
      </pc:sldChg>
      <pc:sldChg chg="add replId">
        <pc:chgData name="Saiful Sajol" userId="vxDs1/ERin8oBnZhq6firqJ41EOKY+z2zyNxTQP54ds=" providerId="None" clId="Web-{9EF9F742-B084-4540-99E4-53304C5A4F58}" dt="2022-10-24T21:35:37.120" v="32"/>
        <pc:sldMkLst>
          <pc:docMk/>
          <pc:sldMk cId="1147628276" sldId="306"/>
        </pc:sldMkLst>
      </pc:sldChg>
    </pc:docChg>
  </pc:docChgLst>
  <pc:docChgLst>
    <pc:chgData name="Taniya Sultana" userId="IXeAz5GSsaWUP9yrJOLKPwNIgHQTKjh6DJ3intSnFEg=" providerId="None" clId="Web-{AB77AF5C-5316-4EBE-9296-9D4032BAC986}"/>
    <pc:docChg chg="modSld">
      <pc:chgData name="Taniya Sultana" userId="IXeAz5GSsaWUP9yrJOLKPwNIgHQTKjh6DJ3intSnFEg=" providerId="None" clId="Web-{AB77AF5C-5316-4EBE-9296-9D4032BAC986}" dt="2022-10-27T13:44:37.627" v="4" actId="20577"/>
      <pc:docMkLst>
        <pc:docMk/>
      </pc:docMkLst>
      <pc:sldChg chg="modSp">
        <pc:chgData name="Taniya Sultana" userId="IXeAz5GSsaWUP9yrJOLKPwNIgHQTKjh6DJ3intSnFEg=" providerId="None" clId="Web-{AB77AF5C-5316-4EBE-9296-9D4032BAC986}" dt="2022-10-27T13:44:37.627" v="4" actId="20577"/>
        <pc:sldMkLst>
          <pc:docMk/>
          <pc:sldMk cId="456140280" sldId="280"/>
        </pc:sldMkLst>
        <pc:spChg chg="mod">
          <ac:chgData name="Taniya Sultana" userId="IXeAz5GSsaWUP9yrJOLKPwNIgHQTKjh6DJ3intSnFEg=" providerId="None" clId="Web-{AB77AF5C-5316-4EBE-9296-9D4032BAC986}" dt="2022-10-27T13:44:37.627" v="4" actId="20577"/>
          <ac:spMkLst>
            <pc:docMk/>
            <pc:sldMk cId="456140280" sldId="280"/>
            <ac:spMk id="3" creationId="{FD0C5C3B-104F-9ADF-3E2B-0A06180AF593}"/>
          </ac:spMkLst>
        </pc:spChg>
      </pc:sldChg>
    </pc:docChg>
  </pc:docChgLst>
  <pc:docChgLst>
    <pc:chgData name="Magesh Rajasekaran" userId="vCd3/cWoJxWS2aIQeQaQa3wVoEaCYIidCUJIMoXWVIc=" providerId="None" clId="Web-{6373D4F7-2D00-48E7-BDB5-7861A1740703}"/>
    <pc:docChg chg="modSld">
      <pc:chgData name="Magesh Rajasekaran" userId="vCd3/cWoJxWS2aIQeQaQa3wVoEaCYIidCUJIMoXWVIc=" providerId="None" clId="Web-{6373D4F7-2D00-48E7-BDB5-7861A1740703}" dt="2022-10-25T16:58:48.569" v="142" actId="20577"/>
      <pc:docMkLst>
        <pc:docMk/>
      </pc:docMkLst>
      <pc:sldChg chg="modSp">
        <pc:chgData name="Magesh Rajasekaran" userId="vCd3/cWoJxWS2aIQeQaQa3wVoEaCYIidCUJIMoXWVIc=" providerId="None" clId="Web-{6373D4F7-2D00-48E7-BDB5-7861A1740703}" dt="2022-10-25T16:58:48.569" v="142" actId="20577"/>
        <pc:sldMkLst>
          <pc:docMk/>
          <pc:sldMk cId="3968061125" sldId="315"/>
        </pc:sldMkLst>
        <pc:spChg chg="mod">
          <ac:chgData name="Magesh Rajasekaran" userId="vCd3/cWoJxWS2aIQeQaQa3wVoEaCYIidCUJIMoXWVIc=" providerId="None" clId="Web-{6373D4F7-2D00-48E7-BDB5-7861A1740703}" dt="2022-10-25T16:58:48.569" v="142" actId="20577"/>
          <ac:spMkLst>
            <pc:docMk/>
            <pc:sldMk cId="3968061125" sldId="315"/>
            <ac:spMk id="4" creationId="{8185D0E9-5A8B-96A0-64F7-E35FB5C9CE76}"/>
          </ac:spMkLst>
        </pc:spChg>
      </pc:sldChg>
    </pc:docChg>
  </pc:docChgLst>
  <pc:docChgLst>
    <pc:chgData name="Taniya Sultana" userId="IXeAz5GSsaWUP9yrJOLKPwNIgHQTKjh6DJ3intSnFEg=" providerId="None" clId="Web-{A5E5ACE5-BC80-4A4C-908C-8B1B8AAC9210}"/>
    <pc:docChg chg="modSld">
      <pc:chgData name="Taniya Sultana" userId="IXeAz5GSsaWUP9yrJOLKPwNIgHQTKjh6DJ3intSnFEg=" providerId="None" clId="Web-{A5E5ACE5-BC80-4A4C-908C-8B1B8AAC9210}" dt="2022-10-24T19:38:37.229" v="3" actId="1076"/>
      <pc:docMkLst>
        <pc:docMk/>
      </pc:docMkLst>
      <pc:sldChg chg="modSp">
        <pc:chgData name="Taniya Sultana" userId="IXeAz5GSsaWUP9yrJOLKPwNIgHQTKjh6DJ3intSnFEg=" providerId="None" clId="Web-{A5E5ACE5-BC80-4A4C-908C-8B1B8AAC9210}" dt="2022-10-24T19:38:37.229" v="3" actId="1076"/>
        <pc:sldMkLst>
          <pc:docMk/>
          <pc:sldMk cId="3276748728" sldId="299"/>
        </pc:sldMkLst>
        <pc:spChg chg="mod">
          <ac:chgData name="Taniya Sultana" userId="IXeAz5GSsaWUP9yrJOLKPwNIgHQTKjh6DJ3intSnFEg=" providerId="None" clId="Web-{A5E5ACE5-BC80-4A4C-908C-8B1B8AAC9210}" dt="2022-10-24T19:38:34.869" v="1" actId="20577"/>
          <ac:spMkLst>
            <pc:docMk/>
            <pc:sldMk cId="3276748728" sldId="299"/>
            <ac:spMk id="8" creationId="{F6824246-B28A-7279-1BC0-9EBAF920257A}"/>
          </ac:spMkLst>
        </pc:spChg>
        <pc:picChg chg="mod">
          <ac:chgData name="Taniya Sultana" userId="IXeAz5GSsaWUP9yrJOLKPwNIgHQTKjh6DJ3intSnFEg=" providerId="None" clId="Web-{A5E5ACE5-BC80-4A4C-908C-8B1B8AAC9210}" dt="2022-10-24T19:38:37.229" v="3" actId="1076"/>
          <ac:picMkLst>
            <pc:docMk/>
            <pc:sldMk cId="3276748728" sldId="299"/>
            <ac:picMk id="5" creationId="{B30966B1-115E-79AA-C7E6-B2115B26C8B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1C48-07BB-46A2-BE0C-E1603E226BA2}" type="datetimeFigureOut">
              <a:rPr lang="en-US" smtClean="0"/>
              <a:t>29-Oct-22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44439-CE38-42B1-824E-F665D60F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70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7E2950D-7101-431C-AA15-7132D68386F5}" type="datetimeFigureOut">
              <a:rPr lang="en-US" smtClean="0"/>
              <a:t>29-Oct-22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4581243-5B90-4FCD-8C74-16E863414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1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81243-5B90-4FCD-8C74-16E863414C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7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81243-5B90-4FCD-8C74-16E863414C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9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81243-5B90-4FCD-8C74-16E863414C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01600" y="6050037"/>
            <a:ext cx="11988800" cy="685800"/>
          </a:xfrm>
          <a:solidFill>
            <a:srgbClr val="461D7C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2B2A08-00C0-4673-8E18-FFD82671F9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 marL="320040" indent="-320040">
              <a:buSzPct val="100000"/>
              <a:buFont typeface="Wingdings" panose="05000000000000000000" pitchFamily="2" charset="2"/>
              <a:buChar char="§"/>
              <a:defRPr/>
            </a:lvl1pPr>
            <a:lvl2pPr marL="640080" indent="-274320">
              <a:buSzPct val="100000"/>
              <a:buFont typeface="Wingdings" panose="05000000000000000000" pitchFamily="2" charset="2"/>
              <a:buChar char="§"/>
              <a:defRPr/>
            </a:lvl2pPr>
            <a:lvl3pPr marL="9144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3716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18288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 marL="320040" indent="-320040">
              <a:buSzPct val="100000"/>
              <a:buFont typeface="Wingdings" panose="05000000000000000000" pitchFamily="2" charset="2"/>
              <a:buChar char="§"/>
              <a:defRPr/>
            </a:lvl1pPr>
            <a:lvl2pPr marL="640080" indent="-274320">
              <a:buSzPct val="100000"/>
              <a:buFont typeface="Wingdings" panose="05000000000000000000" pitchFamily="2" charset="2"/>
              <a:buChar char="§"/>
              <a:defRPr/>
            </a:lvl2pPr>
            <a:lvl3pPr marL="9144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3716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18288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6EA506-9E5B-4163-AAE8-3141C6955328}" type="datetime1">
              <a:rPr lang="en-US" smtClean="0"/>
              <a:t>29-Oct-22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2B2A08-00C0-4673-8E18-FFD82671F9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 marL="320040" indent="-320040">
              <a:buSzPct val="100000"/>
              <a:buFont typeface="Wingdings" panose="05000000000000000000" pitchFamily="2" charset="2"/>
              <a:buChar char="§"/>
              <a:defRPr/>
            </a:lvl1pPr>
            <a:lvl2pPr marL="640080" indent="-274320">
              <a:buSzPct val="100000"/>
              <a:buFont typeface="Wingdings" panose="05000000000000000000" pitchFamily="2" charset="2"/>
              <a:buChar char="§"/>
              <a:defRPr/>
            </a:lvl2pPr>
            <a:lvl3pPr marL="9144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3716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18288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 marL="320040" indent="-320040">
              <a:buSzPct val="100000"/>
              <a:buFont typeface="Wingdings" panose="05000000000000000000" pitchFamily="2" charset="2"/>
              <a:buChar char="§"/>
              <a:defRPr/>
            </a:lvl1pPr>
            <a:lvl2pPr marL="640080" indent="-274320">
              <a:buSzPct val="100000"/>
              <a:buFont typeface="Wingdings" panose="05000000000000000000" pitchFamily="2" charset="2"/>
              <a:buChar char="§"/>
              <a:defRPr/>
            </a:lvl2pPr>
            <a:lvl3pPr marL="9144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3716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18288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525379-4B93-461B-8274-9717EAA1D243}" type="datetime1">
              <a:rPr lang="en-US" smtClean="0"/>
              <a:t>29-Oct-22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2B2A08-00C0-4673-8E18-FFD82671F9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993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36F5-FD89-4924-BD76-17CB7B81B616}" type="datetime1">
              <a:rPr lang="en-US" smtClean="0"/>
              <a:t>29-Oct-22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0127" y="1128784"/>
            <a:ext cx="662674" cy="228600"/>
          </a:xfrm>
          <a:solidFill>
            <a:srgbClr val="E3A917"/>
          </a:solidFill>
        </p:spPr>
        <p:txBody>
          <a:bodyPr/>
          <a:lstStyle>
            <a:lvl1pPr>
              <a:defRPr sz="1500">
                <a:solidFill>
                  <a:schemeClr val="tx2"/>
                </a:solidFill>
              </a:defRPr>
            </a:lvl1pPr>
          </a:lstStyle>
          <a:p>
            <a:fld id="{282B2A08-00C0-4673-8E18-FFD82671F9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C86E0E-4FB6-41BB-A147-17801C403A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1" y="1393210"/>
            <a:ext cx="10871200" cy="4814053"/>
          </a:xfrm>
        </p:spPr>
        <p:txBody>
          <a:bodyPr/>
          <a:lstStyle>
            <a:lvl1pPr marL="320040" indent="-32004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9300" indent="-273050">
              <a:buClrTx/>
              <a:buSzPct val="100000"/>
              <a:buFont typeface="Wingdings" panose="05000000000000000000" pitchFamily="2" charset="2"/>
              <a:buChar char="§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31875" indent="-228600">
              <a:buClrTx/>
              <a:buSzPct val="100000"/>
              <a:buFont typeface="Wingdings" panose="05000000000000000000" pitchFamily="2" charset="2"/>
              <a:buChar char="§"/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487488" indent="-228600">
              <a:buSzPct val="100000"/>
              <a:buFont typeface="Wingdings" panose="05000000000000000000" pitchFamily="2" charset="2"/>
              <a:buChar char="§"/>
              <a:defRPr sz="25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946275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CEB53B-8935-4290-A7AF-8C5291C5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864358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AE4BA-2592-4803-B849-E77EC8DDBABE}"/>
              </a:ext>
            </a:extLst>
          </p:cNvPr>
          <p:cNvSpPr/>
          <p:nvPr userDrawn="1"/>
        </p:nvSpPr>
        <p:spPr>
          <a:xfrm>
            <a:off x="812801" y="1128784"/>
            <a:ext cx="11379199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A055A1B-1B15-449D-B45C-9E0817A263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127" y="6529194"/>
            <a:ext cx="798020" cy="25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8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>
            <a:normAutofit/>
          </a:bodyPr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C30-A156-4BE4-AB63-86925252011B}" type="datetime1">
              <a:rPr lang="en-US" smtClean="0"/>
              <a:t>29-Oct-22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5278" y="6614747"/>
            <a:ext cx="668740" cy="229031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82B2A08-00C0-4673-8E18-FFD82671F9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 marL="320040" indent="-320040">
              <a:buSzPct val="100000"/>
              <a:buFont typeface="Wingdings" panose="05000000000000000000" pitchFamily="2" charset="2"/>
              <a:buChar char="§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9300" indent="-273050">
              <a:buClr>
                <a:srgbClr val="E3A917"/>
              </a:buClr>
              <a:buSzPct val="100000"/>
              <a:buFont typeface="Wingdings" panose="05000000000000000000" pitchFamily="2" charset="2"/>
              <a:buChar char="§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31875" indent="-228600">
              <a:buSzPct val="100000"/>
              <a:buFont typeface="Wingdings" panose="05000000000000000000" pitchFamily="2" charset="2"/>
              <a:buChar char="§"/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487488" indent="-228600">
              <a:buSzPct val="100000"/>
              <a:buFont typeface="Wingdings" panose="05000000000000000000" pitchFamily="2" charset="2"/>
              <a:buChar char="§"/>
              <a:defRPr sz="25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946275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651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F3C0AA-309B-4BA6-A929-ABBB60E30EE8}" type="datetime1">
              <a:rPr lang="en-US" smtClean="0"/>
              <a:t>29-Oct-22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2800" y="6316469"/>
            <a:ext cx="711200" cy="228600"/>
          </a:xfrm>
          <a:prstGeom prst="rect">
            <a:avLst/>
          </a:prstGeom>
          <a:noFill/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11200" y="1294149"/>
            <a:ext cx="11404600" cy="228600"/>
          </a:xfrm>
          <a:prstGeom prst="rect">
            <a:avLst/>
          </a:prstGeom>
          <a:solidFill>
            <a:srgbClr val="461D7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82B2A08-00C0-4673-8E18-FFD82671F9A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4E08557-D8E2-4C9D-94B2-F57B1C5C2F2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710" y="6574195"/>
            <a:ext cx="798020" cy="25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7" r:id="rId4"/>
    <p:sldLayoutId id="2147483662" r:id="rId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lassboxmedicine.com/2019/02/23/measuring-performance-auc-auroc/" TargetMode="External"/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geeksforgeeks.org/advantages-and-disadvantages-of-logistic-regression/" TargetMode="External"/><Relationship Id="rId5" Type="http://schemas.openxmlformats.org/officeDocument/2006/relationships/hyperlink" Target="https://www.geeksforgeeks.org/random-forest-classifier-using-scikit-learn/" TargetMode="External"/><Relationship Id="rId4" Type="http://schemas.openxmlformats.org/officeDocument/2006/relationships/hyperlink" Target="https://scikit-learn.org/stable/modules/generated/sklearn.model_selection.GridSearchCV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93790485-36A1-4EBE-82CB-3FAF5BF8D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7">
            <a:extLst>
              <a:ext uri="{FF2B5EF4-FFF2-40B4-BE49-F238E27FC236}">
                <a16:creationId xmlns:a16="http://schemas.microsoft.com/office/drawing/2014/main" id="{93790485-36A1-4EBE-82CB-3FAF5BF8DC16}"/>
              </a:ext>
            </a:extLst>
          </p:cNvPr>
          <p:cNvSpPr txBox="1">
            <a:spLocks/>
          </p:cNvSpPr>
          <p:nvPr/>
        </p:nvSpPr>
        <p:spPr>
          <a:xfrm>
            <a:off x="165395" y="6050037"/>
            <a:ext cx="89408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93790485-36A1-4EBE-82CB-3FAF5BF8DC16}"/>
              </a:ext>
            </a:extLst>
          </p:cNvPr>
          <p:cNvSpPr txBox="1">
            <a:spLocks/>
          </p:cNvSpPr>
          <p:nvPr/>
        </p:nvSpPr>
        <p:spPr>
          <a:xfrm>
            <a:off x="1407994" y="1026841"/>
            <a:ext cx="9376012" cy="2235518"/>
          </a:xfrm>
          <a:prstGeom prst="rect">
            <a:avLst/>
          </a:prstGeom>
          <a:ln>
            <a:noFill/>
          </a:ln>
        </p:spPr>
        <p:txBody>
          <a:bodyPr vert="horz" anchor="ctr">
            <a:no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ubtitle 7">
            <a:extLst>
              <a:ext uri="{FF2B5EF4-FFF2-40B4-BE49-F238E27FC236}">
                <a16:creationId xmlns:a16="http://schemas.microsoft.com/office/drawing/2014/main" id="{93790485-36A1-4EBE-82CB-3FAF5BF8DC16}"/>
              </a:ext>
            </a:extLst>
          </p:cNvPr>
          <p:cNvSpPr txBox="1">
            <a:spLocks/>
          </p:cNvSpPr>
          <p:nvPr/>
        </p:nvSpPr>
        <p:spPr>
          <a:xfrm>
            <a:off x="5084818" y="2843233"/>
            <a:ext cx="3089504" cy="44249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Taniya Sultana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7">
            <a:extLst>
              <a:ext uri="{FF2B5EF4-FFF2-40B4-BE49-F238E27FC236}">
                <a16:creationId xmlns:a16="http://schemas.microsoft.com/office/drawing/2014/main" id="{93790485-36A1-4EBE-82CB-3FAF5BF8DC16}"/>
              </a:ext>
            </a:extLst>
          </p:cNvPr>
          <p:cNvSpPr txBox="1">
            <a:spLocks/>
          </p:cNvSpPr>
          <p:nvPr/>
        </p:nvSpPr>
        <p:spPr>
          <a:xfrm>
            <a:off x="5168342" y="6049755"/>
            <a:ext cx="2805515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October, 2022</a:t>
            </a:r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2D955AA-CCB9-4FB8-80B7-E5ED28391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199" y="495779"/>
            <a:ext cx="1635003" cy="512540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F441D110-89E5-2527-06DB-5220EADE7FA9}"/>
              </a:ext>
            </a:extLst>
          </p:cNvPr>
          <p:cNvSpPr txBox="1">
            <a:spLocks/>
          </p:cNvSpPr>
          <p:nvPr/>
        </p:nvSpPr>
        <p:spPr>
          <a:xfrm>
            <a:off x="2216818" y="813390"/>
            <a:ext cx="6423609" cy="827315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2"/>
                </a:solidFill>
              </a:rPr>
              <a:t>EXST 7142 Group Project</a:t>
            </a:r>
          </a:p>
        </p:txBody>
      </p:sp>
      <p:sp>
        <p:nvSpPr>
          <p:cNvPr id="15" name="Subtitle 7">
            <a:extLst>
              <a:ext uri="{FF2B5EF4-FFF2-40B4-BE49-F238E27FC236}">
                <a16:creationId xmlns:a16="http://schemas.microsoft.com/office/drawing/2014/main" id="{74391E38-23CB-C364-BCA1-8821879D3A77}"/>
              </a:ext>
            </a:extLst>
          </p:cNvPr>
          <p:cNvSpPr txBox="1">
            <a:spLocks/>
          </p:cNvSpPr>
          <p:nvPr/>
        </p:nvSpPr>
        <p:spPr>
          <a:xfrm>
            <a:off x="4581020" y="3256718"/>
            <a:ext cx="4754816" cy="186424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Group Members: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Saiful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Magesh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7">
            <a:extLst>
              <a:ext uri="{FF2B5EF4-FFF2-40B4-BE49-F238E27FC236}">
                <a16:creationId xmlns:a16="http://schemas.microsoft.com/office/drawing/2014/main" id="{756B3151-FA3D-8538-DF29-C78CFF625BD0}"/>
              </a:ext>
            </a:extLst>
          </p:cNvPr>
          <p:cNvSpPr txBox="1">
            <a:spLocks/>
          </p:cNvSpPr>
          <p:nvPr/>
        </p:nvSpPr>
        <p:spPr>
          <a:xfrm>
            <a:off x="2287244" y="2214799"/>
            <a:ext cx="6271040" cy="666814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>
                <a:solidFill>
                  <a:srgbClr val="461D7C"/>
                </a:solidFill>
                <a:latin typeface="Times New Roman"/>
                <a:cs typeface="Times New Roman"/>
              </a:rPr>
              <a:t>Predicting Salary Using UCI Adult Dataset</a:t>
            </a:r>
          </a:p>
        </p:txBody>
      </p:sp>
    </p:spTree>
    <p:extLst>
      <p:ext uri="{BB962C8B-B14F-4D97-AF65-F5344CB8AC3E}">
        <p14:creationId xmlns:p14="http://schemas.microsoft.com/office/powerpoint/2010/main" val="250443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8251-E48D-13C4-643A-DD0445EE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380B6-79B2-B8EE-6E5D-3A66A98D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303D44-375B-016B-B1B5-78A15B85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86" y="1812462"/>
            <a:ext cx="10044223" cy="42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0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8251-E48D-13C4-643A-DD0445EE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380B6-79B2-B8EE-6E5D-3A66A98D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94A2C-DCD2-888A-FC37-4BF0A4A92BCD}"/>
              </a:ext>
            </a:extLst>
          </p:cNvPr>
          <p:cNvSpPr txBox="1"/>
          <p:nvPr/>
        </p:nvSpPr>
        <p:spPr>
          <a:xfrm>
            <a:off x="2632433" y="655784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-apple-system"/>
              </a:rPr>
              <a:t>Histogram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510E3-10AE-148B-AF32-568E2446449C}"/>
              </a:ext>
            </a:extLst>
          </p:cNvPr>
          <p:cNvSpPr txBox="1"/>
          <p:nvPr/>
        </p:nvSpPr>
        <p:spPr>
          <a:xfrm>
            <a:off x="8024642" y="658599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latin typeface="-apple-system"/>
              </a:rPr>
              <a:t>BoxPlot</a:t>
            </a:r>
            <a:endParaRPr lang="en-US" sz="1200" b="1"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FC031-9E3F-9C6F-841B-F6FE6B859D05}"/>
              </a:ext>
            </a:extLst>
          </p:cNvPr>
          <p:cNvSpPr txBox="1"/>
          <p:nvPr/>
        </p:nvSpPr>
        <p:spPr>
          <a:xfrm>
            <a:off x="679434" y="1503937"/>
            <a:ext cx="88523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Final Data Frame  After Cleaning 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A422225E-A0D9-20C4-E113-B9DFE0E9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540" y="1764701"/>
            <a:ext cx="7767083" cy="2223900"/>
          </a:xfrm>
          <a:prstGeom prst="rect">
            <a:avLst/>
          </a:prstGeom>
        </p:spPr>
      </p:pic>
      <p:pic>
        <p:nvPicPr>
          <p:cNvPr id="11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33FC6B9-E647-DCFE-FC7D-6D0970FA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0" y="3971728"/>
            <a:ext cx="2743200" cy="2593780"/>
          </a:xfrm>
          <a:prstGeom prst="rect">
            <a:avLst/>
          </a:prstGeom>
        </p:spPr>
      </p:pic>
      <p:pic>
        <p:nvPicPr>
          <p:cNvPr id="12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25857548-7CE6-A15D-3EF5-4824BDC81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818" y="3866412"/>
            <a:ext cx="2743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28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8251-E48D-13C4-643A-DD0445EE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380B6-79B2-B8EE-6E5D-3A66A98D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66231-F5F5-6C7C-96EA-FFC3C964E312}"/>
              </a:ext>
            </a:extLst>
          </p:cNvPr>
          <p:cNvSpPr txBox="1"/>
          <p:nvPr/>
        </p:nvSpPr>
        <p:spPr>
          <a:xfrm>
            <a:off x="-33670" y="1587795"/>
            <a:ext cx="119450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/>
                <a:cs typeface="Courier New"/>
              </a:rPr>
              <a:t> </a:t>
            </a:r>
            <a:r>
              <a:rPr lang="en-US" sz="1400" b="1">
                <a:latin typeface="Arial"/>
                <a:cs typeface="Courier New"/>
              </a:rPr>
              <a:t>Label </a:t>
            </a:r>
            <a:r>
              <a:rPr lang="en-US" sz="1400" b="1">
                <a:latin typeface="Arial"/>
                <a:ea typeface="+mn-lt"/>
                <a:cs typeface="+mn-lt"/>
              </a:rPr>
              <a:t>Encoding</a:t>
            </a:r>
            <a:r>
              <a:rPr lang="en-US" sz="1400">
                <a:latin typeface="Arial"/>
                <a:ea typeface="+mn-lt"/>
                <a:cs typeface="+mn-lt"/>
              </a:rPr>
              <a:t> refers to converting the labels into a numeric form so as to convert them into the machine-readable form</a:t>
            </a:r>
            <a:endParaRPr lang="en-US" sz="1400">
              <a:latin typeface="Arial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0C398-D7CF-2C0F-7559-D59474A39E3B}"/>
              </a:ext>
            </a:extLst>
          </p:cNvPr>
          <p:cNvSpPr txBox="1"/>
          <p:nvPr/>
        </p:nvSpPr>
        <p:spPr>
          <a:xfrm>
            <a:off x="-33670" y="4122449"/>
            <a:ext cx="119161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/>
                <a:cs typeface="Courier New"/>
              </a:rPr>
              <a:t> </a:t>
            </a:r>
            <a:r>
              <a:rPr lang="en-US" sz="1400" b="1">
                <a:latin typeface="Arial"/>
                <a:cs typeface="Courier New"/>
              </a:rPr>
              <a:t>Standard Scaler </a:t>
            </a:r>
            <a:r>
              <a:rPr lang="en-US" sz="1400">
                <a:latin typeface="Arial"/>
                <a:ea typeface="+mn-lt"/>
                <a:cs typeface="Courier New"/>
              </a:rPr>
              <a:t> </a:t>
            </a:r>
            <a:r>
              <a:rPr lang="en-US" sz="1400">
                <a:latin typeface="Arial"/>
                <a:ea typeface="+mn-lt"/>
                <a:cs typeface="+mn-lt"/>
              </a:rPr>
              <a:t>standardizes a feature by subtracting the mean and then scales to unit variance. Unit variance means dividing all the values  by the standard deviation.</a:t>
            </a:r>
            <a:endParaRPr lang="en-US" sz="1400">
              <a:latin typeface="Arial"/>
              <a:cs typeface="Courier New"/>
            </a:endParaRP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B7CD37-55CF-2722-D179-997885BC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93" y="2036372"/>
            <a:ext cx="8972106" cy="180174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6610E510-DCE1-016E-A2CB-2E90A4C4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051" y="4898278"/>
            <a:ext cx="9060711" cy="15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6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A467-806F-5D98-ECBC-8F9059EA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Correlation Analysis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3C8E4-4685-297C-4EFC-46F3C127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6D30A-9789-B025-8A3D-CF6E48340DE4}"/>
              </a:ext>
            </a:extLst>
          </p:cNvPr>
          <p:cNvSpPr txBox="1"/>
          <p:nvPr/>
        </p:nvSpPr>
        <p:spPr>
          <a:xfrm>
            <a:off x="9935498" y="2696497"/>
            <a:ext cx="220242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</a:rPr>
              <a:t>Spearman correlation analysis</a:t>
            </a:r>
            <a:endParaRPr lang="en-US" b="1">
              <a:latin typeface="Tw Cen MT"/>
            </a:endParaRPr>
          </a:p>
          <a:p>
            <a:endParaRPr lang="en-US" b="1">
              <a:latin typeface="Times New Roman"/>
            </a:endParaRPr>
          </a:p>
          <a:p>
            <a:endParaRPr lang="en-US" b="1">
              <a:latin typeface="Times New Roman"/>
            </a:endParaRPr>
          </a:p>
          <a:p>
            <a:r>
              <a:rPr lang="en-US" b="1">
                <a:latin typeface="Times New Roman"/>
              </a:rPr>
              <a:t>No strong correlation can be observed</a:t>
            </a:r>
            <a:endParaRPr lang="en-US" b="1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8981F970-C1A6-192C-FFEC-C48B1229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43" y="1676657"/>
            <a:ext cx="6061586" cy="4807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667072-8D85-4FCB-32C1-33B255F775FB}"/>
              </a:ext>
            </a:extLst>
          </p:cNvPr>
          <p:cNvSpPr/>
          <p:nvPr/>
        </p:nvSpPr>
        <p:spPr>
          <a:xfrm>
            <a:off x="2799735" y="2320411"/>
            <a:ext cx="503903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F5C1F0-33BA-50E2-D985-638023953E01}"/>
              </a:ext>
            </a:extLst>
          </p:cNvPr>
          <p:cNvSpPr/>
          <p:nvPr/>
        </p:nvSpPr>
        <p:spPr>
          <a:xfrm>
            <a:off x="4606412" y="3844410"/>
            <a:ext cx="503903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0DC3D8-964E-FA35-4C8D-901AB3805C34}"/>
              </a:ext>
            </a:extLst>
          </p:cNvPr>
          <p:cNvSpPr/>
          <p:nvPr/>
        </p:nvSpPr>
        <p:spPr>
          <a:xfrm>
            <a:off x="6413089" y="5417571"/>
            <a:ext cx="503903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4E6691-8DDA-AB61-058B-76D82E96F8B6}"/>
              </a:ext>
            </a:extLst>
          </p:cNvPr>
          <p:cNvSpPr/>
          <p:nvPr/>
        </p:nvSpPr>
        <p:spPr>
          <a:xfrm>
            <a:off x="4520380" y="2357281"/>
            <a:ext cx="786580" cy="540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0.066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E973B-4E48-929F-D511-E9CA108FA715}"/>
              </a:ext>
            </a:extLst>
          </p:cNvPr>
          <p:cNvSpPr/>
          <p:nvPr/>
        </p:nvSpPr>
        <p:spPr>
          <a:xfrm>
            <a:off x="2762863" y="3721506"/>
            <a:ext cx="786580" cy="540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0.066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E408DD-CFA8-1587-7537-030EC2227C58}"/>
              </a:ext>
            </a:extLst>
          </p:cNvPr>
          <p:cNvSpPr/>
          <p:nvPr/>
        </p:nvSpPr>
        <p:spPr>
          <a:xfrm>
            <a:off x="6179573" y="2357280"/>
            <a:ext cx="786580" cy="540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0.34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F417D-5CEE-755F-4165-922F8889F25F}"/>
              </a:ext>
            </a:extLst>
          </p:cNvPr>
          <p:cNvSpPr/>
          <p:nvPr/>
        </p:nvSpPr>
        <p:spPr>
          <a:xfrm>
            <a:off x="2762863" y="5343829"/>
            <a:ext cx="786580" cy="540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0.34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1607E8-E70C-49D4-76F3-E6EA0A346338}"/>
              </a:ext>
            </a:extLst>
          </p:cNvPr>
          <p:cNvSpPr/>
          <p:nvPr/>
        </p:nvSpPr>
        <p:spPr>
          <a:xfrm>
            <a:off x="6179573" y="3770668"/>
            <a:ext cx="786580" cy="540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0.17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FE3D7-3075-0015-6846-1F24EBA4F48A}"/>
              </a:ext>
            </a:extLst>
          </p:cNvPr>
          <p:cNvSpPr/>
          <p:nvPr/>
        </p:nvSpPr>
        <p:spPr>
          <a:xfrm>
            <a:off x="4520380" y="5343829"/>
            <a:ext cx="786580" cy="540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0.17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0DCBC8-40B7-05CE-948D-5BF7FDCF3514}"/>
              </a:ext>
            </a:extLst>
          </p:cNvPr>
          <p:cNvSpPr txBox="1"/>
          <p:nvPr/>
        </p:nvSpPr>
        <p:spPr>
          <a:xfrm rot="16200000">
            <a:off x="1591595" y="2212723"/>
            <a:ext cx="9217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C74489-5483-6586-E785-D17536A5A601}"/>
              </a:ext>
            </a:extLst>
          </p:cNvPr>
          <p:cNvSpPr txBox="1"/>
          <p:nvPr/>
        </p:nvSpPr>
        <p:spPr>
          <a:xfrm>
            <a:off x="2796046" y="6311544"/>
            <a:ext cx="7128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4B89B7-BFF3-30D3-0542-AD37D34F8EC8}"/>
              </a:ext>
            </a:extLst>
          </p:cNvPr>
          <p:cNvSpPr txBox="1"/>
          <p:nvPr/>
        </p:nvSpPr>
        <p:spPr>
          <a:xfrm rot="16200000">
            <a:off x="1130708" y="3792029"/>
            <a:ext cx="17698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Education </a:t>
            </a:r>
            <a:r>
              <a:rPr lang="en-US" err="1"/>
              <a:t>nbre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BA031C-29A8-E32C-F71C-9F3BCBD02C33}"/>
              </a:ext>
            </a:extLst>
          </p:cNvPr>
          <p:cNvSpPr txBox="1"/>
          <p:nvPr/>
        </p:nvSpPr>
        <p:spPr>
          <a:xfrm>
            <a:off x="4104965" y="6311544"/>
            <a:ext cx="17698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Education </a:t>
            </a:r>
            <a:r>
              <a:rPr lang="en-US" err="1"/>
              <a:t>nbre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E0B03-C6EE-29F9-726F-BC0F8BE19F16}"/>
              </a:ext>
            </a:extLst>
          </p:cNvPr>
          <p:cNvSpPr txBox="1"/>
          <p:nvPr/>
        </p:nvSpPr>
        <p:spPr>
          <a:xfrm rot="16200000">
            <a:off x="1179869" y="5377480"/>
            <a:ext cx="17698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Hours per week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4D3958-48AA-6674-0FD7-9E2C2E295D66}"/>
              </a:ext>
            </a:extLst>
          </p:cNvPr>
          <p:cNvSpPr txBox="1"/>
          <p:nvPr/>
        </p:nvSpPr>
        <p:spPr>
          <a:xfrm>
            <a:off x="5911643" y="6311544"/>
            <a:ext cx="17698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Hours per week</a:t>
            </a:r>
          </a:p>
        </p:txBody>
      </p:sp>
    </p:spTree>
    <p:extLst>
      <p:ext uri="{BB962C8B-B14F-4D97-AF65-F5344CB8AC3E}">
        <p14:creationId xmlns:p14="http://schemas.microsoft.com/office/powerpoint/2010/main" val="47486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5D8C-AB50-B824-D143-8907F77D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1: 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A4CC75-ACCC-7CA1-4E8F-6D05BB69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5BD37-51F5-172B-5BB7-2B57719A8D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To predict if an individual person  has salary &gt; 50K using the dataset</a:t>
            </a:r>
          </a:p>
          <a:p>
            <a:pPr lvl="1"/>
            <a:r>
              <a:rPr lang="en-US"/>
              <a:t>Response variable: Salary</a:t>
            </a:r>
          </a:p>
          <a:p>
            <a:pPr lvl="1"/>
            <a:r>
              <a:rPr lang="en-US"/>
              <a:t>Predictor variables: 11 variables in the dataset</a:t>
            </a:r>
          </a:p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BF1ADB-8067-D401-DEF7-4E4FCFD46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53802"/>
              </p:ext>
            </p:extLst>
          </p:nvPr>
        </p:nvGraphicFramePr>
        <p:xfrm>
          <a:off x="1946313" y="4349720"/>
          <a:ext cx="4555802" cy="1945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7901">
                  <a:extLst>
                    <a:ext uri="{9D8B030D-6E8A-4147-A177-3AD203B41FA5}">
                      <a16:colId xmlns:a16="http://schemas.microsoft.com/office/drawing/2014/main" val="4294742910"/>
                    </a:ext>
                  </a:extLst>
                </a:gridCol>
                <a:gridCol w="2277901">
                  <a:extLst>
                    <a:ext uri="{9D8B030D-6E8A-4147-A177-3AD203B41FA5}">
                      <a16:colId xmlns:a16="http://schemas.microsoft.com/office/drawing/2014/main" val="2041519394"/>
                    </a:ext>
                  </a:extLst>
                </a:gridCol>
              </a:tblGrid>
              <a:tr h="4812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Models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AIC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3047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Original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16194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416058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2D050"/>
                          </a:solidFill>
                          <a:latin typeface="Times New Roman"/>
                          <a:cs typeface="Times New Roman"/>
                        </a:rPr>
                        <a:t>Forward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16182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93389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Backward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16182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8748"/>
                  </a:ext>
                </a:extLst>
              </a:tr>
            </a:tbl>
          </a:graphicData>
        </a:graphic>
      </p:graphicFrame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B39E7A8-1DFB-2E08-4B77-8872B989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217" y="5149264"/>
            <a:ext cx="2743200" cy="10106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C7612-D73F-E6D3-F908-D218AA2A2A62}"/>
              </a:ext>
            </a:extLst>
          </p:cNvPr>
          <p:cNvSpPr txBox="1"/>
          <p:nvPr/>
        </p:nvSpPr>
        <p:spPr>
          <a:xfrm>
            <a:off x="7068542" y="4718553"/>
            <a:ext cx="407310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latin typeface="Calibri"/>
                <a:cs typeface="Calibri"/>
              </a:rPr>
              <a:t>70% in the training dataset</a:t>
            </a:r>
            <a:endParaRPr 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8BC70-34AA-B0E8-DC2E-A04D1DB1E833}"/>
              </a:ext>
            </a:extLst>
          </p:cNvPr>
          <p:cNvSpPr txBox="1"/>
          <p:nvPr/>
        </p:nvSpPr>
        <p:spPr>
          <a:xfrm>
            <a:off x="4338740" y="3613234"/>
            <a:ext cx="5153303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solidFill>
                  <a:srgbClr val="FF0000"/>
                </a:solidFill>
                <a:latin typeface="Calibri"/>
                <a:cs typeface="Calibri"/>
              </a:rPr>
              <a:t>Education num is numeric representation of </a:t>
            </a:r>
            <a:r>
              <a:rPr lang="en-US" sz="1500" b="1">
                <a:solidFill>
                  <a:srgbClr val="FF0000"/>
                </a:solidFill>
                <a:latin typeface="Calibri"/>
                <a:cs typeface="Calibri"/>
              </a:rPr>
              <a:t>education</a:t>
            </a:r>
            <a:endParaRPr lang="en-US" sz="1500" b="1">
              <a:solidFill>
                <a:srgbClr val="FF0000"/>
              </a:solidFill>
              <a:latin typeface="Tw Cen MT"/>
              <a:cs typeface="Calibri"/>
            </a:endParaRPr>
          </a:p>
          <a:p>
            <a:r>
              <a:rPr lang="en-US" sz="1500" b="1">
                <a:solidFill>
                  <a:srgbClr val="FF0000"/>
                </a:solidFill>
                <a:latin typeface="Calibri"/>
                <a:cs typeface="Calibri"/>
              </a:rPr>
              <a:t>Capital gain </a:t>
            </a:r>
            <a:r>
              <a:rPr lang="en-US" sz="150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lang="en-US" sz="1500" b="1">
                <a:solidFill>
                  <a:srgbClr val="FF0000"/>
                </a:solidFill>
                <a:latin typeface="Calibri"/>
                <a:cs typeface="Calibri"/>
              </a:rPr>
              <a:t>capital loss</a:t>
            </a:r>
            <a:r>
              <a:rPr lang="en-US" sz="1500">
                <a:solidFill>
                  <a:srgbClr val="FF0000"/>
                </a:solidFill>
                <a:latin typeface="Calibri"/>
                <a:cs typeface="Calibri"/>
              </a:rPr>
              <a:t> are from other investment sources</a:t>
            </a:r>
            <a:r>
              <a:rPr lang="en-US" sz="2200">
                <a:solidFill>
                  <a:srgbClr val="FF0000"/>
                </a:solidFill>
                <a:latin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96640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7551-81E4-01FA-B754-C2C117A4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Model 1: Logistic </a:t>
            </a:r>
            <a:r>
              <a:rPr lang="en-US"/>
              <a:t>Regression</a:t>
            </a:r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0E8EA-7419-C995-B58D-0EC22AB3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4DD14-16E2-1A7B-12C2-C4DB7B3C87C3}"/>
              </a:ext>
            </a:extLst>
          </p:cNvPr>
          <p:cNvSpPr txBox="1"/>
          <p:nvPr/>
        </p:nvSpPr>
        <p:spPr>
          <a:xfrm>
            <a:off x="1889973" y="1503632"/>
            <a:ext cx="3673412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b="1">
                <a:latin typeface="Helvetica Neue"/>
              </a:rPr>
              <a:t>Parameter estimates</a:t>
            </a:r>
            <a:endParaRPr lang="en-US" sz="22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D3DEC-E2CE-07B1-29D4-85C405B1EFA2}"/>
              </a:ext>
            </a:extLst>
          </p:cNvPr>
          <p:cNvSpPr txBox="1"/>
          <p:nvPr/>
        </p:nvSpPr>
        <p:spPr>
          <a:xfrm>
            <a:off x="6607834" y="1568570"/>
            <a:ext cx="46553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With increased age the probability of making &gt;50k will increase</a:t>
            </a:r>
            <a:endParaRPr lang="en-US" sz="2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E94EB-6BBF-A25C-57F4-57E992065DB6}"/>
              </a:ext>
            </a:extLst>
          </p:cNvPr>
          <p:cNvSpPr txBox="1"/>
          <p:nvPr/>
        </p:nvSpPr>
        <p:spPr>
          <a:xfrm>
            <a:off x="6650965" y="2445588"/>
            <a:ext cx="465538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With increased education number the probability of making &gt;50k will increase</a:t>
            </a:r>
            <a:endParaRPr lang="en-US" sz="2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190FC-D78B-3CB1-AEBF-07C3B61B2AEA}"/>
              </a:ext>
            </a:extLst>
          </p:cNvPr>
          <p:cNvSpPr txBox="1"/>
          <p:nvPr/>
        </p:nvSpPr>
        <p:spPr>
          <a:xfrm>
            <a:off x="6708475" y="3631721"/>
            <a:ext cx="403716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Male has higher probability of making &gt;50k compared to female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315A7-06E8-9211-C361-8F203066F56C}"/>
              </a:ext>
            </a:extLst>
          </p:cNvPr>
          <p:cNvSpPr txBox="1"/>
          <p:nvPr/>
        </p:nvSpPr>
        <p:spPr>
          <a:xfrm>
            <a:off x="6708476" y="5572664"/>
            <a:ext cx="407310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The probability of making &gt;50k increase with the increase of hours per week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675E5-7084-ABE9-73D1-EE6F58C8F663}"/>
              </a:ext>
            </a:extLst>
          </p:cNvPr>
          <p:cNvSpPr txBox="1"/>
          <p:nvPr/>
        </p:nvSpPr>
        <p:spPr>
          <a:xfrm>
            <a:off x="6708475" y="4465606"/>
            <a:ext cx="407310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Compared to federal gov, local gov has low probability of making &gt;50k</a:t>
            </a:r>
          </a:p>
        </p:txBody>
      </p:sp>
      <p:pic>
        <p:nvPicPr>
          <p:cNvPr id="17" name="Picture 17" descr="A picture containing text, newspaper, receipt&#10;&#10;Description automatically generated">
            <a:extLst>
              <a:ext uri="{FF2B5EF4-FFF2-40B4-BE49-F238E27FC236}">
                <a16:creationId xmlns:a16="http://schemas.microsoft.com/office/drawing/2014/main" id="{2ED8F216-1BA5-AA04-3F7B-18A03206A35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94650" y="1874177"/>
            <a:ext cx="4699088" cy="4495800"/>
          </a:xfr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A2EDE5C-0F57-A52B-3364-F208C7C16381}"/>
              </a:ext>
            </a:extLst>
          </p:cNvPr>
          <p:cNvSpPr/>
          <p:nvPr/>
        </p:nvSpPr>
        <p:spPr>
          <a:xfrm>
            <a:off x="2573898" y="2251425"/>
            <a:ext cx="431322" cy="100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514D2A-A28D-F0D9-214B-12A7F6F6182A}"/>
              </a:ext>
            </a:extLst>
          </p:cNvPr>
          <p:cNvSpPr/>
          <p:nvPr/>
        </p:nvSpPr>
        <p:spPr>
          <a:xfrm>
            <a:off x="2523097" y="3184711"/>
            <a:ext cx="431322" cy="100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C60BA4F-33EA-B1D5-E71D-40BD95C98017}"/>
              </a:ext>
            </a:extLst>
          </p:cNvPr>
          <p:cNvSpPr/>
          <p:nvPr/>
        </p:nvSpPr>
        <p:spPr>
          <a:xfrm>
            <a:off x="2573898" y="6128972"/>
            <a:ext cx="431322" cy="100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8E20E9A-2FB3-8537-DD2F-0203490FE4F0}"/>
              </a:ext>
            </a:extLst>
          </p:cNvPr>
          <p:cNvSpPr/>
          <p:nvPr/>
        </p:nvSpPr>
        <p:spPr>
          <a:xfrm>
            <a:off x="2532215" y="2359630"/>
            <a:ext cx="431322" cy="100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73CE7F8-CF5D-ADF4-70BC-CA91B338888A}"/>
              </a:ext>
            </a:extLst>
          </p:cNvPr>
          <p:cNvSpPr/>
          <p:nvPr/>
        </p:nvSpPr>
        <p:spPr>
          <a:xfrm>
            <a:off x="2538506" y="6246400"/>
            <a:ext cx="431322" cy="1006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7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7ABF-4D9F-8053-7B48-DCC3FBB3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Model 1: Logistic </a:t>
            </a:r>
            <a:r>
              <a:rPr lang="en-US"/>
              <a:t>Regression</a:t>
            </a:r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52E861-C2D6-270F-ACED-CA73BB58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AC3C9-3550-C590-E89A-E0C7CB28DA00}"/>
              </a:ext>
            </a:extLst>
          </p:cNvPr>
          <p:cNvSpPr txBox="1"/>
          <p:nvPr/>
        </p:nvSpPr>
        <p:spPr>
          <a:xfrm>
            <a:off x="1265677" y="2003006"/>
            <a:ext cx="4147864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b="1">
                <a:latin typeface="Helvetica Neue"/>
              </a:rPr>
              <a:t>Importance of the variables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E5E2E-F5E3-9F4D-20DD-14A0DEDE0A81}"/>
              </a:ext>
            </a:extLst>
          </p:cNvPr>
          <p:cNvSpPr txBox="1"/>
          <p:nvPr/>
        </p:nvSpPr>
        <p:spPr>
          <a:xfrm>
            <a:off x="6190890" y="1856117"/>
            <a:ext cx="4727274" cy="584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Calibri"/>
                <a:cs typeface="Calibri"/>
              </a:rPr>
              <a:t>Education number</a:t>
            </a:r>
            <a:r>
              <a:rPr lang="en-US" sz="2200" dirty="0">
                <a:latin typeface="Calibri"/>
                <a:cs typeface="Calibri"/>
              </a:rPr>
              <a:t> seems to be most important to predict the probability of making more than 50k annually, followed by</a:t>
            </a:r>
            <a:endParaRPr lang="en-US" dirty="0">
              <a:latin typeface="Tw Cen MT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Marital status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Age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Hours per week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err="1">
                <a:latin typeface="Calibri"/>
                <a:cs typeface="Calibri"/>
              </a:rPr>
              <a:t>Workclass</a:t>
            </a:r>
            <a:endParaRPr lang="en-US" sz="220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Sex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Relationship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Race 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Occupation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Native country</a:t>
            </a:r>
          </a:p>
          <a:p>
            <a:pPr marL="800100" lvl="1" indent="-342900">
              <a:buFont typeface="Arial"/>
              <a:buChar char="•"/>
            </a:pPr>
            <a:endParaRPr lang="en-US" sz="220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endParaRPr lang="en-US" sz="2200">
              <a:latin typeface="Calibri"/>
              <a:cs typeface="Calibri"/>
            </a:endParaRPr>
          </a:p>
          <a:p>
            <a:endParaRPr lang="en-US" sz="2200">
              <a:latin typeface="Calibri"/>
              <a:cs typeface="Calibri"/>
            </a:endParaRPr>
          </a:p>
          <a:p>
            <a:endParaRPr lang="en-US" sz="2200">
              <a:latin typeface="Calibri"/>
              <a:cs typeface="Calibri"/>
            </a:endParaRPr>
          </a:p>
        </p:txBody>
      </p:sp>
      <p:pic>
        <p:nvPicPr>
          <p:cNvPr id="9" name="Picture 11" descr="Table&#10;&#10;Description automatically generated">
            <a:extLst>
              <a:ext uri="{FF2B5EF4-FFF2-40B4-BE49-F238E27FC236}">
                <a16:creationId xmlns:a16="http://schemas.microsoft.com/office/drawing/2014/main" id="{5FF9D217-7BCF-B3B8-F9E5-25062B486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2365591"/>
            <a:ext cx="5367866" cy="32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29ED-1772-1DB3-D6A4-1FD85FE7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Model 1: Logistic </a:t>
            </a:r>
            <a:r>
              <a:rPr lang="en-US"/>
              <a:t>Regression</a:t>
            </a:r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E974A-2013-4311-05AF-56F92D2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CB038-2FF7-248B-9D16-6429AC2B0E10}"/>
              </a:ext>
            </a:extLst>
          </p:cNvPr>
          <p:cNvSpPr txBox="1"/>
          <p:nvPr/>
        </p:nvSpPr>
        <p:spPr>
          <a:xfrm>
            <a:off x="7638161" y="4388327"/>
            <a:ext cx="3499887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dirty="0">
                <a:latin typeface="Calibri"/>
                <a:cs typeface="Calibri"/>
              </a:rPr>
              <a:t>Accuracy on test data: 0.835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66E87-7E3A-46D3-C0E5-EA6C2A072FBA}"/>
              </a:ext>
            </a:extLst>
          </p:cNvPr>
          <p:cNvSpPr txBox="1"/>
          <p:nvPr/>
        </p:nvSpPr>
        <p:spPr>
          <a:xfrm>
            <a:off x="1229414" y="1743894"/>
            <a:ext cx="4147864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b="1">
                <a:latin typeface="Helvetica Neue"/>
              </a:rPr>
              <a:t>Model evaluation</a:t>
            </a:r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318C679-1F3C-5DA9-D497-915B4FFB6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99962"/>
              </p:ext>
            </p:extLst>
          </p:nvPr>
        </p:nvGraphicFramePr>
        <p:xfrm>
          <a:off x="7361517" y="5564393"/>
          <a:ext cx="3539900" cy="896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9950">
                  <a:extLst>
                    <a:ext uri="{9D8B030D-6E8A-4147-A177-3AD203B41FA5}">
                      <a16:colId xmlns:a16="http://schemas.microsoft.com/office/drawing/2014/main" val="1728839462"/>
                    </a:ext>
                  </a:extLst>
                </a:gridCol>
                <a:gridCol w="1769950">
                  <a:extLst>
                    <a:ext uri="{9D8B030D-6E8A-4147-A177-3AD203B41FA5}">
                      <a16:colId xmlns:a16="http://schemas.microsoft.com/office/drawing/2014/main" val="2332837904"/>
                    </a:ext>
                  </a:extLst>
                </a:gridCol>
              </a:tblGrid>
              <a:tr h="4483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Precision</a:t>
                      </a: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0.708</a:t>
                      </a: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31429"/>
                  </a:ext>
                </a:extLst>
              </a:tr>
              <a:tr h="4483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Recall</a:t>
                      </a: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0.565</a:t>
                      </a: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632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5DC10D-B2F2-277D-C88E-E8142A639351}"/>
              </a:ext>
            </a:extLst>
          </p:cNvPr>
          <p:cNvSpPr txBox="1"/>
          <p:nvPr/>
        </p:nvSpPr>
        <p:spPr>
          <a:xfrm>
            <a:off x="8547163" y="5397907"/>
            <a:ext cx="1205514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For &gt;50k</a:t>
            </a:r>
            <a:endParaRPr lang="en-US"/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53695E32-92DF-4D37-B893-130DD4CE9C3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68189314"/>
              </p:ext>
            </p:extLst>
          </p:nvPr>
        </p:nvGraphicFramePr>
        <p:xfrm>
          <a:off x="6747933" y="2311399"/>
          <a:ext cx="4394397" cy="1732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019059925"/>
                    </a:ext>
                  </a:extLst>
                </a:gridCol>
                <a:gridCol w="863699">
                  <a:extLst>
                    <a:ext uri="{9D8B030D-6E8A-4147-A177-3AD203B41FA5}">
                      <a16:colId xmlns:a16="http://schemas.microsoft.com/office/drawing/2014/main" val="118135956"/>
                    </a:ext>
                  </a:extLst>
                </a:gridCol>
                <a:gridCol w="1098599">
                  <a:extLst>
                    <a:ext uri="{9D8B030D-6E8A-4147-A177-3AD203B41FA5}">
                      <a16:colId xmlns:a16="http://schemas.microsoft.com/office/drawing/2014/main" val="2400895490"/>
                    </a:ext>
                  </a:extLst>
                </a:gridCol>
                <a:gridCol w="1098599">
                  <a:extLst>
                    <a:ext uri="{9D8B030D-6E8A-4147-A177-3AD203B41FA5}">
                      <a16:colId xmlns:a16="http://schemas.microsoft.com/office/drawing/2014/main" val="2621618439"/>
                    </a:ext>
                  </a:extLst>
                </a:gridCol>
              </a:tblGrid>
              <a:tr h="433231">
                <a:tc gridSpan="4">
                  <a:txBody>
                    <a:bodyPr/>
                    <a:lstStyle/>
                    <a:p>
                      <a:pPr algn="r"/>
                      <a:r>
                        <a:rPr lang="en-US" sz="25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Actual values</a:t>
                      </a:r>
                    </a:p>
                  </a:txBody>
                  <a:tcPr marL="0" marR="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67216"/>
                  </a:ext>
                </a:extLst>
              </a:tr>
              <a:tr h="433231">
                <a:tc rowSpan="3">
                  <a:txBody>
                    <a:bodyPr/>
                    <a:lstStyle/>
                    <a:p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Predicted Values</a:t>
                      </a:r>
                    </a:p>
                  </a:txBody>
                  <a:tcPr marL="0" marR="0" marT="0" marB="0" anchor="ctr"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586148"/>
                  </a:ext>
                </a:extLst>
              </a:tr>
              <a:tr h="433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6803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1046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72188"/>
                  </a:ext>
                </a:extLst>
              </a:tr>
              <a:tr h="433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  <a:latin typeface="Times New Roman"/>
                        </a:rPr>
                        <a:t>561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  <a:latin typeface="Times New Roman"/>
                        </a:rPr>
                        <a:t>1358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07554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FB048E4-36FA-65DA-03A3-414D0062B913}"/>
              </a:ext>
            </a:extLst>
          </p:cNvPr>
          <p:cNvSpPr txBox="1"/>
          <p:nvPr/>
        </p:nvSpPr>
        <p:spPr>
          <a:xfrm>
            <a:off x="7391603" y="1706346"/>
            <a:ext cx="460808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461D7C"/>
                </a:solidFill>
                <a:latin typeface="Calibri"/>
                <a:cs typeface="Calibri"/>
              </a:rPr>
              <a:t>Confusion matrix for test data</a:t>
            </a:r>
            <a:endParaRPr lang="en-US" sz="2800" b="1" dirty="0">
              <a:solidFill>
                <a:srgbClr val="461D7C"/>
              </a:solidFill>
            </a:endParaRPr>
          </a:p>
        </p:txBody>
      </p:sp>
      <p:pic>
        <p:nvPicPr>
          <p:cNvPr id="27" name="Picture 27" descr="Table&#10;&#10;Description automatically generated">
            <a:extLst>
              <a:ext uri="{FF2B5EF4-FFF2-40B4-BE49-F238E27FC236}">
                <a16:creationId xmlns:a16="http://schemas.microsoft.com/office/drawing/2014/main" id="{B19824CF-A246-2CE8-0143-E266F3B2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7" y="3180614"/>
            <a:ext cx="4495800" cy="27827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7214A52-6C4C-4284-1B31-E0A62E7BF94A}"/>
              </a:ext>
            </a:extLst>
          </p:cNvPr>
          <p:cNvSpPr txBox="1"/>
          <p:nvPr/>
        </p:nvSpPr>
        <p:spPr>
          <a:xfrm>
            <a:off x="910229" y="2307574"/>
            <a:ext cx="4888513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dirty="0">
                <a:latin typeface="Calibri"/>
                <a:cs typeface="Calibri"/>
              </a:rPr>
              <a:t>Using k = 10 in k-fold cross validation, the mean accuracy on training data is 0.817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8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F1B1-CF69-C5B0-E4BA-EA0E621A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Model 1: Logistic </a:t>
            </a:r>
            <a:r>
              <a:rPr lang="en-US"/>
              <a:t>Regression</a:t>
            </a:r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042EF-61A3-7B97-61A3-11975B51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F029A-2778-1301-5EDB-4C3AA6A49A6E}"/>
              </a:ext>
            </a:extLst>
          </p:cNvPr>
          <p:cNvSpPr txBox="1"/>
          <p:nvPr/>
        </p:nvSpPr>
        <p:spPr>
          <a:xfrm>
            <a:off x="2364638" y="2031588"/>
            <a:ext cx="7987769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b="1">
                <a:latin typeface="Helvetica Neue"/>
              </a:rPr>
              <a:t>Predicted probability of making more than 50k annually</a:t>
            </a:r>
            <a:endParaRPr lang="en-US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24246-B28A-7279-1BC0-9EBAF920257A}"/>
              </a:ext>
            </a:extLst>
          </p:cNvPr>
          <p:cNvSpPr txBox="1"/>
          <p:nvPr/>
        </p:nvSpPr>
        <p:spPr>
          <a:xfrm>
            <a:off x="869507" y="4803182"/>
            <a:ext cx="1043259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alibri"/>
                <a:cs typeface="Calibri"/>
              </a:rPr>
              <a:t>Individuals who are married black female and works at private company in Cuba, has around 65% probability of making more than 50k annually.</a:t>
            </a:r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536CA32E-A21A-3A87-EDFC-AF79AA07D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4" y="2897523"/>
            <a:ext cx="10879667" cy="157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4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5D8C-AB50-B824-D143-8907F77D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Model 2: Random Forest Classifier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A4CC75-ACCC-7CA1-4E8F-6D05BB69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1F705-A763-3353-93C1-4E3CB2EA96BC}"/>
              </a:ext>
            </a:extLst>
          </p:cNvPr>
          <p:cNvSpPr txBox="1"/>
          <p:nvPr/>
        </p:nvSpPr>
        <p:spPr>
          <a:xfrm>
            <a:off x="748461" y="5357234"/>
            <a:ext cx="349988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Arial"/>
                <a:cs typeface="Calibri"/>
              </a:rPr>
              <a:t>Accuracy on test data: </a:t>
            </a:r>
            <a:r>
              <a:rPr lang="en-US" dirty="0">
                <a:ea typeface="+mn-lt"/>
                <a:cs typeface="+mn-lt"/>
              </a:rPr>
              <a:t>0.815</a:t>
            </a:r>
            <a:endParaRPr lang="en-US" dirty="0">
              <a:latin typeface="Arial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71449B-C94C-2336-B840-7EFC2F0C89ED}"/>
              </a:ext>
            </a:extLst>
          </p:cNvPr>
          <p:cNvSpPr txBox="1"/>
          <p:nvPr/>
        </p:nvSpPr>
        <p:spPr>
          <a:xfrm>
            <a:off x="1229414" y="1743894"/>
            <a:ext cx="4147864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b="1">
                <a:latin typeface="Helvetica Neue"/>
              </a:rPr>
              <a:t>Model evaluation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D983EA-4FE8-3FAC-2DA3-1C6F395F34DA}"/>
              </a:ext>
            </a:extLst>
          </p:cNvPr>
          <p:cNvSpPr txBox="1"/>
          <p:nvPr/>
        </p:nvSpPr>
        <p:spPr>
          <a:xfrm>
            <a:off x="928778" y="2172419"/>
            <a:ext cx="465538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k-fold cross validation using k = 10</a:t>
            </a:r>
          </a:p>
          <a:p>
            <a:r>
              <a:rPr lang="en-US" sz="2200">
                <a:latin typeface="Tw Cen MT"/>
                <a:cs typeface="Calibri"/>
              </a:rPr>
              <a:t>We used </a:t>
            </a:r>
            <a:r>
              <a:rPr lang="en-US" sz="2200" err="1">
                <a:latin typeface="Tw Cen MT"/>
                <a:cs typeface="Calibri"/>
              </a:rPr>
              <a:t>GridSearchCV</a:t>
            </a:r>
            <a:endParaRPr lang="en-US" sz="2200" err="1">
              <a:ea typeface="+mn-lt"/>
              <a:cs typeface="+mn-lt"/>
            </a:endParaRPr>
          </a:p>
          <a:p>
            <a:endParaRPr lang="en-US" sz="2200">
              <a:latin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351AEA-9F9A-55D3-D62F-E71D5389B698}"/>
              </a:ext>
            </a:extLst>
          </p:cNvPr>
          <p:cNvSpPr txBox="1"/>
          <p:nvPr/>
        </p:nvSpPr>
        <p:spPr>
          <a:xfrm>
            <a:off x="462067" y="4986248"/>
            <a:ext cx="4709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Avg Train Accuracy for 10 - Fold: </a:t>
            </a:r>
            <a:r>
              <a:rPr lang="en-US" dirty="0">
                <a:ea typeface="+mn-lt"/>
                <a:cs typeface="+mn-lt"/>
              </a:rPr>
              <a:t>0.823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9" name="Picture 29" descr="Table&#10;&#10;Description automatically generated">
            <a:extLst>
              <a:ext uri="{FF2B5EF4-FFF2-40B4-BE49-F238E27FC236}">
                <a16:creationId xmlns:a16="http://schemas.microsoft.com/office/drawing/2014/main" id="{A09433AF-26C4-64D8-7408-2A61F95F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098" y="1531976"/>
            <a:ext cx="2016642" cy="1516911"/>
          </a:xfrm>
          <a:prstGeom prst="rect">
            <a:avLst/>
          </a:prstGeom>
        </p:spPr>
      </p:pic>
      <p:pic>
        <p:nvPicPr>
          <p:cNvPr id="8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1028C150-79A9-7798-BEBC-EF67CF63E0F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099413" y="3473967"/>
            <a:ext cx="4295775" cy="3105150"/>
          </a:xfrm>
        </p:spPr>
      </p:pic>
      <p:pic>
        <p:nvPicPr>
          <p:cNvPr id="9" name="Picture 10" descr="Table&#10;&#10;Description automatically generated">
            <a:extLst>
              <a:ext uri="{FF2B5EF4-FFF2-40B4-BE49-F238E27FC236}">
                <a16:creationId xmlns:a16="http://schemas.microsoft.com/office/drawing/2014/main" id="{E7D49B8A-D4A2-7FC3-C699-2A254FB88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98" y="3141826"/>
            <a:ext cx="4488711" cy="13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9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73CE-F6AC-570D-1589-0530C1CC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Motivation and Source of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5C3B-104F-9ADF-3E2B-0A06180AF5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0" indent="0">
              <a:buNone/>
            </a:pPr>
            <a:r>
              <a:rPr lang="en-US" sz="2600" b="1">
                <a:latin typeface="Times New Roman"/>
                <a:cs typeface="Times New Roman"/>
              </a:rPr>
              <a:t>Motivation</a:t>
            </a:r>
          </a:p>
          <a:p>
            <a:r>
              <a:rPr lang="en-US" sz="2400">
                <a:latin typeface="Times New Roman"/>
                <a:cs typeface="Times New Roman"/>
              </a:rPr>
              <a:t>Two tentative datasets</a:t>
            </a:r>
            <a:endParaRPr lang="en-US"/>
          </a:p>
          <a:p>
            <a:pPr lvl="1"/>
            <a:r>
              <a:rPr lang="en-US" sz="2400">
                <a:latin typeface="Times New Roman"/>
                <a:ea typeface="+mn-lt"/>
                <a:cs typeface="+mn-lt"/>
              </a:rPr>
              <a:t>Car Evaluation Dataset</a:t>
            </a:r>
            <a:r>
              <a:rPr lang="en-US" sz="2400">
                <a:latin typeface="Times New Roman"/>
                <a:cs typeface="Times New Roman"/>
              </a:rPr>
              <a:t> </a:t>
            </a:r>
          </a:p>
          <a:p>
            <a:pPr lvl="1">
              <a:buClr>
                <a:srgbClr val="133579"/>
              </a:buClr>
            </a:pPr>
            <a:r>
              <a:rPr lang="en-US" sz="2400">
                <a:latin typeface="Times New Roman"/>
                <a:cs typeface="Times New Roman"/>
              </a:rPr>
              <a:t>Adult Dataset</a:t>
            </a:r>
          </a:p>
          <a:p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Interested to explore the demographic characteristics which can help to predict the probability of making more than 50k annually</a:t>
            </a:r>
            <a:endParaRPr lang="en-US"/>
          </a:p>
          <a:p>
            <a:endParaRPr lang="en-US" sz="2400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478CE-60F1-EC5C-370C-52E042BA2A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282B2A08-00C0-4673-8E18-FFD82671F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7DBF60-0550-07B6-D7BC-15B7C52143B5}"/>
              </a:ext>
            </a:extLst>
          </p:cNvPr>
          <p:cNvSpPr txBox="1">
            <a:spLocks/>
          </p:cNvSpPr>
          <p:nvPr/>
        </p:nvSpPr>
        <p:spPr>
          <a:xfrm>
            <a:off x="7018068" y="2949665"/>
            <a:ext cx="4513053" cy="248009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latin typeface="Times New Roman"/>
                <a:cs typeface="Times New Roman"/>
              </a:rPr>
              <a:t>Source</a:t>
            </a:r>
            <a:endParaRPr lang="en-US" sz="2600" b="1"/>
          </a:p>
          <a:p>
            <a:pPr lvl="1">
              <a:buClr>
                <a:srgbClr val="133579"/>
              </a:buClr>
            </a:pPr>
            <a:r>
              <a:rPr lang="en-US" sz="2400">
                <a:ea typeface="+mn-lt"/>
                <a:cs typeface="+mn-lt"/>
              </a:rPr>
              <a:t>1</a:t>
            </a:r>
            <a:r>
              <a:rPr lang="en-US" sz="2400">
                <a:latin typeface="Times New Roman"/>
                <a:cs typeface="Times New Roman"/>
              </a:rPr>
              <a:t>994 Census database</a:t>
            </a:r>
          </a:p>
          <a:p>
            <a:pPr lvl="1">
              <a:buClr>
                <a:srgbClr val="133579"/>
              </a:buClr>
            </a:pPr>
            <a:r>
              <a:rPr lang="en-US" sz="2400">
                <a:latin typeface="Times New Roman"/>
                <a:cs typeface="Times New Roman"/>
              </a:rPr>
              <a:t>UCI machine learning repository</a:t>
            </a:r>
            <a:endParaRPr lang="en-US"/>
          </a:p>
          <a:p>
            <a:pPr>
              <a:buClr>
                <a:srgbClr val="E3A917"/>
              </a:buClr>
            </a:pPr>
            <a:endParaRPr lang="en-US" sz="2400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C241F9-1877-16DE-D8A2-6EC4DC523857}"/>
              </a:ext>
            </a:extLst>
          </p:cNvPr>
          <p:cNvSpPr txBox="1">
            <a:spLocks/>
          </p:cNvSpPr>
          <p:nvPr/>
        </p:nvSpPr>
        <p:spPr>
          <a:xfrm>
            <a:off x="6910238" y="1842607"/>
            <a:ext cx="3822940" cy="90577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>
                <a:solidFill>
                  <a:schemeClr val="accent3"/>
                </a:solidFill>
                <a:latin typeface="Times New Roman"/>
                <a:cs typeface="Times New Roman"/>
              </a:rPr>
              <a:t>Adult Dataset</a:t>
            </a:r>
            <a:r>
              <a:rPr lang="en-US" sz="2600">
                <a:latin typeface="Times New Roman"/>
                <a:cs typeface="Times New Roman"/>
              </a:rPr>
              <a:t> was chosen</a:t>
            </a:r>
            <a:endParaRPr lang="en-US" sz="2600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latin typeface="Times New Roman"/>
              <a:cs typeface="Times New Roman"/>
            </a:endParaRPr>
          </a:p>
          <a:p>
            <a:pPr>
              <a:buClr>
                <a:srgbClr val="E3A917"/>
              </a:buClr>
            </a:pPr>
            <a:endParaRPr lang="en-US" sz="2400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1921905-924C-9611-9DDF-194D1440EA38}"/>
              </a:ext>
            </a:extLst>
          </p:cNvPr>
          <p:cNvSpPr>
            <a:spLocks noGrp="1"/>
          </p:cNvSpPr>
          <p:nvPr/>
        </p:nvSpPr>
        <p:spPr>
          <a:xfrm>
            <a:off x="6907604" y="5188882"/>
            <a:ext cx="4351484" cy="492713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9300" indent="-273050" algn="l" rtl="0" eaLnBrk="1" latinLnBrk="0" hangingPunct="1">
              <a:spcBef>
                <a:spcPts val="550"/>
              </a:spcBef>
              <a:buClr>
                <a:srgbClr val="E3A917"/>
              </a:buClr>
              <a:buSzPct val="100000"/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31875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487488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kumimoji="0" sz="2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946275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dim(adult)                  32561    15</a:t>
            </a:r>
          </a:p>
          <a:p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3C1FF5-4FD2-41FD-5C03-3AB9FD217B4F}"/>
              </a:ext>
            </a:extLst>
          </p:cNvPr>
          <p:cNvSpPr/>
          <p:nvPr/>
        </p:nvSpPr>
        <p:spPr>
          <a:xfrm>
            <a:off x="8399994" y="5190415"/>
            <a:ext cx="978408" cy="30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40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5D8C-AB50-B824-D143-8907F77D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Model 2: Random Forest Classifier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A4CC75-ACCC-7CA1-4E8F-6D05BB69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4848-08BF-CEEF-A8E7-846E2EFB3B8E}"/>
              </a:ext>
            </a:extLst>
          </p:cNvPr>
          <p:cNvSpPr txBox="1"/>
          <p:nvPr/>
        </p:nvSpPr>
        <p:spPr>
          <a:xfrm>
            <a:off x="1332229" y="1661976"/>
            <a:ext cx="4147864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b="1">
                <a:latin typeface="Helvetica Neue"/>
              </a:rPr>
              <a:t>Importance of the variables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F1571-C255-F57E-9FAA-1563EB5B72F6}"/>
              </a:ext>
            </a:extLst>
          </p:cNvPr>
          <p:cNvSpPr txBox="1"/>
          <p:nvPr/>
        </p:nvSpPr>
        <p:spPr>
          <a:xfrm>
            <a:off x="6983819" y="2544726"/>
            <a:ext cx="345203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       Age </a:t>
            </a:r>
            <a:r>
              <a:rPr lang="en-US" dirty="0">
                <a:latin typeface="Calibri"/>
                <a:cs typeface="Arial"/>
              </a:rPr>
              <a:t>number seems to be most important to predict the probability of making more than 50k annually, followed by​</a:t>
            </a:r>
            <a:endParaRPr lang="en-US" dirty="0"/>
          </a:p>
          <a:p>
            <a:pPr lvl="1">
              <a:buChar char="•"/>
            </a:pPr>
            <a:r>
              <a:rPr lang="en-US" dirty="0">
                <a:latin typeface="Calibri"/>
                <a:cs typeface="Arial"/>
              </a:rPr>
              <a:t>Marital Status ​</a:t>
            </a:r>
            <a:endParaRPr lang="en-US" dirty="0"/>
          </a:p>
          <a:p>
            <a:pPr lvl="1">
              <a:buChar char="•"/>
            </a:pPr>
            <a:r>
              <a:rPr lang="en-US" dirty="0">
                <a:latin typeface="Calibri"/>
                <a:cs typeface="Arial"/>
              </a:rPr>
              <a:t>Education num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Hours per week</a:t>
            </a:r>
            <a:endParaRPr lang="en-US" dirty="0">
              <a:latin typeface="Calibri"/>
              <a:cs typeface="Arial"/>
            </a:endParaRPr>
          </a:p>
          <a:p>
            <a:pPr lvl="1">
              <a:buChar char="•"/>
            </a:pPr>
            <a:endParaRPr lang="en-US">
              <a:latin typeface="Calibri"/>
              <a:cs typeface="Arial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B9692B6-07BB-6BB6-E260-CA3A0294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83695"/>
              </p:ext>
            </p:extLst>
          </p:nvPr>
        </p:nvGraphicFramePr>
        <p:xfrm>
          <a:off x="903767" y="5656521"/>
          <a:ext cx="1015835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487">
                  <a:extLst>
                    <a:ext uri="{9D8B030D-6E8A-4147-A177-3AD203B41FA5}">
                      <a16:colId xmlns:a16="http://schemas.microsoft.com/office/drawing/2014/main" val="2307238557"/>
                    </a:ext>
                  </a:extLst>
                </a:gridCol>
                <a:gridCol w="923487">
                  <a:extLst>
                    <a:ext uri="{9D8B030D-6E8A-4147-A177-3AD203B41FA5}">
                      <a16:colId xmlns:a16="http://schemas.microsoft.com/office/drawing/2014/main" val="3791074834"/>
                    </a:ext>
                  </a:extLst>
                </a:gridCol>
                <a:gridCol w="923487">
                  <a:extLst>
                    <a:ext uri="{9D8B030D-6E8A-4147-A177-3AD203B41FA5}">
                      <a16:colId xmlns:a16="http://schemas.microsoft.com/office/drawing/2014/main" val="4018395165"/>
                    </a:ext>
                  </a:extLst>
                </a:gridCol>
                <a:gridCol w="923487">
                  <a:extLst>
                    <a:ext uri="{9D8B030D-6E8A-4147-A177-3AD203B41FA5}">
                      <a16:colId xmlns:a16="http://schemas.microsoft.com/office/drawing/2014/main" val="141059095"/>
                    </a:ext>
                  </a:extLst>
                </a:gridCol>
                <a:gridCol w="923487">
                  <a:extLst>
                    <a:ext uri="{9D8B030D-6E8A-4147-A177-3AD203B41FA5}">
                      <a16:colId xmlns:a16="http://schemas.microsoft.com/office/drawing/2014/main" val="4155621168"/>
                    </a:ext>
                  </a:extLst>
                </a:gridCol>
                <a:gridCol w="923487">
                  <a:extLst>
                    <a:ext uri="{9D8B030D-6E8A-4147-A177-3AD203B41FA5}">
                      <a16:colId xmlns:a16="http://schemas.microsoft.com/office/drawing/2014/main" val="1914028140"/>
                    </a:ext>
                  </a:extLst>
                </a:gridCol>
                <a:gridCol w="923487">
                  <a:extLst>
                    <a:ext uri="{9D8B030D-6E8A-4147-A177-3AD203B41FA5}">
                      <a16:colId xmlns:a16="http://schemas.microsoft.com/office/drawing/2014/main" val="1040120981"/>
                    </a:ext>
                  </a:extLst>
                </a:gridCol>
                <a:gridCol w="923487">
                  <a:extLst>
                    <a:ext uri="{9D8B030D-6E8A-4147-A177-3AD203B41FA5}">
                      <a16:colId xmlns:a16="http://schemas.microsoft.com/office/drawing/2014/main" val="1799104656"/>
                    </a:ext>
                  </a:extLst>
                </a:gridCol>
                <a:gridCol w="923487">
                  <a:extLst>
                    <a:ext uri="{9D8B030D-6E8A-4147-A177-3AD203B41FA5}">
                      <a16:colId xmlns:a16="http://schemas.microsoft.com/office/drawing/2014/main" val="1705237659"/>
                    </a:ext>
                  </a:extLst>
                </a:gridCol>
                <a:gridCol w="923487">
                  <a:extLst>
                    <a:ext uri="{9D8B030D-6E8A-4147-A177-3AD203B41FA5}">
                      <a16:colId xmlns:a16="http://schemas.microsoft.com/office/drawing/2014/main" val="1958777237"/>
                    </a:ext>
                  </a:extLst>
                </a:gridCol>
                <a:gridCol w="923487">
                  <a:extLst>
                    <a:ext uri="{9D8B030D-6E8A-4147-A177-3AD203B41FA5}">
                      <a16:colId xmlns:a16="http://schemas.microsoft.com/office/drawing/2014/main" val="1703604058"/>
                    </a:ext>
                  </a:extLst>
                </a:gridCol>
              </a:tblGrid>
              <a:tr h="88037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workclass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education-num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marital-status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occupation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relationship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race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hours-per-week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native-country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salary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246604"/>
                  </a:ext>
                </a:extLst>
              </a:tr>
            </a:tbl>
          </a:graphicData>
        </a:graphic>
      </p:graphicFrame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6EE4BDF3-96AA-6E74-BE7F-43D63B43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14" y="2373829"/>
            <a:ext cx="2785730" cy="234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7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5D8C-AB50-B824-D143-8907F77D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Model 3: Support Vector Machines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A4CC75-ACCC-7CA1-4E8F-6D05BB69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5BD37-51F5-172B-5BB7-2B57719A8D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90606" y="1870587"/>
            <a:ext cx="10871200" cy="4495800"/>
          </a:xfrm>
        </p:spPr>
        <p:txBody>
          <a:bodyPr vert="horz" lIns="91440" tIns="45720" rIns="91440" bIns="45720" anchor="t">
            <a:normAutofit/>
          </a:bodyPr>
          <a:lstStyle/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SVMs - binary classification problems. </a:t>
            </a:r>
          </a:p>
          <a:p>
            <a:r>
              <a:rPr lang="en-US" dirty="0">
                <a:latin typeface="Times New Roman"/>
                <a:cs typeface="Times New Roman"/>
              </a:rPr>
              <a:t> Kernel methods, kernel functions - transform data features.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Complex datasets - higher dimensions.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Simplification of data boundaries .</a:t>
            </a:r>
            <a:endParaRPr lang="en-US" dirty="0"/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39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442A-A305-EFEA-5DCD-EBAFEF7D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Model 3: Support Vector Machines</a:t>
            </a:r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C081BB-9791-FF23-CA1B-BF0B39D3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30E7F697-8724-B8BC-24B5-3AE93442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71" y="1562376"/>
            <a:ext cx="5201264" cy="4949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BD567A-CB47-2A6C-EBC5-0FD39EA960E9}"/>
              </a:ext>
            </a:extLst>
          </p:cNvPr>
          <p:cNvSpPr txBox="1"/>
          <p:nvPr/>
        </p:nvSpPr>
        <p:spPr>
          <a:xfrm>
            <a:off x="7428271" y="6027174"/>
            <a:ext cx="44146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https://www.spiceworks.com/tech/big-data/articles/what-is-support-vector-machine/</a:t>
            </a:r>
          </a:p>
        </p:txBody>
      </p:sp>
    </p:spTree>
    <p:extLst>
      <p:ext uri="{BB962C8B-B14F-4D97-AF65-F5344CB8AC3E}">
        <p14:creationId xmlns:p14="http://schemas.microsoft.com/office/powerpoint/2010/main" val="29862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D0A87F-3210-01FD-D1C0-3BC974C3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EF740-16EC-D052-B161-5542FDCE4B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8993" y="1759974"/>
            <a:ext cx="6004231" cy="4618703"/>
          </a:xfrm>
        </p:spPr>
        <p:txBody>
          <a:bodyPr vert="horz"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/>
                <a:cs typeface="Times New Roman"/>
              </a:rPr>
              <a:t>***Evaluation Metrics for testing dataset***
</a:t>
            </a:r>
            <a:r>
              <a:rPr lang="en-US" sz="2000">
                <a:highlight>
                  <a:srgbClr val="FFFF00"/>
                </a:highlight>
                <a:latin typeface="Consolas"/>
                <a:cs typeface="Times New Roman"/>
              </a:rPr>
              <a:t>Confusion Matrix:
[[6879  518]
 [1280 1092]]</a:t>
            </a:r>
            <a:r>
              <a:rPr lang="en-US" sz="2000">
                <a:latin typeface="Consolas"/>
                <a:cs typeface="Times New Roman"/>
              </a:rPr>
              <a:t>
Accuracy Score: </a:t>
            </a:r>
            <a:r>
              <a:rPr lang="en-US" sz="2000">
                <a:highlight>
                  <a:srgbClr val="FFFF00"/>
                </a:highlight>
                <a:latin typeface="Consolas"/>
                <a:cs typeface="Times New Roman"/>
              </a:rPr>
              <a:t>0.8159484082301157</a:t>
            </a:r>
            <a:r>
              <a:rPr lang="en-US" sz="2000">
                <a:latin typeface="Consolas"/>
                <a:cs typeface="Times New Roman"/>
              </a:rPr>
              <a:t>
Misclassification Rate (Classification error): 0.18405159176988428
False Positive Rate: 0.07002838988779235
ROC_AUC_SCORE of Predicted Value: 0.6951713025265929</a:t>
            </a:r>
            <a:endParaRPr lang="en-US" sz="2000">
              <a:cs typeface="Times New Roman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504752F-7D55-2A8B-DA42-9CFFD461C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51" y="2015289"/>
            <a:ext cx="5631425" cy="420393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EEB380B-D60F-B8A3-0B8A-7B63C0A4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Model 3: Support Vector Machines - Linear</a:t>
            </a:r>
            <a:endParaRPr lang="en-US" b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769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AD6D-54A2-35F7-C9BB-5C84097A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41" y="228600"/>
            <a:ext cx="10694723" cy="955515"/>
          </a:xfrm>
        </p:spPr>
        <p:txBody>
          <a:bodyPr vert="horz" lIns="91440" tIns="45720" rIns="91440" bIns="45720" anchor="ctr">
            <a:normAutofit fontScale="9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Model 3: Support Vector Machines – Non-linear (RBF)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31C968-3CDF-265E-60F0-60D938BB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2A08-00C0-4673-8E18-FFD82671F9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C49A7-3581-0D6C-E232-7E23221D79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36412" y="1907458"/>
            <a:ext cx="10871200" cy="4495800"/>
          </a:xfrm>
        </p:spPr>
        <p:txBody>
          <a:bodyPr vert="horz" lIns="91440" tIns="45720" rIns="91440" bIns="45720" anchor="t">
            <a:normAutofit fontScale="85000" lnSpcReduction="20000"/>
          </a:bodyPr>
          <a:lstStyle/>
          <a:p>
            <a:r>
              <a:rPr lang="en-US" dirty="0">
                <a:latin typeface="Consolas"/>
                <a:cs typeface="Times New Roman"/>
              </a:rPr>
              <a:t>***Evaluation Metrics for testing dataset***
</a:t>
            </a:r>
            <a:r>
              <a:rPr lang="en-US" dirty="0">
                <a:highlight>
                  <a:srgbClr val="FFFF00"/>
                </a:highlight>
                <a:latin typeface="Consolas"/>
                <a:cs typeface="Times New Roman"/>
              </a:rPr>
              <a:t>Confusion Matrix:
[[6951  446]
 [1295 1077]]</a:t>
            </a:r>
            <a:r>
              <a:rPr lang="en-US" dirty="0">
                <a:latin typeface="Consolas"/>
                <a:cs typeface="Times New Roman"/>
              </a:rPr>
              <a:t>
Accuracy Score: </a:t>
            </a:r>
            <a:r>
              <a:rPr lang="en-US" dirty="0">
                <a:highlight>
                  <a:srgbClr val="FFFF00"/>
                </a:highlight>
                <a:latin typeface="Consolas"/>
                <a:cs typeface="Times New Roman"/>
              </a:rPr>
              <a:t>0.8217831917289384</a:t>
            </a:r>
            <a:r>
              <a:rPr lang="en-US" dirty="0">
                <a:latin typeface="Consolas"/>
                <a:cs typeface="Times New Roman"/>
              </a:rPr>
              <a:t>
Misclassification Rate (Classification error): 0.17821680827106157
False Positive Rate: 0.06029471407327295
</a:t>
            </a:r>
          </a:p>
        </p:txBody>
      </p:sp>
    </p:spTree>
    <p:extLst>
      <p:ext uri="{BB962C8B-B14F-4D97-AF65-F5344CB8AC3E}">
        <p14:creationId xmlns:p14="http://schemas.microsoft.com/office/powerpoint/2010/main" val="351294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D2F7-8CA3-48E9-A099-5793E1AC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Comparing Three Models</a:t>
            </a:r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F9FE82-E124-4D51-6909-6CE66ABB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4EF8-587E-240D-E4DE-C5D1D37D59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2278463"/>
            <a:ext cx="6089860" cy="4127361"/>
          </a:xfrm>
        </p:spPr>
        <p:txBody>
          <a:bodyPr vert="horz" lIns="91440" tIns="45720" rIns="91440" bIns="4572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4192D0-55DD-60D4-F63F-8506E171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278463"/>
            <a:ext cx="5535260" cy="4046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6C38-EB12-A95F-71F2-C1BB5988565B}"/>
              </a:ext>
            </a:extLst>
          </p:cNvPr>
          <p:cNvSpPr txBox="1"/>
          <p:nvPr/>
        </p:nvSpPr>
        <p:spPr>
          <a:xfrm>
            <a:off x="6591719" y="2103455"/>
            <a:ext cx="527203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>
                <a:latin typeface="Times New Roman"/>
                <a:cs typeface="Arial"/>
              </a:rPr>
              <a:t>Box Plot comparison of the model clearly tells that Random Forest Classifier fits the data well comparing other models.​</a:t>
            </a:r>
          </a:p>
          <a:p>
            <a:pPr>
              <a:buChar char="•"/>
            </a:pPr>
            <a:r>
              <a:rPr lang="en-US" sz="2400">
                <a:latin typeface="Times New Roman"/>
                <a:cs typeface="Arial"/>
              </a:rPr>
              <a:t>Whisker / Box plot shows the spread of the accuracy range of cross fold validation for three algorithms.​</a:t>
            </a:r>
          </a:p>
          <a:p>
            <a:pPr>
              <a:buChar char="•"/>
            </a:pPr>
            <a:r>
              <a:rPr lang="en-US" sz="2400">
                <a:latin typeface="Times New Roman"/>
                <a:cs typeface="Arial"/>
              </a:rPr>
              <a:t>Logistic Regression has the least spread of accuracy whereas Random Forest classifier and SVC are spread with different set of K Folds.​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8F312-EC0C-90AD-3812-6B34C74CFDA0}"/>
              </a:ext>
            </a:extLst>
          </p:cNvPr>
          <p:cNvSpPr txBox="1"/>
          <p:nvPr/>
        </p:nvSpPr>
        <p:spPr>
          <a:xfrm>
            <a:off x="2907323" y="1609411"/>
            <a:ext cx="6678804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>
                <a:latin typeface="Times New Roman"/>
              </a:rPr>
              <a:t>Box Plot comparing the results of models.</a:t>
            </a:r>
            <a:r>
              <a:rPr lang="en-US" sz="2600" b="1">
                <a:latin typeface="Times New Roman"/>
                <a:cs typeface="Times New Roman"/>
              </a:rPr>
              <a:t>​</a:t>
            </a:r>
            <a:endParaRPr lang="en-US" sz="2600" b="1"/>
          </a:p>
        </p:txBody>
      </p:sp>
    </p:spTree>
    <p:extLst>
      <p:ext uri="{BB962C8B-B14F-4D97-AF65-F5344CB8AC3E}">
        <p14:creationId xmlns:p14="http://schemas.microsoft.com/office/powerpoint/2010/main" val="28132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7251-5037-2717-E7E2-C0A93641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/>
              <a:t>Comparing </a:t>
            </a:r>
            <a:r>
              <a:rPr lang="en-US">
                <a:latin typeface="Times New Roman"/>
                <a:cs typeface="Times New Roman"/>
              </a:rPr>
              <a:t>Three Models</a:t>
            </a:r>
            <a:endParaRPr lang="en-US" b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0C5DC-C1C1-B290-5453-A2012878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C77E5-266C-E889-4673-10803FD483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Comparing the accuracies of different models are not always perfect to identify the right model or fine tune the model.</a:t>
            </a:r>
          </a:p>
          <a:p>
            <a:r>
              <a:rPr lang="en-US">
                <a:latin typeface="Times New Roman"/>
                <a:cs typeface="Times New Roman"/>
              </a:rPr>
              <a:t>In a classifier model, though accuracy is easily readable finding area under roc-curve / </a:t>
            </a:r>
            <a:r>
              <a:rPr lang="en-US" err="1">
                <a:latin typeface="Times New Roman"/>
                <a:cs typeface="Times New Roman"/>
              </a:rPr>
              <a:t>auc</a:t>
            </a:r>
            <a:r>
              <a:rPr lang="en-US">
                <a:latin typeface="Times New Roman"/>
                <a:cs typeface="Times New Roman"/>
              </a:rPr>
              <a:t> score is consistent and more discriminative.</a:t>
            </a: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075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95E6-7FB1-A307-7701-2F45C331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Comparing Three Models</a:t>
            </a:r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1BB35-0838-C97F-2614-AB670BD4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38085-D1C4-28D5-61E7-1210871C65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ROC Curves</a:t>
            </a:r>
          </a:p>
        </p:txBody>
      </p:sp>
      <p:pic>
        <p:nvPicPr>
          <p:cNvPr id="6" name="Picture 6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527B5EBA-5EB0-9C5B-2555-5558ABDA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4" y="2220126"/>
            <a:ext cx="5331673" cy="3831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56F306-3BE2-1054-A75C-97057B0572C1}"/>
              </a:ext>
            </a:extLst>
          </p:cNvPr>
          <p:cNvSpPr txBox="1"/>
          <p:nvPr/>
        </p:nvSpPr>
        <p:spPr>
          <a:xfrm>
            <a:off x="6173037" y="1458685"/>
            <a:ext cx="6017286" cy="22254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 dirty="0">
                <a:latin typeface="Times New Roman"/>
                <a:cs typeface="Arial"/>
              </a:rPr>
              <a:t>For three of our classifiers, we have plotted the ROC curve and </a:t>
            </a:r>
            <a:r>
              <a:rPr lang="en-US" sz="2800" dirty="0" err="1">
                <a:latin typeface="Times New Roman"/>
                <a:cs typeface="Arial"/>
              </a:rPr>
              <a:t>auc</a:t>
            </a:r>
            <a:r>
              <a:rPr lang="en-US" sz="2800" dirty="0">
                <a:latin typeface="Times New Roman"/>
                <a:cs typeface="Arial"/>
              </a:rPr>
              <a:t> scores.​</a:t>
            </a:r>
          </a:p>
          <a:p>
            <a:pPr>
              <a:buChar char="•"/>
            </a:pPr>
            <a:r>
              <a:rPr lang="en-US" sz="2800" dirty="0">
                <a:latin typeface="Times New Roman"/>
                <a:cs typeface="Arial"/>
              </a:rPr>
              <a:t>The </a:t>
            </a:r>
            <a:r>
              <a:rPr lang="en-US" sz="2800" dirty="0" err="1">
                <a:latin typeface="Times New Roman"/>
                <a:cs typeface="Arial"/>
              </a:rPr>
              <a:t>auc</a:t>
            </a:r>
            <a:r>
              <a:rPr lang="en-US" sz="2800" dirty="0">
                <a:latin typeface="Times New Roman"/>
                <a:cs typeface="Arial"/>
              </a:rPr>
              <a:t> scores of each model also tells that random forest classifier fits the model better than other two models.​</a:t>
            </a:r>
          </a:p>
        </p:txBody>
      </p:sp>
      <p:pic>
        <p:nvPicPr>
          <p:cNvPr id="8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AC78F97-854D-31D8-90B6-423345C48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73" y="3857487"/>
            <a:ext cx="3688744" cy="2755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969C96-20B6-4D35-C6C1-542BDDB27C40}"/>
              </a:ext>
            </a:extLst>
          </p:cNvPr>
          <p:cNvSpPr txBox="1"/>
          <p:nvPr/>
        </p:nvSpPr>
        <p:spPr>
          <a:xfrm>
            <a:off x="9857433" y="4774643"/>
            <a:ext cx="188071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latin typeface="Consolas"/>
              </a:rPr>
              <a:t>ROC_AUC_SCORE : 0.695171</a:t>
            </a:r>
          </a:p>
        </p:txBody>
      </p:sp>
    </p:spTree>
    <p:extLst>
      <p:ext uri="{BB962C8B-B14F-4D97-AF65-F5344CB8AC3E}">
        <p14:creationId xmlns:p14="http://schemas.microsoft.com/office/powerpoint/2010/main" val="246230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2DA4-B20C-6BFF-0313-0CD3CF91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Comparing Three Models</a:t>
            </a:r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A29EE-C437-9F89-C9A0-5B904CA7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5D0E9-5A8B-96A0-64F7-E35FB5C9CE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 fontScale="92500"/>
          </a:bodyPr>
          <a:lstStyle/>
          <a:p>
            <a:r>
              <a:rPr lang="en-US">
                <a:latin typeface="Times New Roman"/>
                <a:cs typeface="Times New Roman"/>
              </a:rPr>
              <a:t>Pros and Cons</a:t>
            </a:r>
            <a:endParaRPr lang="en-US"/>
          </a:p>
          <a:p>
            <a:pPr lvl="1"/>
            <a:r>
              <a:rPr lang="en-US" sz="2600" b="1">
                <a:latin typeface="Times New Roman"/>
                <a:cs typeface="Times New Roman"/>
              </a:rPr>
              <a:t>Logistics regression</a:t>
            </a:r>
            <a:r>
              <a:rPr lang="en-US" sz="2600">
                <a:latin typeface="Times New Roman"/>
                <a:cs typeface="Times New Roman"/>
              </a:rPr>
              <a:t> is easy to train, implement and interpret</a:t>
            </a:r>
          </a:p>
          <a:p>
            <a:pPr lvl="1"/>
            <a:r>
              <a:rPr lang="en-US" sz="2600">
                <a:latin typeface="Times New Roman"/>
                <a:cs typeface="Times New Roman"/>
              </a:rPr>
              <a:t>However, it is difficult to establish complex relationship with this predicting method and it is only suitable for linear surface data.</a:t>
            </a:r>
          </a:p>
          <a:p>
            <a:pPr lvl="1"/>
            <a:r>
              <a:rPr lang="en-US" sz="2600" b="1">
                <a:latin typeface="Times New Roman"/>
                <a:cs typeface="Times New Roman"/>
              </a:rPr>
              <a:t>Random Forests</a:t>
            </a:r>
            <a:r>
              <a:rPr lang="en-US" sz="2600">
                <a:latin typeface="Times New Roman"/>
                <a:cs typeface="Times New Roman"/>
              </a:rPr>
              <a:t> work well with large set of data.</a:t>
            </a:r>
          </a:p>
          <a:p>
            <a:pPr lvl="1"/>
            <a:r>
              <a:rPr lang="en-US" sz="2600">
                <a:latin typeface="Times New Roman"/>
                <a:cs typeface="Times New Roman"/>
              </a:rPr>
              <a:t>It can be used for both classification and regression tasks.</a:t>
            </a:r>
          </a:p>
          <a:p>
            <a:pPr lvl="1"/>
            <a:r>
              <a:rPr lang="en-US" sz="2600">
                <a:latin typeface="Times New Roman"/>
                <a:cs typeface="Times New Roman"/>
              </a:rPr>
              <a:t>However, Random Forests are not easily interpretable and can be computationally intensive for large datasets. It is expensive for large datasets.</a:t>
            </a:r>
          </a:p>
          <a:p>
            <a:pPr lvl="1"/>
            <a:r>
              <a:rPr lang="en-US" sz="2600" b="1">
                <a:latin typeface="Times New Roman"/>
                <a:cs typeface="Times New Roman"/>
              </a:rPr>
              <a:t>Support vector machine</a:t>
            </a:r>
            <a:r>
              <a:rPr lang="en-US" sz="2600">
                <a:latin typeface="Times New Roman"/>
                <a:cs typeface="Times New Roman"/>
              </a:rPr>
              <a:t> is effective in high dimensional spaces, but it requires higher training time when the dataset is large enough.</a:t>
            </a:r>
          </a:p>
          <a:p>
            <a:pPr lvl="1"/>
            <a:endParaRPr lang="en-US" sz="2600">
              <a:latin typeface="Times New Roman"/>
              <a:cs typeface="Times New Roman"/>
            </a:endParaRPr>
          </a:p>
          <a:p>
            <a:pPr lvl="1"/>
            <a:endParaRPr lang="en-US" sz="2600">
              <a:latin typeface="Times New Roman"/>
              <a:cs typeface="Times New Roman"/>
            </a:endParaRPr>
          </a:p>
          <a:p>
            <a:pPr lvl="1"/>
            <a:endParaRPr lang="en-US" sz="2600">
              <a:latin typeface="Times New Roman"/>
              <a:cs typeface="Times New Roman"/>
            </a:endParaRPr>
          </a:p>
          <a:p>
            <a:pPr lvl="1"/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8061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A7E0-CA5A-5FB4-6000-7EB78951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Conclusion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47593-9561-8F49-763D-85BE0555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678EC-413E-E2B0-3D8E-134C6A395F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 lnSpcReduction="10000"/>
          </a:bodyPr>
          <a:lstStyle/>
          <a:p>
            <a:pPr marL="457200" indent="-457200"/>
            <a:r>
              <a:rPr lang="en-US" dirty="0">
                <a:latin typeface="Times New Roman"/>
                <a:cs typeface="Times New Roman"/>
              </a:rPr>
              <a:t>Age, education, marital status and hours per week are the four most important variables according to logistic regression and random forest</a:t>
            </a:r>
            <a:endParaRPr lang="en-US"/>
          </a:p>
          <a:p>
            <a:r>
              <a:rPr lang="en-US" dirty="0">
                <a:latin typeface="Times New Roman"/>
                <a:cs typeface="Times New Roman"/>
              </a:rPr>
              <a:t>Random forest classifier has better fit in comparison with logistic regression and support vector machines</a:t>
            </a:r>
            <a:endParaRPr lang="en-US" dirty="0"/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Interesting finding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In addition to age, hours per week and education, marital status is also significantly associated with earning more than 50k annually.</a:t>
            </a:r>
          </a:p>
          <a:p>
            <a:endParaRPr lang="en-US">
              <a:latin typeface="Times New Roman"/>
              <a:cs typeface="Times New Roman"/>
            </a:endParaRP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2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5BA56E-B983-CEB5-7B4E-B0906434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Description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3591A-DBCE-376A-AD42-15961105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FDE46A-468B-C86D-BCB1-D93CE2D65229}"/>
              </a:ext>
            </a:extLst>
          </p:cNvPr>
          <p:cNvGrpSpPr>
            <a:grpSpLocks noChangeAspect="1"/>
          </p:cNvGrpSpPr>
          <p:nvPr/>
        </p:nvGrpSpPr>
        <p:grpSpPr>
          <a:xfrm>
            <a:off x="699638" y="1648785"/>
            <a:ext cx="4351484" cy="4790817"/>
            <a:chOff x="790360" y="2218177"/>
            <a:chExt cx="3722269" cy="40980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04D7CA0-E8E0-25E3-0865-43D0E3FE5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360" y="2218177"/>
              <a:ext cx="3722269" cy="40980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F5CFD0-AD5E-239E-CCAD-6AB3DB944141}"/>
                </a:ext>
              </a:extLst>
            </p:cNvPr>
            <p:cNvSpPr/>
            <p:nvPr/>
          </p:nvSpPr>
          <p:spPr>
            <a:xfrm>
              <a:off x="1093304" y="2247198"/>
              <a:ext cx="331305" cy="145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0D341C-C137-EF6A-FE49-45E4C011B539}"/>
                </a:ext>
              </a:extLst>
            </p:cNvPr>
            <p:cNvSpPr/>
            <p:nvPr/>
          </p:nvSpPr>
          <p:spPr>
            <a:xfrm>
              <a:off x="1967948" y="3034748"/>
              <a:ext cx="861391" cy="145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648F86-8EFA-13BF-667E-BE8B47FFC41C}"/>
                </a:ext>
              </a:extLst>
            </p:cNvPr>
            <p:cNvSpPr/>
            <p:nvPr/>
          </p:nvSpPr>
          <p:spPr>
            <a:xfrm>
              <a:off x="3147390" y="2259496"/>
              <a:ext cx="457201" cy="145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91A658-89F3-5B14-86F6-1751BC8A3956}"/>
                </a:ext>
              </a:extLst>
            </p:cNvPr>
            <p:cNvSpPr/>
            <p:nvPr/>
          </p:nvSpPr>
          <p:spPr>
            <a:xfrm>
              <a:off x="2049125" y="4638262"/>
              <a:ext cx="768626" cy="145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F42171-B00E-2C87-7EF4-5C4E271C18AF}"/>
                </a:ext>
              </a:extLst>
            </p:cNvPr>
            <p:cNvSpPr/>
            <p:nvPr/>
          </p:nvSpPr>
          <p:spPr>
            <a:xfrm>
              <a:off x="2970150" y="4620881"/>
              <a:ext cx="887898" cy="145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C5AABA-C682-F35E-EFB2-661463B27A9F}"/>
                </a:ext>
              </a:extLst>
            </p:cNvPr>
            <p:cNvSpPr/>
            <p:nvPr/>
          </p:nvSpPr>
          <p:spPr>
            <a:xfrm>
              <a:off x="850637" y="5421571"/>
              <a:ext cx="874644" cy="145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B0A6EF-1D95-1173-1791-467B04F42438}"/>
                </a:ext>
              </a:extLst>
            </p:cNvPr>
            <p:cNvSpPr/>
            <p:nvPr/>
          </p:nvSpPr>
          <p:spPr>
            <a:xfrm>
              <a:off x="881270" y="3054628"/>
              <a:ext cx="702365" cy="125894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D14593-AAC8-DA5D-2379-5FA0718E0912}"/>
                </a:ext>
              </a:extLst>
            </p:cNvPr>
            <p:cNvSpPr/>
            <p:nvPr/>
          </p:nvSpPr>
          <p:spPr>
            <a:xfrm>
              <a:off x="1861665" y="2266124"/>
              <a:ext cx="702365" cy="125894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0105DC-91B6-ADA3-2FD2-5365BC868141}"/>
                </a:ext>
              </a:extLst>
            </p:cNvPr>
            <p:cNvSpPr/>
            <p:nvPr/>
          </p:nvSpPr>
          <p:spPr>
            <a:xfrm>
              <a:off x="2902225" y="3063327"/>
              <a:ext cx="967410" cy="112235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AC78FF-C961-6D08-651D-7DBACEA9FC77}"/>
                </a:ext>
              </a:extLst>
            </p:cNvPr>
            <p:cNvSpPr/>
            <p:nvPr/>
          </p:nvSpPr>
          <p:spPr>
            <a:xfrm>
              <a:off x="881270" y="3848100"/>
              <a:ext cx="702365" cy="125894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356639-33D4-D660-BE04-D9C6C2133A22}"/>
                </a:ext>
              </a:extLst>
            </p:cNvPr>
            <p:cNvSpPr/>
            <p:nvPr/>
          </p:nvSpPr>
          <p:spPr>
            <a:xfrm>
              <a:off x="1996950" y="3851415"/>
              <a:ext cx="768626" cy="125894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8CA4D1-0B76-AEE0-8454-7025E2C8F7F9}"/>
                </a:ext>
              </a:extLst>
            </p:cNvPr>
            <p:cNvSpPr/>
            <p:nvPr/>
          </p:nvSpPr>
          <p:spPr>
            <a:xfrm>
              <a:off x="3160642" y="3844695"/>
              <a:ext cx="702365" cy="125894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34A7E9-6D46-78A1-3519-31F9F5532FE9}"/>
                </a:ext>
              </a:extLst>
            </p:cNvPr>
            <p:cNvSpPr/>
            <p:nvPr/>
          </p:nvSpPr>
          <p:spPr>
            <a:xfrm>
              <a:off x="907773" y="4644888"/>
              <a:ext cx="702365" cy="125894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104FF8-DA6A-92FD-0B7F-1D547A87FFF9}"/>
                </a:ext>
              </a:extLst>
            </p:cNvPr>
            <p:cNvSpPr/>
            <p:nvPr/>
          </p:nvSpPr>
          <p:spPr>
            <a:xfrm>
              <a:off x="1808657" y="5448207"/>
              <a:ext cx="861391" cy="125894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1A6A69-6ADF-0761-1D42-A928AB7A4B38}"/>
                </a:ext>
              </a:extLst>
            </p:cNvPr>
            <p:cNvSpPr/>
            <p:nvPr/>
          </p:nvSpPr>
          <p:spPr>
            <a:xfrm>
              <a:off x="3074503" y="5441581"/>
              <a:ext cx="702365" cy="125894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A0D2E6-8C01-1B45-8552-3AA9E45E4E16}"/>
                </a:ext>
              </a:extLst>
            </p:cNvPr>
            <p:cNvSpPr txBox="1"/>
            <p:nvPr/>
          </p:nvSpPr>
          <p:spPr>
            <a:xfrm>
              <a:off x="1931239" y="5842624"/>
              <a:ext cx="616226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00" b="1">
                  <a:solidFill>
                    <a:srgbClr val="FF0000"/>
                  </a:solidFill>
                </a:rPr>
                <a:t>583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142765-3767-5D9E-3525-D1C3F4B5AC8D}"/>
                </a:ext>
              </a:extLst>
            </p:cNvPr>
            <p:cNvSpPr txBox="1"/>
            <p:nvPr/>
          </p:nvSpPr>
          <p:spPr>
            <a:xfrm>
              <a:off x="1874918" y="2633219"/>
              <a:ext cx="72886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00" b="1">
                  <a:solidFill>
                    <a:srgbClr val="FF0000"/>
                  </a:solidFill>
                </a:rPr>
                <a:t>1836</a:t>
              </a:r>
              <a:endParaRPr lang="en-US" sz="13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161077-ABCA-4E84-4710-5B034A33779F}"/>
                </a:ext>
              </a:extLst>
            </p:cNvPr>
            <p:cNvSpPr txBox="1"/>
            <p:nvPr/>
          </p:nvSpPr>
          <p:spPr>
            <a:xfrm>
              <a:off x="816864" y="4242517"/>
              <a:ext cx="702365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00" b="1">
                  <a:solidFill>
                    <a:srgbClr val="FF0000"/>
                  </a:solidFill>
                </a:rPr>
                <a:t>1843</a:t>
              </a:r>
              <a:endParaRPr lang="en-US" sz="1300"/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48046F4-87BE-E25F-3729-EC2485F560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46373" y="1672087"/>
            <a:ext cx="6148238" cy="4754592"/>
          </a:xfrm>
        </p:spPr>
        <p:txBody>
          <a:bodyPr vert="horz" lIns="91440" tIns="45720" rIns="91440" bIns="45720" anchor="t">
            <a:normAutofit lnSpcReduction="10000"/>
          </a:bodyPr>
          <a:lstStyle/>
          <a:p>
            <a:r>
              <a:rPr lang="en-US" sz="2400">
                <a:latin typeface="Times New Roman"/>
                <a:cs typeface="Times New Roman"/>
              </a:rPr>
              <a:t>Work class: Types of employees</a:t>
            </a:r>
          </a:p>
          <a:p>
            <a:pPr lvl="1"/>
            <a:r>
              <a:rPr lang="en-US" sz="2000">
                <a:latin typeface="Times New Roman"/>
                <a:cs typeface="Times New Roman"/>
              </a:rPr>
              <a:t>Private, government etc.</a:t>
            </a:r>
            <a:endParaRPr lang="en-US" sz="2000"/>
          </a:p>
          <a:p>
            <a:r>
              <a:rPr lang="en-US" sz="2400" err="1">
                <a:latin typeface="Times New Roman"/>
                <a:cs typeface="Times New Roman"/>
              </a:rPr>
              <a:t>Fnlwgt</a:t>
            </a:r>
            <a:r>
              <a:rPr lang="en-US" sz="2400">
                <a:latin typeface="Times New Roman"/>
                <a:cs typeface="Times New Roman"/>
              </a:rPr>
              <a:t>: Number of people represented by the observation</a:t>
            </a:r>
            <a:endParaRPr lang="en-US" sz="2400"/>
          </a:p>
          <a:p>
            <a:r>
              <a:rPr lang="en-US" sz="2400">
                <a:latin typeface="Times New Roman"/>
                <a:cs typeface="Times New Roman"/>
              </a:rPr>
              <a:t>Education and education num: represents similar variable</a:t>
            </a:r>
            <a:endParaRPr lang="en-US" sz="2400"/>
          </a:p>
          <a:p>
            <a:pPr lvl="1"/>
            <a:r>
              <a:rPr lang="en-US" sz="2000">
                <a:latin typeface="Times New Roman"/>
                <a:cs typeface="Times New Roman"/>
              </a:rPr>
              <a:t>Preschool = 1, HS-grad = 9, Bachelor =13 </a:t>
            </a:r>
            <a:endParaRPr lang="en-US" sz="2000"/>
          </a:p>
          <a:p>
            <a:r>
              <a:rPr lang="en-US" sz="2400">
                <a:latin typeface="Times New Roman"/>
                <a:cs typeface="Times New Roman"/>
              </a:rPr>
              <a:t>Relationship: How they relate to others</a:t>
            </a:r>
          </a:p>
          <a:p>
            <a:pPr lvl="1"/>
            <a:r>
              <a:rPr lang="en-US" sz="2000">
                <a:latin typeface="Times New Roman"/>
                <a:cs typeface="Times New Roman"/>
              </a:rPr>
              <a:t>Husband, wife, not-in family etc.</a:t>
            </a:r>
            <a:endParaRPr lang="en-US" sz="2000"/>
          </a:p>
          <a:p>
            <a:r>
              <a:rPr lang="en-US" sz="2400">
                <a:latin typeface="Times New Roman"/>
                <a:cs typeface="Times New Roman"/>
              </a:rPr>
              <a:t>Income: If individuals make </a:t>
            </a:r>
            <a:endParaRPr lang="en-US" sz="2400"/>
          </a:p>
          <a:p>
            <a:pPr lvl="1"/>
            <a:r>
              <a:rPr lang="en-US" sz="2000">
                <a:latin typeface="Times New Roman"/>
                <a:cs typeface="Times New Roman"/>
              </a:rPr>
              <a:t>&lt;=50k</a:t>
            </a:r>
            <a:endParaRPr lang="en-US" sz="2000"/>
          </a:p>
          <a:p>
            <a:pPr lvl="1"/>
            <a:r>
              <a:rPr lang="en-US" sz="2000">
                <a:latin typeface="Times New Roman"/>
                <a:cs typeface="Times New Roman"/>
              </a:rPr>
              <a:t>&gt;50k</a:t>
            </a:r>
            <a:endParaRPr lang="en-US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43059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E597-E78D-C173-B988-062C7856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References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5513C-7661-FE4A-1144-35024263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38306-51F2-36B9-7F7C-CCFF2AA17D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1. </a:t>
            </a:r>
            <a:r>
              <a:rPr lang="en-US" sz="2400">
                <a:latin typeface="Times New Roman"/>
                <a:cs typeface="Times New Roman"/>
                <a:hlinkClick r:id="rId2"/>
              </a:rPr>
              <a:t>https://archive.ics.uci.edu/ml/datasets/Adult</a:t>
            </a:r>
            <a:r>
              <a:rPr lang="en-US" sz="2400">
                <a:latin typeface="Times New Roman"/>
                <a:cs typeface="Times New Roman"/>
              </a:rPr>
              <a:t> </a:t>
            </a:r>
          </a:p>
          <a:p>
            <a:r>
              <a:rPr lang="en-US" sz="2400">
                <a:latin typeface="Times New Roman"/>
                <a:cs typeface="Times New Roman"/>
              </a:rPr>
              <a:t>2. </a:t>
            </a:r>
            <a:r>
              <a:rPr lang="en-US" sz="2400">
                <a:latin typeface="Times New Roman"/>
                <a:cs typeface="Times New Roman"/>
                <a:hlinkClick r:id="rId3"/>
              </a:rPr>
              <a:t>https://glassboxmedicine.com/2019/02/23/measuring-performance-auc-auroc/</a:t>
            </a:r>
            <a:endParaRPr lang="en-US" sz="2400"/>
          </a:p>
          <a:p>
            <a:r>
              <a:rPr lang="en-US" sz="2400">
                <a:latin typeface="Times New Roman"/>
                <a:cs typeface="Times New Roman"/>
              </a:rPr>
              <a:t>3. </a:t>
            </a:r>
            <a:r>
              <a:rPr lang="en-US" sz="2400">
                <a:latin typeface="Times New Roman"/>
                <a:cs typeface="Times New Roman"/>
                <a:hlinkClick r:id="rId4"/>
              </a:rPr>
              <a:t>https://scikit-learn.org/stable/modules/generated/sklearn.model_selection.GridSearchCV.html</a:t>
            </a:r>
            <a:endParaRPr lang="en-US" sz="2400"/>
          </a:p>
          <a:p>
            <a:r>
              <a:rPr lang="en-US" sz="2400">
                <a:latin typeface="Times New Roman"/>
                <a:cs typeface="Times New Roman"/>
              </a:rPr>
              <a:t>4. </a:t>
            </a:r>
            <a:r>
              <a:rPr lang="en-US" sz="2400">
                <a:latin typeface="Times New Roman"/>
                <a:cs typeface="Times New Roman"/>
                <a:hlinkClick r:id="rId5"/>
              </a:rPr>
              <a:t>https://www.geeksforgeeks.org/random-forest-classifier-using-scikit-learn/</a:t>
            </a:r>
            <a:endParaRPr lang="en-US" sz="2400"/>
          </a:p>
          <a:p>
            <a:r>
              <a:rPr lang="en-US" sz="2400">
                <a:latin typeface="Times New Roman"/>
                <a:cs typeface="Times New Roman"/>
              </a:rPr>
              <a:t>5. </a:t>
            </a:r>
            <a:r>
              <a:rPr lang="en-US" sz="2400">
                <a:latin typeface="Times New Roman"/>
                <a:cs typeface="Times New Roman"/>
                <a:hlinkClick r:id="rId6"/>
              </a:rPr>
              <a:t>https://www.geeksforgeeks.org/advantages-and-disadvantages-of-logistic-regression/</a:t>
            </a:r>
          </a:p>
          <a:p>
            <a:endParaRPr lang="en-US" sz="2400"/>
          </a:p>
          <a:p>
            <a:endParaRPr lang="en-US" sz="240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04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31189-77DD-EE72-4D57-936669F8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1DB2F-6272-582D-FE5B-56753A2CBB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25701" y="2295211"/>
            <a:ext cx="4540739" cy="1749250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>
              <a:buNone/>
            </a:pPr>
            <a:r>
              <a:rPr lang="en-US" sz="5500">
                <a:solidFill>
                  <a:srgbClr val="002060"/>
                </a:solidFill>
                <a:latin typeface="Times New Roman"/>
                <a:cs typeface="Times New Roman"/>
              </a:rPr>
              <a:t>Thank you</a:t>
            </a:r>
            <a:endParaRPr lang="en-US" sz="5500">
              <a:solidFill>
                <a:srgbClr val="002060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3E08C04-568E-1CD0-55DC-636D8FA5C067}"/>
              </a:ext>
            </a:extLst>
          </p:cNvPr>
          <p:cNvSpPr txBox="1">
            <a:spLocks/>
          </p:cNvSpPr>
          <p:nvPr/>
        </p:nvSpPr>
        <p:spPr>
          <a:xfrm>
            <a:off x="3825701" y="3695282"/>
            <a:ext cx="4540739" cy="174925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9300" indent="-273050" algn="l" rtl="0" eaLnBrk="1" latinLnBrk="0" hangingPunct="1">
              <a:spcBef>
                <a:spcPts val="550"/>
              </a:spcBef>
              <a:buClr>
                <a:srgbClr val="E3A917"/>
              </a:buClr>
              <a:buSzPct val="100000"/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31875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487488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kumimoji="0" sz="2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946275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>
                <a:latin typeface="Times New Roman"/>
                <a:cs typeface="Times New Roman"/>
              </a:rPr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9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DEC3-5205-7E56-2E57-6A60E659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Exploring the Data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8223D-7AA6-5FCE-70A5-6D52354A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BEA30-8307-540E-5172-F241F6B7BDBA}"/>
              </a:ext>
            </a:extLst>
          </p:cNvPr>
          <p:cNvSpPr txBox="1"/>
          <p:nvPr/>
        </p:nvSpPr>
        <p:spPr>
          <a:xfrm>
            <a:off x="815665" y="5589704"/>
            <a:ext cx="559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Helvetica Neue"/>
              </a:rPr>
              <a:t>75.91% observations had income &lt;=50k and </a:t>
            </a:r>
            <a:endParaRPr lang="en-US"/>
          </a:p>
          <a:p>
            <a:r>
              <a:rPr lang="en-US" b="0" i="0">
                <a:effectLst/>
                <a:latin typeface="Helvetica Neue"/>
              </a:rPr>
              <a:t>24.1% observations had income &gt;50k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EE8B1-1759-C3DC-8224-75ED4E464F66}"/>
              </a:ext>
            </a:extLst>
          </p:cNvPr>
          <p:cNvSpPr txBox="1"/>
          <p:nvPr/>
        </p:nvSpPr>
        <p:spPr>
          <a:xfrm>
            <a:off x="6175224" y="5589836"/>
            <a:ext cx="559278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latin typeface="Helvetica Neue"/>
              </a:rPr>
              <a:t>Females are underrepresented in terms of earning &gt;50k annually. </a:t>
            </a:r>
            <a:endParaRPr lang="en-US" b="0" i="0">
              <a:effectLst/>
              <a:latin typeface="Helvetica Neue"/>
            </a:endParaRPr>
          </a:p>
        </p:txBody>
      </p:sp>
      <p:pic>
        <p:nvPicPr>
          <p:cNvPr id="8" name="Picture 8" descr="Chart, shape, bar chart, square&#10;&#10;Description automatically generated">
            <a:extLst>
              <a:ext uri="{FF2B5EF4-FFF2-40B4-BE49-F238E27FC236}">
                <a16:creationId xmlns:a16="http://schemas.microsoft.com/office/drawing/2014/main" id="{BEB8B19B-4048-71FE-592F-CB432167F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8" y="2149575"/>
            <a:ext cx="5307336" cy="3326419"/>
          </a:xfrm>
          <a:prstGeom prst="rect">
            <a:avLst/>
          </a:prstGeom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A68F6C8-03B0-4691-3E2B-653E39F0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2145398"/>
            <a:ext cx="4944532" cy="33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3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5020-E54A-6DC5-F845-6EDDF40A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Exploring the Data</a:t>
            </a:r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BE6BA2-8E03-EE4E-AD5E-99FECCAC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5E1754-A21F-07DC-A2EF-49686407A39D}"/>
              </a:ext>
            </a:extLst>
          </p:cNvPr>
          <p:cNvSpPr txBox="1"/>
          <p:nvPr/>
        </p:nvSpPr>
        <p:spPr>
          <a:xfrm>
            <a:off x="7043997" y="5451490"/>
            <a:ext cx="559278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latin typeface="Helvetica Neue"/>
              </a:rPr>
              <a:t>Proportion is higher around mid-career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CB9E7-F0F7-76CF-B40D-E6981D8DE2B1}"/>
              </a:ext>
            </a:extLst>
          </p:cNvPr>
          <p:cNvSpPr txBox="1"/>
          <p:nvPr/>
        </p:nvSpPr>
        <p:spPr>
          <a:xfrm>
            <a:off x="958506" y="5361662"/>
            <a:ext cx="5592789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latin typeface="Helvetica Neue"/>
              </a:rPr>
              <a:t>Proportion is increasing with the increase of education. Education with less than 9 have less than 10% individual with income greater than 50k</a:t>
            </a:r>
            <a:endParaRPr lang="en-US"/>
          </a:p>
        </p:txBody>
      </p:sp>
      <p:pic>
        <p:nvPicPr>
          <p:cNvPr id="14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7D9BA96D-EA8F-459B-3386-2125F974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82" y="1850602"/>
            <a:ext cx="10333316" cy="3530324"/>
          </a:xfrm>
          <a:prstGeom prst="rect">
            <a:avLst/>
          </a:prstGeom>
        </p:spPr>
      </p:pic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BD16412F-32B9-6440-664E-C987BA154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4819" y="3179675"/>
            <a:ext cx="763989" cy="72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5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6969-3E33-566E-EA71-11536FDC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US"/>
              <a:t>Exploring the Data</a:t>
            </a:r>
            <a:endParaRPr lang="en-US" b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6A5539-6E21-B59C-7A48-A621FA2E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F3E07-CF5A-B29B-5BAD-C8736FF1800F}"/>
              </a:ext>
            </a:extLst>
          </p:cNvPr>
          <p:cNvSpPr txBox="1"/>
          <p:nvPr/>
        </p:nvSpPr>
        <p:spPr>
          <a:xfrm>
            <a:off x="6202680" y="5241470"/>
            <a:ext cx="5592789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latin typeface="Helvetica Neue"/>
              </a:rPr>
              <a:t>Income</a:t>
            </a:r>
            <a:r>
              <a:rPr lang="en-US" b="0" i="0">
                <a:effectLst/>
                <a:latin typeface="Helvetica Neue"/>
              </a:rPr>
              <a:t> </a:t>
            </a:r>
            <a:r>
              <a:rPr lang="en-US">
                <a:latin typeface="Helvetica Neue"/>
              </a:rPr>
              <a:t>variation is higher</a:t>
            </a:r>
            <a:r>
              <a:rPr lang="en-US" b="0" i="0">
                <a:effectLst/>
                <a:latin typeface="Helvetica Neue"/>
              </a:rPr>
              <a:t> across different occupations. </a:t>
            </a:r>
            <a:r>
              <a:rPr lang="en-US">
                <a:latin typeface="Helvetica Neue"/>
              </a:rPr>
              <a:t>Almost</a:t>
            </a:r>
            <a:r>
              <a:rPr lang="en-US" b="0" i="0">
                <a:effectLst/>
                <a:latin typeface="Helvetica Neue"/>
              </a:rPr>
              <a:t> half of Professional occupation </a:t>
            </a:r>
            <a:r>
              <a:rPr lang="en-US">
                <a:latin typeface="Helvetica Neue"/>
              </a:rPr>
              <a:t>have</a:t>
            </a:r>
            <a:r>
              <a:rPr lang="en-US" b="0" i="0">
                <a:effectLst/>
                <a:latin typeface="Helvetica Neue"/>
              </a:rPr>
              <a:t> greater than $50,000 a year, while </a:t>
            </a:r>
            <a:r>
              <a:rPr lang="en-US">
                <a:latin typeface="Helvetica Neue"/>
              </a:rPr>
              <a:t>less than 20% for </a:t>
            </a:r>
            <a:r>
              <a:rPr lang="en-US" b="0" i="0">
                <a:effectLst/>
                <a:latin typeface="Helvetica Neue"/>
              </a:rPr>
              <a:t>Service occupation</a:t>
            </a:r>
            <a:r>
              <a:rPr lang="en-US">
                <a:latin typeface="Helvetica Neue"/>
              </a:rPr>
              <a:t> and blue collar.</a:t>
            </a:r>
            <a:endParaRPr lang="en-US" b="0" i="0">
              <a:effectLst/>
              <a:latin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D11EE-87F2-0B77-04CD-5C38C9652FF8}"/>
              </a:ext>
            </a:extLst>
          </p:cNvPr>
          <p:cNvSpPr txBox="1"/>
          <p:nvPr/>
        </p:nvSpPr>
        <p:spPr>
          <a:xfrm>
            <a:off x="705626" y="5415616"/>
            <a:ext cx="5125525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latin typeface="Helvetica Neue"/>
              </a:rPr>
              <a:t>White people are the majority with more than 50k </a:t>
            </a:r>
          </a:p>
        </p:txBody>
      </p: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EC6603A-7BF8-2A95-694F-E89119C1051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4570" y="1833415"/>
            <a:ext cx="10871200" cy="3476545"/>
          </a:xfrm>
        </p:spPr>
      </p:pic>
    </p:spTree>
    <p:extLst>
      <p:ext uri="{BB962C8B-B14F-4D97-AF65-F5344CB8AC3E}">
        <p14:creationId xmlns:p14="http://schemas.microsoft.com/office/powerpoint/2010/main" val="352390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8251-E48D-13C4-643A-DD0445EE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380B6-79B2-B8EE-6E5D-3A66A98D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8" descr="Table&#10;&#10;Description automatically generated">
            <a:extLst>
              <a:ext uri="{FF2B5EF4-FFF2-40B4-BE49-F238E27FC236}">
                <a16:creationId xmlns:a16="http://schemas.microsoft.com/office/drawing/2014/main" id="{FF20DF70-EFDF-91E5-5BB4-3B70E75F419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7515" y="1984976"/>
            <a:ext cx="11544595" cy="385915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2D4466-1AB4-A4F9-F36A-8733381AB51C}"/>
              </a:ext>
            </a:extLst>
          </p:cNvPr>
          <p:cNvSpPr txBox="1"/>
          <p:nvPr/>
        </p:nvSpPr>
        <p:spPr>
          <a:xfrm>
            <a:off x="268147" y="1576472"/>
            <a:ext cx="97879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Initial </a:t>
            </a:r>
            <a:r>
              <a:rPr lang="en-US" sz="1600" err="1">
                <a:latin typeface="Arial"/>
                <a:cs typeface="Arial"/>
              </a:rPr>
              <a:t>dataframe</a:t>
            </a:r>
            <a:r>
              <a:rPr lang="en-US" sz="1600">
                <a:latin typeface="Arial"/>
                <a:cs typeface="Arial"/>
              </a:rPr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93233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8251-E48D-13C4-643A-DD0445EE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380B6-79B2-B8EE-6E5D-3A66A98D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02BFE708-56F1-F10F-59E2-42188556735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0702" y="1712344"/>
            <a:ext cx="2373497" cy="3846993"/>
          </a:xfrm>
        </p:spPr>
      </p:pic>
      <p:pic>
        <p:nvPicPr>
          <p:cNvPr id="10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67BFC575-D411-C9D3-CA8D-441A74F0D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700" y="1710352"/>
            <a:ext cx="2599419" cy="4055960"/>
          </a:xfrm>
          <a:prstGeom prst="rect">
            <a:avLst/>
          </a:prstGeo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E242CA4F-AA4F-3931-9F71-FF1247F9D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108" y="2059601"/>
            <a:ext cx="5936556" cy="2134153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9C2133-0533-A703-5E06-AAD6265E3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134" y="4239639"/>
            <a:ext cx="4575858" cy="22176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FB69D-972D-D2DD-AA93-D16CA898C185}"/>
              </a:ext>
            </a:extLst>
          </p:cNvPr>
          <p:cNvSpPr txBox="1"/>
          <p:nvPr/>
        </p:nvSpPr>
        <p:spPr>
          <a:xfrm>
            <a:off x="6062330" y="1623237"/>
            <a:ext cx="50026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Description of the data in the DataFrame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3030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8251-E48D-13C4-643A-DD0445EE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380B6-79B2-B8EE-6E5D-3A66A98D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282B2A08-00C0-4673-8E18-FFD82671F9A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906CAB8-05D6-EFED-EBF9-02A4B8E31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28" y="1898398"/>
            <a:ext cx="11775602" cy="3954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780866-468C-9913-26ED-1BDDC1F296F3}"/>
              </a:ext>
            </a:extLst>
          </p:cNvPr>
          <p:cNvSpPr txBox="1"/>
          <p:nvPr/>
        </p:nvSpPr>
        <p:spPr>
          <a:xfrm>
            <a:off x="1382017" y="1860437"/>
            <a:ext cx="79649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(Replacing Missing Values with their mode)</a:t>
            </a:r>
          </a:p>
        </p:txBody>
      </p:sp>
    </p:spTree>
    <p:extLst>
      <p:ext uri="{BB962C8B-B14F-4D97-AF65-F5344CB8AC3E}">
        <p14:creationId xmlns:p14="http://schemas.microsoft.com/office/powerpoint/2010/main" val="3541357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2">
      <a:dk1>
        <a:srgbClr val="000000"/>
      </a:dk1>
      <a:lt1>
        <a:srgbClr val="FFFFFF"/>
      </a:lt1>
      <a:dk2>
        <a:srgbClr val="133579"/>
      </a:dk2>
      <a:lt2>
        <a:srgbClr val="FCECAE"/>
      </a:lt2>
      <a:accent1>
        <a:srgbClr val="133579"/>
      </a:accent1>
      <a:accent2>
        <a:srgbClr val="E3A917"/>
      </a:accent2>
      <a:accent3>
        <a:srgbClr val="8CB811"/>
      </a:accent3>
      <a:accent4>
        <a:srgbClr val="406339"/>
      </a:accent4>
      <a:accent5>
        <a:srgbClr val="339999"/>
      </a:accent5>
      <a:accent6>
        <a:srgbClr val="CD6633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6D1125774204EA6E011CBBDDC1841" ma:contentTypeVersion="14" ma:contentTypeDescription="Create a new document." ma:contentTypeScope="" ma:versionID="bc1b421fe71e8700db46fa0c931b5a19">
  <xsd:schema xmlns:xsd="http://www.w3.org/2001/XMLSchema" xmlns:xs="http://www.w3.org/2001/XMLSchema" xmlns:p="http://schemas.microsoft.com/office/2006/metadata/properties" xmlns:ns3="dbe31543-6d97-42a9-9722-a69031c795c0" xmlns:ns4="123d3e2c-c6b4-4889-95af-3bb8780ab830" targetNamespace="http://schemas.microsoft.com/office/2006/metadata/properties" ma:root="true" ma:fieldsID="ce055458527574ed34f5e6ccccb19c19" ns3:_="" ns4:_="">
    <xsd:import namespace="dbe31543-6d97-42a9-9722-a69031c795c0"/>
    <xsd:import namespace="123d3e2c-c6b4-4889-95af-3bb8780ab8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31543-6d97-42a9-9722-a69031c795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3d3e2c-c6b4-4889-95af-3bb8780ab8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2E6266-D06F-43AB-98B5-9CE43EB514E1}">
  <ds:schemaRefs>
    <ds:schemaRef ds:uri="123d3e2c-c6b4-4889-95af-3bb8780ab830"/>
    <ds:schemaRef ds:uri="dbe31543-6d97-42a9-9722-a69031c795c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142E195-050B-4E77-B8C6-55826A9665FE}">
  <ds:schemaRefs>
    <ds:schemaRef ds:uri="123d3e2c-c6b4-4889-95af-3bb8780ab830"/>
    <ds:schemaRef ds:uri="dbe31543-6d97-42a9-9722-a69031c795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BE899F1-594D-4473-8B93-0A28179BDD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1351</Words>
  <Application>Microsoft Office PowerPoint</Application>
  <PresentationFormat>Widescreen</PresentationFormat>
  <Paragraphs>247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-apple-system</vt:lpstr>
      <vt:lpstr>Arial</vt:lpstr>
      <vt:lpstr>Calibri</vt:lpstr>
      <vt:lpstr>Consolas</vt:lpstr>
      <vt:lpstr>Helvetica Neue</vt:lpstr>
      <vt:lpstr>Roboto</vt:lpstr>
      <vt:lpstr>Times New Roman</vt:lpstr>
      <vt:lpstr>Tw Cen MT</vt:lpstr>
      <vt:lpstr>Wingdings</vt:lpstr>
      <vt:lpstr>Wingdings 2</vt:lpstr>
      <vt:lpstr>Median</vt:lpstr>
      <vt:lpstr>PowerPoint Presentation</vt:lpstr>
      <vt:lpstr>Motivation and Source of Dataset</vt:lpstr>
      <vt:lpstr>Data Description</vt:lpstr>
      <vt:lpstr>Exploring the Data</vt:lpstr>
      <vt:lpstr>Exploring the Data</vt:lpstr>
      <vt:lpstr>Exploring the Data</vt:lpstr>
      <vt:lpstr>Data Cleaning</vt:lpstr>
      <vt:lpstr>Data Cleaning</vt:lpstr>
      <vt:lpstr>Data Cleaning</vt:lpstr>
      <vt:lpstr>Data Cleaning</vt:lpstr>
      <vt:lpstr>Data Cleaning</vt:lpstr>
      <vt:lpstr>Data Cleaning</vt:lpstr>
      <vt:lpstr>Correlation Analysis</vt:lpstr>
      <vt:lpstr>Model 1: Logistic Regression</vt:lpstr>
      <vt:lpstr>Model 1: Logistic Regression</vt:lpstr>
      <vt:lpstr>Model 1: Logistic Regression</vt:lpstr>
      <vt:lpstr>Model 1: Logistic Regression</vt:lpstr>
      <vt:lpstr>Model 1: Logistic Regression</vt:lpstr>
      <vt:lpstr>Model 2: Random Forest Classifier</vt:lpstr>
      <vt:lpstr>Model 2: Random Forest Classifier</vt:lpstr>
      <vt:lpstr>Model 3: Support Vector Machines</vt:lpstr>
      <vt:lpstr>Model 3: Support Vector Machines</vt:lpstr>
      <vt:lpstr>Model 3: Support Vector Machines - Linear</vt:lpstr>
      <vt:lpstr>Model 3: Support Vector Machines – Non-linear (RBF)</vt:lpstr>
      <vt:lpstr>Comparing Three Models</vt:lpstr>
      <vt:lpstr>Comparing Three Models</vt:lpstr>
      <vt:lpstr>Comparing Three Models</vt:lpstr>
      <vt:lpstr>Comparing Three Models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Upcoming Tran-SET Research: Analysis, Modeling, and Simulation (AMS) Case Studies of CAV Implementations in the South-Central Region</dc:title>
  <dc:creator>Christopher Melson</dc:creator>
  <cp:lastModifiedBy>Saiful Sajol</cp:lastModifiedBy>
  <cp:revision>179</cp:revision>
  <cp:lastPrinted>2018-04-24T21:51:37Z</cp:lastPrinted>
  <dcterms:created xsi:type="dcterms:W3CDTF">2018-01-03T20:42:52Z</dcterms:created>
  <dcterms:modified xsi:type="dcterms:W3CDTF">2022-10-29T18:41:34Z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0x0101008DD6D1125774204EA6E011CBBDDC1841</vt:lpwstr>
  </property>
</Properties>
</file>