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3"/>
  </p:notesMasterIdLst>
  <p:sldIdLst>
    <p:sldId id="256" r:id="rId2"/>
    <p:sldId id="258" r:id="rId3"/>
    <p:sldId id="28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3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68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1750055"/>
            <a:ext cx="6423025" cy="3722887"/>
          </a:xfrm>
        </p:spPr>
        <p:txBody>
          <a:bodyPr anchor="b"/>
          <a:lstStyle>
            <a:lvl1pPr algn="ctr">
              <a:defRPr sz="49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569325"/>
            <a:ext cx="1629370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569325"/>
            <a:ext cx="4793655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2665927"/>
            <a:ext cx="6517481" cy="4448157"/>
          </a:xfrm>
        </p:spPr>
        <p:txBody>
          <a:bodyPr anchor="b"/>
          <a:lstStyle>
            <a:lvl1pPr>
              <a:defRPr sz="49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4" y="7156165"/>
            <a:ext cx="6517481" cy="2339180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569327"/>
            <a:ext cx="6517481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5" y="2621369"/>
            <a:ext cx="3196753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95" y="3906061"/>
            <a:ext cx="31967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497" y="1539654"/>
            <a:ext cx="3825478" cy="7599245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2497" y="1539654"/>
            <a:ext cx="3825478" cy="7599245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510" y="569327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509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091" y="9911200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6778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509" y="3322973"/>
            <a:ext cx="6517481" cy="264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17400"/>
              </a:lnSpc>
            </a:pPr>
            <a:r>
              <a:rPr spc="-2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au</a:t>
            </a:r>
            <a:r>
              <a:rPr spc="-2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s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e</a:t>
            </a:r>
            <a:r>
              <a:rPr spc="495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Of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D</a:t>
            </a:r>
            <a:r>
              <a:rPr spc="-2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at</a:t>
            </a:r>
            <a:r>
              <a:rPr spc="-2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h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s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/>
              </a:rPr>
              <a:t> </a:t>
            </a:r>
            <a:r>
              <a:rPr spc="-2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R</a:t>
            </a:r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ep</a:t>
            </a:r>
            <a:r>
              <a:rPr spc="-1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</a:t>
            </a:r>
            <a:r>
              <a:rPr spc="-1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rt</a:t>
            </a:r>
            <a:br>
              <a:rPr lang="en-US" spc="-15" dirty="0">
                <a:latin typeface="Bahnschrift Condensed" panose="020B0502040204020203" pitchFamily="34" charset="0"/>
              </a:rPr>
            </a:br>
            <a:br>
              <a:rPr lang="en-US" spc="-15" dirty="0">
                <a:latin typeface="Bahnschrift Condensed" panose="020B0502040204020203" pitchFamily="34" charset="0"/>
              </a:rPr>
            </a:br>
            <a:br>
              <a:rPr lang="en-US" spc="-15" dirty="0">
                <a:latin typeface="Bahnschrift Condensed" panose="020B0502040204020203" pitchFamily="34" charset="0"/>
              </a:rPr>
            </a:br>
            <a:r>
              <a:rPr lang="en-US" sz="4000" spc="-20" dirty="0">
                <a:latin typeface="Bahnschrift Condensed" panose="020B0502040204020203" pitchFamily="34" charset="0"/>
                <a:cs typeface="Broadway"/>
              </a:rPr>
              <a:t>S</a:t>
            </a:r>
            <a:r>
              <a:rPr lang="en-US" sz="4000" spc="-15" dirty="0">
                <a:latin typeface="Bahnschrift Condensed" panose="020B0502040204020203" pitchFamily="34" charset="0"/>
                <a:cs typeface="Broadway"/>
              </a:rPr>
              <a:t>u</a:t>
            </a:r>
            <a:r>
              <a:rPr lang="en-US" sz="4000" spc="5" dirty="0">
                <a:latin typeface="Bahnschrift Condensed" panose="020B0502040204020203" pitchFamily="34" charset="0"/>
                <a:cs typeface="Broadway"/>
              </a:rPr>
              <a:t>bm</a:t>
            </a:r>
            <a:r>
              <a:rPr lang="en-US" sz="4000" spc="-10" dirty="0">
                <a:latin typeface="Bahnschrift Condensed" panose="020B0502040204020203" pitchFamily="34" charset="0"/>
                <a:cs typeface="Broadway"/>
              </a:rPr>
              <a:t>i</a:t>
            </a:r>
            <a:r>
              <a:rPr lang="en-US" sz="4000" dirty="0">
                <a:latin typeface="Bahnschrift Condensed" panose="020B0502040204020203" pitchFamily="34" charset="0"/>
                <a:cs typeface="Broadway"/>
              </a:rPr>
              <a:t>t</a:t>
            </a:r>
            <a:r>
              <a:rPr lang="en-US" sz="4000" spc="-10" dirty="0">
                <a:latin typeface="Bahnschrift Condensed" panose="020B0502040204020203" pitchFamily="34" charset="0"/>
                <a:cs typeface="Broadway"/>
              </a:rPr>
              <a:t>t</a:t>
            </a:r>
            <a:r>
              <a:rPr lang="en-US" sz="4000" spc="-20" dirty="0">
                <a:latin typeface="Bahnschrift Condensed" panose="020B0502040204020203" pitchFamily="34" charset="0"/>
                <a:cs typeface="Broadway"/>
              </a:rPr>
              <a:t>e</a:t>
            </a:r>
            <a:r>
              <a:rPr lang="en-US" sz="4000" dirty="0">
                <a:latin typeface="Bahnschrift Condensed" panose="020B0502040204020203" pitchFamily="34" charset="0"/>
                <a:cs typeface="Broadway"/>
              </a:rPr>
              <a:t>d</a:t>
            </a:r>
            <a:r>
              <a:rPr lang="en-US" sz="4000" spc="5" dirty="0">
                <a:latin typeface="Bahnschrift Condensed" panose="020B0502040204020203" pitchFamily="34" charset="0"/>
                <a:cs typeface="Times New Roman"/>
              </a:rPr>
              <a:t> </a:t>
            </a:r>
            <a:r>
              <a:rPr lang="en-US" sz="4000" spc="5" dirty="0">
                <a:latin typeface="Bahnschrift Condensed" panose="020B0502040204020203" pitchFamily="34" charset="0"/>
                <a:cs typeface="Broadway"/>
              </a:rPr>
              <a:t>b</a:t>
            </a:r>
            <a:r>
              <a:rPr lang="en-US" sz="4000" dirty="0">
                <a:latin typeface="Bahnschrift Condensed" panose="020B0502040204020203" pitchFamily="34" charset="0"/>
                <a:cs typeface="Broadway"/>
              </a:rPr>
              <a:t>y Md Saleem A Patel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331" y="1041720"/>
            <a:ext cx="49193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20" dirty="0">
                <a:latin typeface="Arial Rounded MT Bold"/>
                <a:cs typeface="Arial Rounded MT Bold"/>
              </a:rPr>
              <a:t>CR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331" y="7237092"/>
            <a:ext cx="5715000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cr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CR</a:t>
            </a:r>
            <a:r>
              <a:rPr sz="1600" b="1" spc="20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BE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mm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547370">
              <a:lnSpc>
                <a:spcPct val="104200"/>
              </a:lnSpc>
              <a:spcBef>
                <a:spcPts val="70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un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6</a:t>
            </a:r>
            <a:r>
              <a:rPr sz="1600" b="1" spc="25" dirty="0">
                <a:latin typeface="Calibri"/>
                <a:cs typeface="Calibri"/>
              </a:rPr>
              <a:t>1</a:t>
            </a:r>
            <a:r>
              <a:rPr sz="1600" b="1" spc="-25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p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2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125095">
              <a:lnSpc>
                <a:spcPct val="101600"/>
              </a:lnSpc>
              <a:spcBef>
                <a:spcPts val="75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nd</a:t>
            </a:r>
            <a:r>
              <a:rPr sz="1600" b="1" spc="4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ev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5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ax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4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Font typeface="Calibri"/>
              <a:buAutoNum type="arabicPeriod"/>
              <a:tabLst>
                <a:tab pos="215900" algn="l"/>
              </a:tabLst>
            </a:pP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Q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25" dirty="0">
                <a:latin typeface="Calibri"/>
                <a:cs typeface="Calibri"/>
              </a:rPr>
              <a:t>r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ve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879590"/>
            <a:ext cx="6457949" cy="519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400" y="2267520"/>
            <a:ext cx="472186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NOW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10" dirty="0">
                <a:latin typeface="Arial Black"/>
                <a:cs typeface="Arial Black"/>
              </a:rPr>
              <a:t>ET</a:t>
            </a:r>
            <a:r>
              <a:rPr sz="2400" b="1" spc="-20" dirty="0">
                <a:latin typeface="Arial Black"/>
                <a:cs typeface="Arial Black"/>
              </a:rPr>
              <a:t>’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15" dirty="0">
                <a:latin typeface="Arial Black"/>
                <a:cs typeface="Arial Black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LL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F</a:t>
            </a:r>
            <a:r>
              <a:rPr sz="2400" b="1" spc="-20" dirty="0">
                <a:latin typeface="Arial Black"/>
                <a:cs typeface="Arial Black"/>
              </a:rPr>
              <a:t>AC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103861"/>
            <a:ext cx="6267449" cy="5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46A6-70CF-7A4C-FF18-1523CDB84B25}"/>
              </a:ext>
            </a:extLst>
          </p:cNvPr>
          <p:cNvSpPr txBox="1"/>
          <p:nvPr/>
        </p:nvSpPr>
        <p:spPr>
          <a:xfrm>
            <a:off x="914400" y="1162901"/>
            <a:ext cx="3777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20" dirty="0">
                <a:latin typeface="Arial Black"/>
                <a:cs typeface="Arial Black"/>
              </a:rPr>
              <a:t>V</a:t>
            </a:r>
            <a:r>
              <a:rPr lang="en-US" sz="2800" b="1" spc="10" dirty="0">
                <a:latin typeface="Arial Black"/>
                <a:cs typeface="Arial Black"/>
              </a:rPr>
              <a:t>IS</a:t>
            </a:r>
            <a:r>
              <a:rPr lang="en-US" sz="2800" b="1" dirty="0">
                <a:latin typeface="Arial Black"/>
                <a:cs typeface="Arial Black"/>
              </a:rPr>
              <a:t>U</a:t>
            </a:r>
            <a:r>
              <a:rPr lang="en-US" sz="2800" b="1" spc="-15" dirty="0">
                <a:latin typeface="Arial Black"/>
                <a:cs typeface="Arial Black"/>
              </a:rPr>
              <a:t>A</a:t>
            </a:r>
            <a:r>
              <a:rPr lang="en-US" sz="2800" b="1" dirty="0">
                <a:latin typeface="Arial Black"/>
                <a:cs typeface="Arial Black"/>
              </a:rPr>
              <a:t>L</a:t>
            </a:r>
            <a:r>
              <a:rPr lang="en-US" sz="2800" b="1" spc="10" dirty="0">
                <a:latin typeface="Arial Black"/>
                <a:cs typeface="Arial Black"/>
              </a:rPr>
              <a:t>IZ</a:t>
            </a:r>
            <a:r>
              <a:rPr lang="en-US" sz="2800" b="1" spc="-20" dirty="0">
                <a:latin typeface="Arial Black"/>
                <a:cs typeface="Arial Black"/>
              </a:rPr>
              <a:t>A</a:t>
            </a:r>
            <a:r>
              <a:rPr lang="en-US" sz="2800" b="1" spc="10" dirty="0">
                <a:latin typeface="Arial Black"/>
                <a:cs typeface="Arial Black"/>
              </a:rPr>
              <a:t>TI</a:t>
            </a:r>
            <a:r>
              <a:rPr lang="en-US" sz="2800" b="1" dirty="0">
                <a:latin typeface="Arial Black"/>
                <a:cs typeface="Arial Black"/>
              </a:rPr>
              <a:t>ON</a:t>
            </a:r>
            <a:r>
              <a:rPr lang="en-US" sz="2800" b="1" spc="15" dirty="0">
                <a:latin typeface="Arial Black"/>
                <a:cs typeface="Arial Black"/>
              </a:rPr>
              <a:t>S: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1000741"/>
            <a:ext cx="5664835" cy="398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96790" algn="l"/>
              </a:tabLst>
            </a:pP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10" dirty="0">
                <a:latin typeface="Arial Black"/>
                <a:cs typeface="Arial Black"/>
              </a:rPr>
              <a:t>S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4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5" dirty="0">
                <a:latin typeface="Arial Black"/>
                <a:cs typeface="Arial Black"/>
              </a:rPr>
              <a:t>O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Arial Black"/>
                <a:cs typeface="Arial Black"/>
              </a:rPr>
              <a:t>:</a:t>
            </a:r>
            <a:r>
              <a:rPr sz="2400" b="1" dirty="0">
                <a:latin typeface="Arial Black"/>
                <a:cs typeface="Arial Black"/>
              </a:rPr>
              <a:t>-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26800"/>
              </a:lnSpc>
              <a:spcBef>
                <a:spcPts val="80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V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NT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570"/>
              </a:spcBef>
              <a:buFont typeface="Arial Black"/>
              <a:buAutoNum type="arabicPeriod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C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15" dirty="0">
                <a:latin typeface="Arial Black"/>
                <a:cs typeface="Arial Black"/>
              </a:rPr>
              <a:t>M</a:t>
            </a:r>
            <a:r>
              <a:rPr sz="2400" b="1" dirty="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  <a:p>
            <a:pPr marL="12700" marR="1242695">
              <a:lnSpc>
                <a:spcPts val="3650"/>
              </a:lnSpc>
              <a:spcBef>
                <a:spcPts val="250"/>
              </a:spcBef>
            </a:pP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TE</a:t>
            </a:r>
            <a:r>
              <a:rPr sz="2400" b="1" spc="-20" dirty="0">
                <a:latin typeface="Arial Black"/>
                <a:cs typeface="Arial Black"/>
              </a:rPr>
              <a:t>RR</a:t>
            </a:r>
            <a:r>
              <a:rPr sz="2400" b="1" dirty="0">
                <a:latin typeface="Arial Black"/>
                <a:cs typeface="Arial Black"/>
              </a:rPr>
              <a:t>O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,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L</a:t>
            </a:r>
            <a:r>
              <a:rPr sz="2400" b="1" spc="5" dirty="0">
                <a:latin typeface="Arial Black"/>
                <a:cs typeface="Arial Black"/>
              </a:rPr>
              <a:t>F</a:t>
            </a:r>
            <a:r>
              <a:rPr sz="2400" b="1" dirty="0">
                <a:latin typeface="Arial Black"/>
                <a:cs typeface="Arial Black"/>
              </a:rPr>
              <a:t>-H</a:t>
            </a:r>
            <a:r>
              <a:rPr sz="2400" b="1" spc="-15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M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ACC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dirty="0">
                <a:latin typeface="Arial Black"/>
                <a:cs typeface="Arial Black"/>
              </a:rPr>
              <a:t>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9100" indent="-406400">
              <a:lnSpc>
                <a:spcPct val="100000"/>
              </a:lnSpc>
              <a:spcBef>
                <a:spcPts val="1320"/>
              </a:spcBef>
              <a:buFont typeface="Arial Black"/>
              <a:buAutoNum type="arabicPeriod" startAt="4"/>
              <a:tabLst>
                <a:tab pos="419734" algn="l"/>
              </a:tabLst>
            </a:pP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 Black"/>
                <a:cs typeface="Arial Black"/>
              </a:rPr>
              <a:t>B</a:t>
            </a:r>
            <a:r>
              <a:rPr sz="2400" b="1" dirty="0">
                <a:latin typeface="Arial Black"/>
                <a:cs typeface="Arial Black"/>
              </a:rPr>
              <a:t>Y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CR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C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ISE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SES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980" y="51435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639044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331" y="6572380"/>
            <a:ext cx="5388610" cy="1599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00"/>
              </a:lnSpc>
            </a:pPr>
            <a:r>
              <a:rPr sz="2800" b="1" spc="10" dirty="0">
                <a:latin typeface="Arial Black"/>
                <a:cs typeface="Arial Black"/>
              </a:rPr>
              <a:t>NO</a:t>
            </a:r>
            <a:r>
              <a:rPr sz="2800" b="1" dirty="0">
                <a:latin typeface="Arial Black"/>
                <a:cs typeface="Arial Black"/>
              </a:rPr>
              <a:t>W</a:t>
            </a:r>
            <a:r>
              <a:rPr sz="2800" b="1" spc="2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D</a:t>
            </a:r>
            <a:r>
              <a:rPr sz="2800" b="1" dirty="0">
                <a:latin typeface="Arial Black"/>
                <a:cs typeface="Arial Black"/>
              </a:rPr>
              <a:t>O</a:t>
            </a:r>
            <a:r>
              <a:rPr lang="en-US" sz="2800" b="1" dirty="0">
                <a:latin typeface="Arial Black"/>
                <a:cs typeface="Arial Black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Arial Black"/>
                <a:cs typeface="Arial Black"/>
              </a:rPr>
              <a:t>A</a:t>
            </a:r>
            <a:r>
              <a:rPr sz="2800" b="1" spc="10" dirty="0">
                <a:latin typeface="Arial Black"/>
                <a:cs typeface="Arial Black"/>
              </a:rPr>
              <a:t>N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L</a:t>
            </a:r>
            <a:r>
              <a:rPr sz="2800" b="1" spc="20" dirty="0">
                <a:latin typeface="Arial Black"/>
                <a:cs typeface="Arial Black"/>
              </a:rPr>
              <a:t>Y</a:t>
            </a:r>
            <a:r>
              <a:rPr sz="2800" b="1" spc="-20" dirty="0">
                <a:latin typeface="Arial Black"/>
                <a:cs typeface="Arial Black"/>
              </a:rPr>
              <a:t>S</a:t>
            </a:r>
            <a:r>
              <a:rPr sz="2800" b="1" spc="5" dirty="0">
                <a:latin typeface="Arial Black"/>
                <a:cs typeface="Arial Black"/>
              </a:rPr>
              <a:t>I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dirty="0">
                <a:latin typeface="Arial Black"/>
                <a:cs typeface="Arial Black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PE</a:t>
            </a:r>
            <a:r>
              <a:rPr sz="2800" b="1" dirty="0">
                <a:latin typeface="Arial Black"/>
                <a:cs typeface="Arial Black"/>
              </a:rPr>
              <a:t>R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spc="10" dirty="0">
                <a:latin typeface="Arial Black"/>
                <a:cs typeface="Arial Black"/>
              </a:rPr>
              <a:t>H</a:t>
            </a:r>
            <a:r>
              <a:rPr sz="2800" b="1" dirty="0">
                <a:latin typeface="Arial Black"/>
                <a:cs typeface="Arial Black"/>
              </a:rPr>
              <a:t>E</a:t>
            </a:r>
            <a:r>
              <a:rPr sz="2800" b="1" spc="2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D</a:t>
            </a:r>
            <a:r>
              <a:rPr sz="2800" b="1" spc="-20" dirty="0">
                <a:latin typeface="Arial Black"/>
                <a:cs typeface="Arial Black"/>
              </a:rPr>
              <a:t>E</a:t>
            </a:r>
            <a:r>
              <a:rPr sz="2800" b="1" spc="20" dirty="0">
                <a:latin typeface="Arial Black"/>
                <a:cs typeface="Arial Black"/>
              </a:rPr>
              <a:t>A</a:t>
            </a:r>
            <a:r>
              <a:rPr sz="2800" b="1" spc="-20" dirty="0">
                <a:latin typeface="Arial Black"/>
                <a:cs typeface="Arial Black"/>
              </a:rPr>
              <a:t>T</a:t>
            </a:r>
            <a:r>
              <a:rPr sz="2800" b="1" dirty="0">
                <a:latin typeface="Arial Black"/>
                <a:cs typeface="Arial Black"/>
              </a:rPr>
              <a:t>H</a:t>
            </a:r>
            <a:r>
              <a:rPr sz="2800" b="1" spc="26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Arial Black"/>
                <a:cs typeface="Arial Black"/>
              </a:rPr>
              <a:t>B</a:t>
            </a:r>
            <a:r>
              <a:rPr sz="2800" b="1" dirty="0">
                <a:latin typeface="Arial Black"/>
                <a:cs typeface="Arial Black"/>
              </a:rPr>
              <a:t>Y</a:t>
            </a:r>
            <a:endParaRPr lang="en-US" sz="2800" b="1" dirty="0">
              <a:latin typeface="Arial Black"/>
              <a:cs typeface="Arial Black"/>
            </a:endParaRPr>
          </a:p>
          <a:p>
            <a:pPr marL="12700" marR="5080">
              <a:lnSpc>
                <a:spcPct val="126600"/>
              </a:lnSpc>
            </a:pPr>
            <a:r>
              <a:rPr lang="en-US" sz="2800" b="1" spc="20" dirty="0">
                <a:latin typeface="Arial Black"/>
                <a:cs typeface="Arial Black"/>
              </a:rPr>
              <a:t>D</a:t>
            </a:r>
            <a:r>
              <a:rPr lang="en-US" sz="2800" b="1" spc="5" dirty="0">
                <a:latin typeface="Arial Black"/>
                <a:cs typeface="Arial Black"/>
              </a:rPr>
              <a:t>I</a:t>
            </a:r>
            <a:r>
              <a:rPr lang="en-US" sz="2800" b="1" spc="-20" dirty="0">
                <a:latin typeface="Arial Black"/>
                <a:cs typeface="Arial Black"/>
              </a:rPr>
              <a:t>SE</a:t>
            </a:r>
            <a:r>
              <a:rPr lang="en-US" sz="2800" b="1" spc="20" dirty="0">
                <a:latin typeface="Arial Black"/>
                <a:cs typeface="Arial Black"/>
              </a:rPr>
              <a:t>A</a:t>
            </a:r>
            <a:r>
              <a:rPr lang="en-US" sz="2800" b="1" spc="-20" dirty="0">
                <a:latin typeface="Arial Black"/>
                <a:cs typeface="Arial Black"/>
              </a:rPr>
              <a:t>SE</a:t>
            </a:r>
            <a:r>
              <a:rPr lang="en-US" sz="2800" b="1" dirty="0">
                <a:latin typeface="Arial Black"/>
                <a:cs typeface="Arial Black"/>
              </a:rPr>
              <a:t>S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2131670"/>
            <a:ext cx="524891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00"/>
              </a:lnSpc>
            </a:pP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15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H</a:t>
            </a:r>
            <a:r>
              <a:rPr sz="2400" b="1" spc="-10" dirty="0">
                <a:latin typeface="Arial Black"/>
                <a:cs typeface="Arial Black"/>
              </a:rPr>
              <a:t>A</a:t>
            </a:r>
            <a:r>
              <a:rPr sz="2400" b="1" spc="-20" dirty="0">
                <a:latin typeface="Arial Black"/>
                <a:cs typeface="Arial Black"/>
              </a:rPr>
              <a:t>V</a:t>
            </a:r>
            <a:r>
              <a:rPr sz="2400" b="1" dirty="0">
                <a:latin typeface="Arial Black"/>
                <a:cs typeface="Arial Black"/>
              </a:rPr>
              <a:t>E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dirty="0">
                <a:latin typeface="Arial Black"/>
                <a:cs typeface="Arial Black"/>
              </a:rPr>
              <a:t>ONE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G</a:t>
            </a:r>
            <a:r>
              <a:rPr sz="2400" b="1" spc="-15" dirty="0">
                <a:latin typeface="Arial Black"/>
                <a:cs typeface="Arial Black"/>
              </a:rPr>
              <a:t>R</a:t>
            </a:r>
            <a:r>
              <a:rPr sz="2400" b="1" dirty="0">
                <a:latin typeface="Arial Black"/>
                <a:cs typeface="Arial Black"/>
              </a:rPr>
              <a:t>OU</a:t>
            </a:r>
            <a:r>
              <a:rPr sz="2400" b="1" spc="15" dirty="0">
                <a:latin typeface="Arial Black"/>
                <a:cs typeface="Arial Black"/>
              </a:rPr>
              <a:t>P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dirty="0">
                <a:latin typeface="Arial Black"/>
                <a:cs typeface="Arial Black"/>
              </a:rPr>
              <a:t>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Y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R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dirty="0">
                <a:latin typeface="Arial Black"/>
                <a:cs typeface="Arial Black"/>
              </a:rPr>
              <a:t>ND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C</a:t>
            </a:r>
            <a:r>
              <a:rPr sz="2400" b="1" dirty="0">
                <a:latin typeface="Arial Black"/>
                <a:cs typeface="Arial Black"/>
              </a:rPr>
              <a:t>OUN</a:t>
            </a:r>
            <a:r>
              <a:rPr sz="2400" b="1" spc="15" dirty="0">
                <a:latin typeface="Arial Black"/>
                <a:cs typeface="Arial Black"/>
              </a:rPr>
              <a:t>T</a:t>
            </a:r>
            <a:r>
              <a:rPr sz="2400" b="1" spc="-20" dirty="0">
                <a:latin typeface="Arial Black"/>
                <a:cs typeface="Arial Black"/>
              </a:rPr>
              <a:t>R</a:t>
            </a:r>
            <a:r>
              <a:rPr sz="2400" b="1" spc="10" dirty="0">
                <a:latin typeface="Arial Black"/>
                <a:cs typeface="Arial Black"/>
              </a:rPr>
              <a:t>IE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Arial Black"/>
                <a:cs typeface="Arial Black"/>
              </a:rPr>
              <a:t>T</a:t>
            </a:r>
            <a:r>
              <a:rPr sz="2400" b="1" dirty="0">
                <a:latin typeface="Arial Black"/>
                <a:cs typeface="Arial Black"/>
              </a:rPr>
              <a:t>HE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BA</a:t>
            </a:r>
            <a:r>
              <a:rPr sz="2400" b="1" spc="10" dirty="0">
                <a:latin typeface="Arial Black"/>
                <a:cs typeface="Arial Black"/>
              </a:rPr>
              <a:t>SI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OF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 Black"/>
                <a:cs typeface="Arial Black"/>
              </a:rPr>
              <a:t>D</a:t>
            </a:r>
            <a:r>
              <a:rPr sz="2400" b="1" spc="10" dirty="0">
                <a:latin typeface="Arial Black"/>
                <a:cs typeface="Arial Black"/>
              </a:rPr>
              <a:t>I</a:t>
            </a:r>
            <a:r>
              <a:rPr sz="2400" b="1" spc="-35" dirty="0">
                <a:latin typeface="Arial Black"/>
                <a:cs typeface="Arial Black"/>
              </a:rPr>
              <a:t>S</a:t>
            </a:r>
            <a:r>
              <a:rPr sz="2400" b="1" spc="10" dirty="0">
                <a:latin typeface="Arial Black"/>
                <a:cs typeface="Arial Black"/>
              </a:rPr>
              <a:t>E</a:t>
            </a:r>
            <a:r>
              <a:rPr sz="2400" b="1" spc="-20" dirty="0">
                <a:latin typeface="Arial Black"/>
                <a:cs typeface="Arial Black"/>
              </a:rPr>
              <a:t>A</a:t>
            </a:r>
            <a:r>
              <a:rPr sz="2400" b="1" spc="10" dirty="0">
                <a:latin typeface="Arial Black"/>
                <a:cs typeface="Arial Black"/>
              </a:rPr>
              <a:t>SE</a:t>
            </a:r>
            <a:r>
              <a:rPr sz="2400" b="1" dirty="0">
                <a:latin typeface="Arial Black"/>
                <a:cs typeface="Arial Black"/>
              </a:rPr>
              <a:t>S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103852"/>
            <a:ext cx="6369039" cy="5429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575" y="2195136"/>
            <a:ext cx="572135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5" dirty="0">
                <a:latin typeface="Broadway"/>
                <a:cs typeface="Broadway"/>
              </a:rPr>
              <a:t>T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3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5" dirty="0">
                <a:latin typeface="Broadway"/>
                <a:cs typeface="Broadway"/>
              </a:rPr>
              <a:t>S</a:t>
            </a:r>
            <a:r>
              <a:rPr sz="2600" spc="20" dirty="0">
                <a:latin typeface="Broadway"/>
                <a:cs typeface="Broadway"/>
              </a:rPr>
              <a:t>:</a:t>
            </a:r>
            <a:r>
              <a:rPr sz="2600" spc="-10" dirty="0">
                <a:latin typeface="Broadway"/>
                <a:cs typeface="Broadway"/>
              </a:rPr>
              <a:t>-</a:t>
            </a:r>
            <a:endParaRPr sz="2600" dirty="0">
              <a:latin typeface="Broadway"/>
              <a:cs typeface="Broadwa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964049"/>
            <a:ext cx="6381749" cy="415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99730"/>
            <a:ext cx="530352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P</a:t>
            </a:r>
            <a:r>
              <a:rPr sz="1650" b="1" spc="10" dirty="0">
                <a:latin typeface="Arial Black"/>
                <a:cs typeface="Arial Black"/>
              </a:rPr>
              <a:t>l</a:t>
            </a:r>
            <a:r>
              <a:rPr sz="1650" b="1" spc="-10" dirty="0">
                <a:latin typeface="Arial Black"/>
                <a:cs typeface="Arial Black"/>
              </a:rPr>
              <a:t>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how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much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has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aken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D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I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18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ince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199</a:t>
            </a:r>
            <a:r>
              <a:rPr sz="1650" b="1" spc="-15" dirty="0">
                <a:latin typeface="Arial Black"/>
                <a:cs typeface="Arial Black"/>
              </a:rPr>
              <a:t>0</a:t>
            </a:r>
            <a:r>
              <a:rPr sz="1650" b="1" dirty="0">
                <a:latin typeface="Arial Black"/>
                <a:cs typeface="Arial Black"/>
              </a:rPr>
              <a:t>-</a:t>
            </a:r>
            <a:r>
              <a:rPr sz="1650" b="1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201</a:t>
            </a:r>
            <a:r>
              <a:rPr sz="1650" b="1" spc="-1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407139" cy="629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7964" y="1381638"/>
            <a:ext cx="5675630" cy="338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810">
              <a:lnSpc>
                <a:spcPct val="101800"/>
              </a:lnSpc>
            </a:pP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Broadway"/>
                <a:cs typeface="Broadway"/>
              </a:rPr>
              <a:t>LE</a:t>
            </a:r>
            <a:r>
              <a:rPr sz="2600" dirty="0">
                <a:latin typeface="Broadway"/>
                <a:cs typeface="Broadway"/>
              </a:rPr>
              <a:t>T’S</a:t>
            </a:r>
            <a:r>
              <a:rPr sz="2600" spc="-5" dirty="0">
                <a:latin typeface="Broadway"/>
                <a:cs typeface="Broadway"/>
              </a:rPr>
              <a:t> S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KEN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ENV</a:t>
            </a:r>
            <a:r>
              <a:rPr sz="2600" spc="-20" dirty="0">
                <a:latin typeface="Broadway"/>
                <a:cs typeface="Broadway"/>
              </a:rPr>
              <a:t>I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-20" dirty="0">
                <a:latin typeface="Broadway"/>
                <a:cs typeface="Broadway"/>
              </a:rPr>
              <a:t>M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spc="10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.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1780"/>
              </a:spcBef>
            </a:pPr>
            <a:r>
              <a:rPr sz="2600" dirty="0">
                <a:latin typeface="Broadway"/>
                <a:cs typeface="Broadway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H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V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G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15" dirty="0">
                <a:latin typeface="Broadway"/>
                <a:cs typeface="Broadway"/>
              </a:rPr>
              <a:t>P</a:t>
            </a:r>
            <a:r>
              <a:rPr sz="2600" spc="-15" dirty="0">
                <a:latin typeface="Broadway"/>
                <a:cs typeface="Broadway"/>
              </a:rPr>
              <a:t>B</a:t>
            </a:r>
            <a:r>
              <a:rPr sz="2600" dirty="0">
                <a:latin typeface="Broadway"/>
                <a:cs typeface="Broadway"/>
              </a:rPr>
              <a:t>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dirty="0">
                <a:latin typeface="Broadway"/>
                <a:cs typeface="Broadway"/>
              </a:rPr>
              <a:t>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</a:t>
            </a:r>
            <a:r>
              <a:rPr sz="2600" dirty="0">
                <a:latin typeface="Broadway"/>
                <a:cs typeface="Broadway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dirty="0">
                <a:latin typeface="Broadway"/>
                <a:cs typeface="Broadway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DE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spc="10" dirty="0">
                <a:latin typeface="Broadway"/>
                <a:cs typeface="Broadway"/>
              </a:rPr>
              <a:t>CC</a:t>
            </a:r>
            <a:r>
              <a:rPr sz="2600" spc="-25" dirty="0">
                <a:latin typeface="Broadway"/>
                <a:cs typeface="Broadway"/>
              </a:rPr>
              <a:t>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spc="-15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roadway"/>
                <a:cs typeface="Broadway"/>
              </a:rPr>
              <a:t>YE</a:t>
            </a:r>
            <a:r>
              <a:rPr sz="2600" spc="20" dirty="0">
                <a:latin typeface="Broadway"/>
                <a:cs typeface="Broadway"/>
              </a:rPr>
              <a:t>A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Broadway"/>
                <a:cs typeface="Broadway"/>
              </a:rPr>
              <a:t>W</a:t>
            </a:r>
            <a:r>
              <a:rPr sz="2600" spc="-25" dirty="0">
                <a:latin typeface="Broadway"/>
                <a:cs typeface="Broadway"/>
              </a:rPr>
              <a:t>HI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dirty="0">
                <a:latin typeface="Broadway"/>
                <a:cs typeface="Broadway"/>
              </a:rPr>
              <a:t>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F</a:t>
            </a:r>
            <a:r>
              <a:rPr sz="2600" spc="25" dirty="0">
                <a:latin typeface="Broadway"/>
                <a:cs typeface="Broadway"/>
              </a:rPr>
              <a:t>A</a:t>
            </a:r>
            <a:r>
              <a:rPr sz="2600" spc="5" dirty="0">
                <a:latin typeface="Broadway"/>
                <a:cs typeface="Broadway"/>
              </a:rPr>
              <a:t>LL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U</a:t>
            </a:r>
            <a:r>
              <a:rPr sz="2600" spc="-20" dirty="0">
                <a:latin typeface="Broadway"/>
                <a:cs typeface="Broadway"/>
              </a:rPr>
              <a:t>N</a:t>
            </a:r>
            <a:r>
              <a:rPr sz="2600" dirty="0">
                <a:latin typeface="Broadway"/>
                <a:cs typeface="Broadway"/>
              </a:rPr>
              <a:t>D</a:t>
            </a:r>
            <a:r>
              <a:rPr sz="2600" spc="5" dirty="0">
                <a:latin typeface="Broadway"/>
                <a:cs typeface="Broadway"/>
              </a:rPr>
              <a:t>E</a:t>
            </a:r>
            <a:r>
              <a:rPr sz="2600" dirty="0">
                <a:latin typeface="Broadway"/>
                <a:cs typeface="Broadway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-15" dirty="0">
                <a:latin typeface="Broadway"/>
                <a:cs typeface="Broadway"/>
              </a:rPr>
              <a:t>H</a:t>
            </a:r>
            <a:r>
              <a:rPr sz="2600" spc="-25" dirty="0">
                <a:latin typeface="Broadway"/>
                <a:cs typeface="Broadway"/>
              </a:rPr>
              <a:t>I</a:t>
            </a:r>
            <a:r>
              <a:rPr sz="2600" dirty="0">
                <a:latin typeface="Broadway"/>
                <a:cs typeface="Broadway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Broadway"/>
                <a:cs typeface="Broadway"/>
              </a:rPr>
              <a:t>C</a:t>
            </a:r>
            <a:r>
              <a:rPr sz="2600" spc="15" dirty="0">
                <a:latin typeface="Broadway"/>
                <a:cs typeface="Broadway"/>
              </a:rPr>
              <a:t>A</a:t>
            </a:r>
            <a:r>
              <a:rPr sz="2600" spc="-5" dirty="0">
                <a:latin typeface="Broadway"/>
                <a:cs typeface="Broadway"/>
              </a:rPr>
              <a:t>T</a:t>
            </a:r>
            <a:r>
              <a:rPr sz="2600" spc="10" dirty="0">
                <a:latin typeface="Broadway"/>
                <a:cs typeface="Broadway"/>
              </a:rPr>
              <a:t>E</a:t>
            </a:r>
            <a:r>
              <a:rPr sz="2600" spc="-25" dirty="0">
                <a:latin typeface="Broadway"/>
                <a:cs typeface="Broadway"/>
              </a:rPr>
              <a:t>GO</a:t>
            </a:r>
            <a:r>
              <a:rPr sz="2600" spc="5" dirty="0">
                <a:latin typeface="Broadway"/>
                <a:cs typeface="Broadway"/>
              </a:rPr>
              <a:t>R</a:t>
            </a:r>
            <a:r>
              <a:rPr sz="2600" spc="-5" dirty="0">
                <a:latin typeface="Broadway"/>
                <a:cs typeface="Broadway"/>
              </a:rPr>
              <a:t>Y</a:t>
            </a:r>
            <a:r>
              <a:rPr sz="2600" dirty="0">
                <a:latin typeface="Broadway"/>
                <a:cs typeface="Broadway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14400" y="5457326"/>
            <a:ext cx="6305549" cy="385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10"/>
            <a:ext cx="6527809" cy="4622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179860"/>
            <a:ext cx="6432559" cy="344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460290"/>
            <a:ext cx="5777230" cy="299085"/>
          </a:xfrm>
          <a:custGeom>
            <a:avLst/>
            <a:gdLst/>
            <a:ahLst/>
            <a:cxnLst/>
            <a:rect l="l" t="t" r="r" b="b"/>
            <a:pathLst>
              <a:path w="5777230" h="299085">
                <a:moveTo>
                  <a:pt x="0" y="298775"/>
                </a:moveTo>
                <a:lnTo>
                  <a:pt x="5776996" y="298775"/>
                </a:lnTo>
                <a:lnTo>
                  <a:pt x="5776996" y="0"/>
                </a:lnTo>
                <a:lnTo>
                  <a:pt x="0" y="0"/>
                </a:lnTo>
                <a:lnTo>
                  <a:pt x="0" y="29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759059"/>
            <a:ext cx="5777230" cy="292100"/>
          </a:xfrm>
          <a:custGeom>
            <a:avLst/>
            <a:gdLst/>
            <a:ahLst/>
            <a:cxnLst/>
            <a:rect l="l" t="t" r="r" b="b"/>
            <a:pathLst>
              <a:path w="5777230" h="292100">
                <a:moveTo>
                  <a:pt x="0" y="292095"/>
                </a:moveTo>
                <a:lnTo>
                  <a:pt x="5776996" y="292095"/>
                </a:lnTo>
                <a:lnTo>
                  <a:pt x="5776996" y="0"/>
                </a:lnTo>
                <a:lnTo>
                  <a:pt x="0" y="0"/>
                </a:lnTo>
                <a:lnTo>
                  <a:pt x="0" y="29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331" y="973729"/>
            <a:ext cx="5563870" cy="407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0">
              <a:lnSpc>
                <a:spcPct val="116300"/>
              </a:lnSpc>
            </a:pP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colour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is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70" dirty="0">
                <a:latin typeface="Arial Black"/>
                <a:cs typeface="Arial Black"/>
              </a:rPr>
              <a:t>p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f</a:t>
            </a:r>
            <a:r>
              <a:rPr sz="1650" b="1" spc="-10" dirty="0">
                <a:latin typeface="Arial Black"/>
                <a:cs typeface="Arial Black"/>
              </a:rPr>
              <a:t>ollo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ing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columns</a:t>
            </a:r>
            <a:r>
              <a:rPr sz="1650" b="1" spc="130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:</a:t>
            </a:r>
            <a:r>
              <a:rPr sz="1650" b="1" dirty="0">
                <a:latin typeface="Arial Black"/>
                <a:cs typeface="Arial Black"/>
              </a:rPr>
              <a:t>-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Font typeface="Arial Black"/>
              <a:buAutoNum type="arabicPeriod"/>
              <a:tabLst>
                <a:tab pos="216535" algn="l"/>
              </a:tabLst>
            </a:pPr>
            <a:r>
              <a:rPr sz="1200" b="1" spc="0" dirty="0">
                <a:latin typeface="Arial Black"/>
                <a:cs typeface="Arial Black"/>
              </a:rPr>
              <a:t>Y</a:t>
            </a:r>
            <a:r>
              <a:rPr sz="1200" b="1" spc="-10" dirty="0">
                <a:latin typeface="Arial Black"/>
                <a:cs typeface="Arial Black"/>
              </a:rPr>
              <a:t>ello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</a:t>
            </a:r>
            <a:r>
              <a:rPr sz="1200" b="1" spc="0" dirty="0">
                <a:latin typeface="Arial Black"/>
                <a:cs typeface="Arial Black"/>
              </a:rPr>
              <a:t>v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onmen</a:t>
            </a:r>
            <a:r>
              <a:rPr sz="1200" b="1" dirty="0">
                <a:latin typeface="Arial Black"/>
                <a:cs typeface="Arial Black"/>
              </a:rPr>
              <a:t>tal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He</a:t>
            </a:r>
            <a:r>
              <a:rPr sz="1200" b="1" spc="-65" dirty="0">
                <a:latin typeface="Arial Black"/>
                <a:cs typeface="Arial Black"/>
              </a:rPr>
              <a:t>a</a:t>
            </a:r>
            <a:r>
              <a:rPr sz="1200" b="1" spc="-10" dirty="0">
                <a:latin typeface="Arial Black"/>
                <a:cs typeface="Arial Black"/>
              </a:rPr>
              <a:t>t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 Black"/>
                <a:cs typeface="Arial Black"/>
              </a:rPr>
              <a:t>and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C</a:t>
            </a:r>
            <a:r>
              <a:rPr sz="1200" b="1" spc="-10" dirty="0">
                <a:latin typeface="Arial Black"/>
                <a:cs typeface="Arial Black"/>
              </a:rPr>
              <a:t>old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xpo</a:t>
            </a:r>
            <a:r>
              <a:rPr sz="1200" b="1" dirty="0">
                <a:latin typeface="Arial Black"/>
                <a:cs typeface="Arial Black"/>
              </a:rPr>
              <a:t>s</a:t>
            </a:r>
            <a:r>
              <a:rPr sz="1200" b="1" spc="-10" dirty="0">
                <a:latin typeface="Arial Black"/>
                <a:cs typeface="Arial Black"/>
              </a:rPr>
              <a:t>u</a:t>
            </a:r>
            <a:r>
              <a:rPr sz="1200" b="1" spc="3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G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ey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</a:t>
            </a:r>
            <a:r>
              <a:rPr sz="1200" b="1" spc="-10" dirty="0">
                <a:latin typeface="Arial Black"/>
                <a:cs typeface="Arial Black"/>
              </a:rPr>
              <a:t>ea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65" dirty="0">
                <a:latin typeface="Arial Black"/>
                <a:cs typeface="Arial Black"/>
              </a:rPr>
              <a:t>h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Dr</a:t>
            </a:r>
            <a:r>
              <a:rPr sz="1200" b="1" spc="-65" dirty="0">
                <a:latin typeface="Arial Black"/>
                <a:cs typeface="Arial Black"/>
              </a:rPr>
              <a:t>o</a:t>
            </a:r>
            <a:r>
              <a:rPr sz="1200" b="1" dirty="0">
                <a:latin typeface="Arial Black"/>
                <a:cs typeface="Arial Black"/>
              </a:rPr>
              <a:t>w</a:t>
            </a:r>
            <a:r>
              <a:rPr sz="1200" b="1" spc="-10" dirty="0">
                <a:latin typeface="Arial Black"/>
                <a:cs typeface="Arial Black"/>
              </a:rPr>
              <a:t>ni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spc="-10" dirty="0">
                <a:latin typeface="Arial Black"/>
                <a:cs typeface="Arial Black"/>
              </a:rPr>
              <a:t>g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8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ange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oad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I</a:t>
            </a:r>
            <a:r>
              <a:rPr sz="1200" b="1" spc="-10" dirty="0">
                <a:latin typeface="Arial Black"/>
                <a:cs typeface="Arial Black"/>
              </a:rPr>
              <a:t>nju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dirty="0">
                <a:latin typeface="Arial Black"/>
                <a:cs typeface="Arial Black"/>
              </a:rPr>
              <a:t>i</a:t>
            </a:r>
            <a:r>
              <a:rPr sz="1200" b="1" spc="5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s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830"/>
              </a:spcBef>
              <a:buFont typeface="Arial Black"/>
              <a:buAutoNum type="arabicPeriod"/>
              <a:tabLst>
                <a:tab pos="215900" algn="l"/>
              </a:tabLst>
            </a:pPr>
            <a:r>
              <a:rPr sz="1200" b="1" spc="0" dirty="0">
                <a:latin typeface="Arial Black"/>
                <a:cs typeface="Arial Black"/>
              </a:rPr>
              <a:t>B</a:t>
            </a:r>
            <a:r>
              <a:rPr sz="1200" b="1" spc="-10" dirty="0">
                <a:latin typeface="Arial Black"/>
                <a:cs typeface="Arial Black"/>
              </a:rPr>
              <a:t>lue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 Black"/>
                <a:cs typeface="Arial Black"/>
              </a:rPr>
              <a:t>: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 Black"/>
                <a:cs typeface="Arial Black"/>
              </a:rPr>
              <a:t>P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o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spc="-10" dirty="0">
                <a:latin typeface="Arial Black"/>
                <a:cs typeface="Arial Black"/>
              </a:rPr>
              <a:t>ei</a:t>
            </a:r>
            <a:r>
              <a:rPr sz="1200" b="1" spc="-5" dirty="0">
                <a:latin typeface="Arial Black"/>
                <a:cs typeface="Arial Black"/>
              </a:rPr>
              <a:t>n</a:t>
            </a:r>
            <a:r>
              <a:rPr sz="1200" b="1" dirty="0">
                <a:latin typeface="Arial Black"/>
                <a:cs typeface="Arial Black"/>
              </a:rPr>
              <a:t>-</a:t>
            </a:r>
            <a:r>
              <a:rPr sz="1200" b="1" spc="-20" dirty="0">
                <a:latin typeface="Arial Black"/>
                <a:cs typeface="Arial Black"/>
              </a:rPr>
              <a:t>E</a:t>
            </a:r>
            <a:r>
              <a:rPr sz="1200" b="1" spc="-10" dirty="0">
                <a:latin typeface="Arial Black"/>
                <a:cs typeface="Arial Black"/>
              </a:rPr>
              <a:t>ne</a:t>
            </a:r>
            <a:r>
              <a:rPr sz="1200" b="1" spc="0" dirty="0">
                <a:latin typeface="Arial Black"/>
                <a:cs typeface="Arial Black"/>
              </a:rPr>
              <a:t>r</a:t>
            </a:r>
            <a:r>
              <a:rPr sz="1200" b="1" spc="-10" dirty="0">
                <a:latin typeface="Arial Black"/>
                <a:cs typeface="Arial Black"/>
              </a:rPr>
              <a:t>gy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 Black"/>
                <a:cs typeface="Arial Black"/>
              </a:rPr>
              <a:t>M</a:t>
            </a:r>
            <a:r>
              <a:rPr sz="1200" b="1" spc="-10" dirty="0">
                <a:latin typeface="Arial Black"/>
                <a:cs typeface="Arial Black"/>
              </a:rPr>
              <a:t>aln</a:t>
            </a:r>
            <a:r>
              <a:rPr sz="1200" b="1" spc="-65" dirty="0">
                <a:latin typeface="Arial Black"/>
                <a:cs typeface="Arial Black"/>
              </a:rPr>
              <a:t>u</a:t>
            </a:r>
            <a:r>
              <a:rPr sz="1200" b="1" spc="0" dirty="0">
                <a:latin typeface="Arial Black"/>
                <a:cs typeface="Arial Black"/>
              </a:rPr>
              <a:t>tr</a:t>
            </a:r>
            <a:r>
              <a:rPr sz="1200" b="1" spc="-5" dirty="0">
                <a:latin typeface="Arial Black"/>
                <a:cs typeface="Arial Black"/>
              </a:rPr>
              <a:t>i</a:t>
            </a:r>
            <a:r>
              <a:rPr sz="1200" b="1" spc="0" dirty="0">
                <a:latin typeface="Arial Black"/>
                <a:cs typeface="Arial Black"/>
              </a:rPr>
              <a:t>t</a:t>
            </a:r>
            <a:r>
              <a:rPr sz="1200" b="1" dirty="0">
                <a:latin typeface="Arial Black"/>
                <a:cs typeface="Arial Black"/>
              </a:rPr>
              <a:t>ion</a:t>
            </a:r>
            <a:r>
              <a:rPr sz="1200" b="1" spc="-20" dirty="0">
                <a:latin typeface="Arial Black"/>
                <a:cs typeface="Arial Black"/>
              </a:rPr>
              <a:t>(PE</a:t>
            </a:r>
            <a:r>
              <a:rPr sz="1200" b="1" spc="20" dirty="0">
                <a:latin typeface="Arial Black"/>
                <a:cs typeface="Arial Black"/>
              </a:rPr>
              <a:t>M</a:t>
            </a:r>
            <a:r>
              <a:rPr sz="1200" b="1" dirty="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7500"/>
              </a:lnSpc>
            </a:pPr>
            <a:r>
              <a:rPr sz="1650" b="1" spc="5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his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plot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ho</a:t>
            </a:r>
            <a:r>
              <a:rPr sz="1650" b="1" spc="-30" dirty="0">
                <a:latin typeface="Arial Black"/>
                <a:cs typeface="Arial Black"/>
              </a:rPr>
              <a:t>w</a:t>
            </a:r>
            <a:r>
              <a:rPr sz="1650" b="1" spc="-10" dirty="0">
                <a:latin typeface="Arial Black"/>
                <a:cs typeface="Arial Black"/>
              </a:rPr>
              <a:t>s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dirty="0">
                <a:latin typeface="Arial Black"/>
                <a:cs typeface="Arial Black"/>
              </a:rPr>
              <a:t>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number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of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</a:t>
            </a:r>
            <a:r>
              <a:rPr sz="1650" b="1" spc="-70" dirty="0">
                <a:latin typeface="Arial Black"/>
                <a:cs typeface="Arial Black"/>
              </a:rPr>
              <a:t>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hs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cau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5" dirty="0">
                <a:latin typeface="Arial Black"/>
                <a:cs typeface="Arial Black"/>
              </a:rPr>
              <a:t>ed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by</a:t>
            </a:r>
            <a:r>
              <a:rPr sz="1650" b="1" spc="125" dirty="0">
                <a:latin typeface="Times New Roman"/>
                <a:cs typeface="Times New Roman"/>
              </a:rPr>
              <a:t> </a:t>
            </a:r>
            <a:r>
              <a:rPr sz="1650" b="1" spc="5" dirty="0">
                <a:latin typeface="Arial Black"/>
                <a:cs typeface="Arial Black"/>
              </a:rPr>
              <a:t>E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0" dirty="0">
                <a:latin typeface="Arial Black"/>
                <a:cs typeface="Arial Black"/>
              </a:rPr>
              <a:t>i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onmen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d</a:t>
            </a:r>
            <a:r>
              <a:rPr sz="1650" b="1" spc="20" dirty="0">
                <a:latin typeface="Arial Black"/>
                <a:cs typeface="Arial Black"/>
              </a:rPr>
              <a:t>_</a:t>
            </a:r>
            <a:r>
              <a:rPr sz="1650" b="1" dirty="0">
                <a:latin typeface="Arial Black"/>
                <a:cs typeface="Arial Black"/>
              </a:rPr>
              <a:t>A</a:t>
            </a:r>
            <a:r>
              <a:rPr sz="1650" b="1" spc="-10" dirty="0">
                <a:latin typeface="Arial Black"/>
                <a:cs typeface="Arial Black"/>
              </a:rPr>
              <a:t>cciden</a:t>
            </a:r>
            <a:r>
              <a:rPr sz="1650" b="1" dirty="0">
                <a:latin typeface="Arial Black"/>
                <a:cs typeface="Arial Black"/>
              </a:rPr>
              <a:t>tal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0" dirty="0">
                <a:latin typeface="Arial Black"/>
                <a:cs typeface="Arial Black"/>
              </a:rPr>
              <a:t>ear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1990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TO</a:t>
            </a:r>
            <a:r>
              <a:rPr sz="1650" b="1" spc="16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201</a:t>
            </a:r>
            <a:r>
              <a:rPr sz="1650" b="1" spc="-5" dirty="0">
                <a:latin typeface="Arial Black"/>
                <a:cs typeface="Arial Black"/>
              </a:rPr>
              <a:t>9</a:t>
            </a:r>
            <a:r>
              <a:rPr sz="1650" b="1" dirty="0">
                <a:latin typeface="Arial Black"/>
                <a:cs typeface="Arial Black"/>
              </a:rPr>
              <a:t>.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20" dirty="0">
                <a:latin typeface="Arial Black"/>
                <a:cs typeface="Arial Black"/>
              </a:rPr>
              <a:t>H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5" dirty="0">
                <a:latin typeface="Arial Black"/>
                <a:cs typeface="Arial Black"/>
              </a:rPr>
              <a:t>w</a:t>
            </a:r>
            <a:r>
              <a:rPr sz="1650" b="1" spc="-15" dirty="0">
                <a:latin typeface="Arial Black"/>
                <a:cs typeface="Arial Black"/>
              </a:rPr>
              <a:t>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n</a:t>
            </a:r>
            <a:r>
              <a:rPr sz="1650" b="1" spc="-70" dirty="0">
                <a:latin typeface="Arial Black"/>
                <a:cs typeface="Arial Black"/>
              </a:rPr>
              <a:t>o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ice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lea</a:t>
            </a:r>
            <a:r>
              <a:rPr sz="1650" b="1" spc="-20" dirty="0">
                <a:latin typeface="Arial Black"/>
                <a:cs typeface="Arial Black"/>
              </a:rPr>
              <a:t>s</a:t>
            </a:r>
            <a:r>
              <a:rPr sz="1650" b="1" spc="-10" dirty="0">
                <a:latin typeface="Arial Black"/>
                <a:cs typeface="Arial Black"/>
              </a:rPr>
              <a:t>t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max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dea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0" dirty="0">
                <a:latin typeface="Arial Black"/>
                <a:cs typeface="Arial Black"/>
              </a:rPr>
              <a:t>hat</a:t>
            </a:r>
            <a:r>
              <a:rPr sz="1650" b="1" spc="100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ook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place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4</a:t>
            </a:r>
            <a:r>
              <a:rPr sz="1650" b="1" spc="-5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Arial Black"/>
                <a:cs typeface="Arial Black"/>
              </a:rPr>
              <a:t>ca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ego</a:t>
            </a:r>
            <a:r>
              <a:rPr sz="1650" b="1" spc="0" dirty="0">
                <a:latin typeface="Arial Black"/>
                <a:cs typeface="Arial Black"/>
              </a:rPr>
              <a:t>r</a:t>
            </a:r>
            <a:r>
              <a:rPr sz="1650" b="1" spc="-10" dirty="0">
                <a:latin typeface="Arial Black"/>
                <a:cs typeface="Arial Black"/>
              </a:rPr>
              <a:t>ies</a:t>
            </a:r>
            <a:r>
              <a:rPr sz="1650" b="1" spc="1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in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Arial Black"/>
                <a:cs typeface="Arial Black"/>
              </a:rPr>
              <a:t>all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0" dirty="0">
                <a:latin typeface="Arial Black"/>
                <a:cs typeface="Arial Black"/>
              </a:rPr>
              <a:t>t</a:t>
            </a:r>
            <a:r>
              <a:rPr sz="1650" b="1" spc="-15" dirty="0">
                <a:latin typeface="Arial Black"/>
                <a:cs typeface="Arial Black"/>
              </a:rPr>
              <a:t>he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Arial Black"/>
                <a:cs typeface="Arial Black"/>
              </a:rPr>
              <a:t>gi</a:t>
            </a:r>
            <a:r>
              <a:rPr sz="1650" b="1" spc="-20" dirty="0">
                <a:latin typeface="Arial Black"/>
                <a:cs typeface="Arial Black"/>
              </a:rPr>
              <a:t>v</a:t>
            </a:r>
            <a:r>
              <a:rPr sz="1650" b="1" spc="-15" dirty="0">
                <a:latin typeface="Arial Black"/>
                <a:cs typeface="Arial Black"/>
              </a:rPr>
              <a:t>en</a:t>
            </a:r>
            <a:r>
              <a:rPr sz="1650" b="1" spc="135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Arial Black"/>
                <a:cs typeface="Arial Black"/>
              </a:rPr>
              <a:t>y</a:t>
            </a:r>
            <a:r>
              <a:rPr sz="1650" b="1" spc="-15" dirty="0">
                <a:latin typeface="Arial Black"/>
                <a:cs typeface="Arial Black"/>
              </a:rPr>
              <a:t>ea</a:t>
            </a:r>
            <a:r>
              <a:rPr sz="1650" b="1" spc="20" dirty="0">
                <a:latin typeface="Arial Black"/>
                <a:cs typeface="Arial Black"/>
              </a:rPr>
              <a:t>r</a:t>
            </a:r>
            <a:r>
              <a:rPr sz="1650" b="1" dirty="0">
                <a:latin typeface="Arial Black"/>
                <a:cs typeface="Arial Black"/>
              </a:rPr>
              <a:t>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980" y="5051094"/>
            <a:ext cx="5777230" cy="489584"/>
          </a:xfrm>
          <a:custGeom>
            <a:avLst/>
            <a:gdLst/>
            <a:ahLst/>
            <a:cxnLst/>
            <a:rect l="l" t="t" r="r" b="b"/>
            <a:pathLst>
              <a:path w="5777230" h="489585">
                <a:moveTo>
                  <a:pt x="0" y="489264"/>
                </a:moveTo>
                <a:lnTo>
                  <a:pt x="5776996" y="489264"/>
                </a:lnTo>
                <a:lnTo>
                  <a:pt x="5776996" y="0"/>
                </a:lnTo>
                <a:lnTo>
                  <a:pt x="0" y="0"/>
                </a:lnTo>
                <a:lnTo>
                  <a:pt x="0" y="489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540323"/>
            <a:ext cx="5777230" cy="438784"/>
          </a:xfrm>
          <a:custGeom>
            <a:avLst/>
            <a:gdLst/>
            <a:ahLst/>
            <a:cxnLst/>
            <a:rect l="l" t="t" r="r" b="b"/>
            <a:pathLst>
              <a:path w="5777230" h="438785">
                <a:moveTo>
                  <a:pt x="0" y="438460"/>
                </a:moveTo>
                <a:lnTo>
                  <a:pt x="5776996" y="438460"/>
                </a:lnTo>
                <a:lnTo>
                  <a:pt x="5776996" y="0"/>
                </a:lnTo>
                <a:lnTo>
                  <a:pt x="0" y="0"/>
                </a:lnTo>
                <a:lnTo>
                  <a:pt x="0" y="438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78845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3942" y="982411"/>
            <a:ext cx="542861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35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roadway"/>
                <a:cs typeface="Broadway"/>
              </a:rPr>
              <a:t>B</a:t>
            </a:r>
            <a:r>
              <a:rPr sz="2800" dirty="0">
                <a:latin typeface="Broadway"/>
                <a:cs typeface="Broadway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C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10" dirty="0">
                <a:latin typeface="Broadway"/>
                <a:cs typeface="Broadway"/>
              </a:rPr>
              <a:t>M</a:t>
            </a:r>
            <a:r>
              <a:rPr sz="2800" dirty="0">
                <a:latin typeface="Broadway"/>
                <a:cs typeface="Broadway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roadway"/>
                <a:cs typeface="Broadway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Broadway"/>
                <a:cs typeface="Broadway"/>
              </a:rPr>
              <a:t>T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spc="-45" dirty="0">
                <a:latin typeface="Broadway"/>
                <a:cs typeface="Broadway"/>
              </a:rPr>
              <a:t>R</a:t>
            </a:r>
            <a:r>
              <a:rPr sz="2800" spc="20" dirty="0">
                <a:latin typeface="Broadway"/>
                <a:cs typeface="Broadway"/>
              </a:rPr>
              <a:t>O</a:t>
            </a:r>
            <a:r>
              <a:rPr sz="2800" dirty="0">
                <a:latin typeface="Broadway"/>
                <a:cs typeface="Broadway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Broadway"/>
                <a:cs typeface="Broadway"/>
              </a:rPr>
              <a:t>,</a:t>
            </a:r>
            <a:r>
              <a:rPr sz="2800" spc="-20" dirty="0">
                <a:latin typeface="Broadway"/>
                <a:cs typeface="Broadway"/>
              </a:rPr>
              <a:t>S</a:t>
            </a:r>
            <a:r>
              <a:rPr sz="2800" spc="20" dirty="0">
                <a:latin typeface="Broadway"/>
                <a:cs typeface="Broadway"/>
              </a:rPr>
              <a:t>ELF</a:t>
            </a:r>
            <a:r>
              <a:rPr sz="2800" spc="-40" dirty="0">
                <a:latin typeface="Broadway"/>
                <a:cs typeface="Broadway"/>
              </a:rPr>
              <a:t>-</a:t>
            </a:r>
            <a:r>
              <a:rPr sz="2800" spc="20" dirty="0">
                <a:latin typeface="Broadway"/>
                <a:cs typeface="Broadway"/>
              </a:rPr>
              <a:t>H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5" dirty="0">
                <a:latin typeface="Broadway"/>
                <a:cs typeface="Broadway"/>
              </a:rPr>
              <a:t>R</a:t>
            </a:r>
            <a:r>
              <a:rPr sz="2800" dirty="0">
                <a:latin typeface="Broadway"/>
                <a:cs typeface="Broadway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roadway"/>
                <a:cs typeface="Broadway"/>
              </a:rPr>
              <a:t>A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dirty="0">
                <a:latin typeface="Broadway"/>
                <a:cs typeface="Broadway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Broadway"/>
                <a:cs typeface="Broadway"/>
              </a:rPr>
              <a:t>A</a:t>
            </a:r>
            <a:r>
              <a:rPr sz="2800" spc="20" dirty="0">
                <a:latin typeface="Broadway"/>
                <a:cs typeface="Broadway"/>
              </a:rPr>
              <a:t>CC</a:t>
            </a:r>
            <a:r>
              <a:rPr sz="2800" spc="-5" dirty="0">
                <a:latin typeface="Broadway"/>
                <a:cs typeface="Broadway"/>
              </a:rPr>
              <a:t>I</a:t>
            </a:r>
            <a:r>
              <a:rPr sz="2800" spc="-60" dirty="0">
                <a:latin typeface="Broadway"/>
                <a:cs typeface="Broadway"/>
              </a:rPr>
              <a:t>D</a:t>
            </a:r>
            <a:r>
              <a:rPr sz="2800" spc="20" dirty="0">
                <a:latin typeface="Broadway"/>
                <a:cs typeface="Broadway"/>
              </a:rPr>
              <a:t>E</a:t>
            </a:r>
            <a:r>
              <a:rPr sz="2800" spc="-15" dirty="0">
                <a:latin typeface="Broadway"/>
                <a:cs typeface="Broadway"/>
              </a:rPr>
              <a:t>N</a:t>
            </a:r>
            <a:r>
              <a:rPr sz="2800" spc="30" dirty="0">
                <a:latin typeface="Broadway"/>
                <a:cs typeface="Broadway"/>
              </a:rPr>
              <a:t>T</a:t>
            </a:r>
            <a:r>
              <a:rPr sz="2800" dirty="0">
                <a:latin typeface="Broadway"/>
                <a:cs typeface="Broadway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2421182"/>
            <a:ext cx="6464289" cy="728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0" y="915044"/>
            <a:ext cx="1277620" cy="34925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50" b="1" spc="-35" dirty="0">
                <a:latin typeface="Arial Black"/>
                <a:cs typeface="Arial Black"/>
              </a:rPr>
              <a:t>C</a:t>
            </a:r>
            <a:r>
              <a:rPr sz="1950" b="1" spc="-15" dirty="0">
                <a:latin typeface="Arial Black"/>
                <a:cs typeface="Arial Black"/>
              </a:rPr>
              <a:t>on</a:t>
            </a:r>
            <a:r>
              <a:rPr sz="1950" b="1" spc="-30" dirty="0">
                <a:latin typeface="Arial Black"/>
                <a:cs typeface="Arial Black"/>
              </a:rPr>
              <a:t>t</a:t>
            </a:r>
            <a:r>
              <a:rPr sz="1950" b="1" spc="-15" dirty="0">
                <a:latin typeface="Arial Black"/>
                <a:cs typeface="Arial Black"/>
              </a:rPr>
              <a:t>ent</a:t>
            </a:r>
            <a:r>
              <a:rPr sz="1950" b="1" spc="-5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ambria"/>
                <a:cs typeface="Cambria"/>
              </a:rPr>
              <a:t>:</a:t>
            </a:r>
            <a:r>
              <a:rPr sz="1950" dirty="0">
                <a:latin typeface="Cambria"/>
                <a:cs typeface="Cambria"/>
              </a:rPr>
              <a:t>-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30" y="1432894"/>
            <a:ext cx="5923919" cy="529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000"/>
              </a:lnSpc>
            </a:pP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sz="2000"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ical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sz="2000"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Meni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ia,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ence,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2000"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sz="20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20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ney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20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5324488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292"/>
                </a:moveTo>
                <a:lnTo>
                  <a:pt x="5776996" y="241292"/>
                </a:lnTo>
                <a:lnTo>
                  <a:pt x="5776996" y="0"/>
                </a:lnTo>
                <a:lnTo>
                  <a:pt x="0" y="0"/>
                </a:lnTo>
                <a:lnTo>
                  <a:pt x="0" y="24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5565696"/>
            <a:ext cx="5777230" cy="235585"/>
          </a:xfrm>
          <a:custGeom>
            <a:avLst/>
            <a:gdLst/>
            <a:ahLst/>
            <a:cxnLst/>
            <a:rect l="l" t="t" r="r" b="b"/>
            <a:pathLst>
              <a:path w="5777230" h="235585">
                <a:moveTo>
                  <a:pt x="0" y="235267"/>
                </a:moveTo>
                <a:lnTo>
                  <a:pt x="5776996" y="235267"/>
                </a:lnTo>
                <a:lnTo>
                  <a:pt x="5776996" y="0"/>
                </a:lnTo>
                <a:lnTo>
                  <a:pt x="0" y="0"/>
                </a:lnTo>
                <a:lnTo>
                  <a:pt x="0" y="23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80096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331" y="5331004"/>
            <a:ext cx="550291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8285">
              <a:lnSpc>
                <a:spcPts val="1900"/>
              </a:lnSpc>
            </a:pPr>
            <a:r>
              <a:rPr sz="1650" spc="190" dirty="0">
                <a:latin typeface="Garamond"/>
                <a:cs typeface="Garamond"/>
              </a:rPr>
              <a:t>We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45" dirty="0">
                <a:latin typeface="Garamond"/>
                <a:cs typeface="Garamond"/>
              </a:rPr>
              <a:t>l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155" dirty="0">
                <a:latin typeface="Garamond"/>
                <a:cs typeface="Garamond"/>
              </a:rPr>
              <a:t>c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ho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Garamond"/>
                <a:cs typeface="Garamond"/>
              </a:rPr>
              <a:t>CR</a:t>
            </a:r>
            <a:r>
              <a:rPr sz="1650" spc="50" dirty="0">
                <a:latin typeface="Garamond"/>
                <a:cs typeface="Garamond"/>
              </a:rPr>
              <a:t>I</a:t>
            </a:r>
            <a:r>
              <a:rPr sz="1650" spc="95" dirty="0">
                <a:latin typeface="Garamond"/>
                <a:cs typeface="Garamond"/>
              </a:rPr>
              <a:t>ME</a:t>
            </a:r>
            <a:r>
              <a:rPr sz="1650" spc="100" dirty="0">
                <a:latin typeface="Garamond"/>
                <a:cs typeface="Garamond"/>
              </a:rPr>
              <a:t>S</a:t>
            </a:r>
            <a:r>
              <a:rPr sz="1650" spc="-25" dirty="0">
                <a:latin typeface="Garamond"/>
                <a:cs typeface="Garamond"/>
              </a:rPr>
              <a:t>_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6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0" dirty="0">
                <a:latin typeface="Garamond"/>
                <a:cs typeface="Garamond"/>
              </a:rPr>
              <a:t>R_</a:t>
            </a:r>
            <a:r>
              <a:rPr sz="1650" spc="40" dirty="0">
                <a:latin typeface="Garamond"/>
                <a:cs typeface="Garamond"/>
              </a:rPr>
              <a:t>ACC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5" dirty="0">
                <a:latin typeface="Garamond"/>
                <a:cs typeface="Garamond"/>
              </a:rPr>
              <a:t>DE</a:t>
            </a:r>
            <a:r>
              <a:rPr sz="1650" spc="-85" dirty="0">
                <a:latin typeface="Garamond"/>
                <a:cs typeface="Garamond"/>
              </a:rPr>
              <a:t>N</a:t>
            </a: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20" dirty="0">
                <a:latin typeface="Garamond"/>
                <a:cs typeface="Garamond"/>
              </a:rPr>
              <a:t>_</a:t>
            </a:r>
            <a:r>
              <a:rPr sz="1650" spc="55" dirty="0">
                <a:latin typeface="Garamond"/>
                <a:cs typeface="Garamond"/>
              </a:rPr>
              <a:t>S</a:t>
            </a:r>
            <a:r>
              <a:rPr sz="1650" spc="15" dirty="0">
                <a:latin typeface="Garamond"/>
                <a:cs typeface="Garamond"/>
              </a:rPr>
              <a:t>E</a:t>
            </a:r>
            <a:r>
              <a:rPr sz="1650" spc="100" dirty="0">
                <a:latin typeface="Garamond"/>
                <a:cs typeface="Garamond"/>
              </a:rPr>
              <a:t>L</a:t>
            </a:r>
            <a:r>
              <a:rPr sz="1650" spc="105" dirty="0">
                <a:latin typeface="Garamond"/>
                <a:cs typeface="Garamond"/>
              </a:rPr>
              <a:t>F</a:t>
            </a:r>
            <a:r>
              <a:rPr sz="1650" spc="75" dirty="0">
                <a:latin typeface="Garamond"/>
                <a:cs typeface="Garamond"/>
              </a:rPr>
              <a:t>-</a:t>
            </a:r>
            <a:r>
              <a:rPr sz="1650" spc="-15" dirty="0">
                <a:latin typeface="Garamond"/>
                <a:cs typeface="Garamond"/>
              </a:rPr>
              <a:t>H</a:t>
            </a:r>
            <a:r>
              <a:rPr sz="1650" spc="105" dirty="0">
                <a:latin typeface="Garamond"/>
                <a:cs typeface="Garamond"/>
              </a:rPr>
              <a:t>ARM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ts val="1760"/>
              </a:lnSpc>
            </a:pP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k</a:t>
            </a:r>
            <a:r>
              <a:rPr sz="1650" spc="50" dirty="0">
                <a:latin typeface="Garamond"/>
                <a:cs typeface="Garamond"/>
              </a:rPr>
              <a:t>no</a:t>
            </a:r>
            <a:r>
              <a:rPr sz="1650" spc="75" dirty="0">
                <a:latin typeface="Garamond"/>
                <a:cs typeface="Garamond"/>
              </a:rPr>
              <a:t>w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40" dirty="0">
                <a:latin typeface="Garamond"/>
                <a:cs typeface="Garamond"/>
              </a:rPr>
              <a:t>i</a:t>
            </a:r>
            <a:r>
              <a:rPr sz="1650" spc="140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u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 marL="12700" marR="226060">
              <a:lnSpc>
                <a:spcPts val="1850"/>
              </a:lnSpc>
              <a:spcBef>
                <a:spcPts val="130"/>
              </a:spcBef>
            </a:pP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65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Co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5" dirty="0">
                <a:latin typeface="Garamond"/>
                <a:cs typeface="Garamond"/>
              </a:rPr>
              <a:t>fl</a:t>
            </a:r>
            <a:r>
              <a:rPr sz="1650" spc="25" dirty="0">
                <a:latin typeface="Garamond"/>
                <a:cs typeface="Garamond"/>
              </a:rPr>
              <a:t>i</a:t>
            </a:r>
            <a:r>
              <a:rPr sz="1650" spc="105" dirty="0">
                <a:latin typeface="Garamond"/>
                <a:cs typeface="Garamond"/>
              </a:rPr>
              <a:t>ct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rr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75" dirty="0">
                <a:latin typeface="Garamond"/>
                <a:cs typeface="Garamond"/>
              </a:rPr>
              <a:t>m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35" dirty="0">
                <a:latin typeface="Garamond"/>
                <a:cs typeface="Garamond"/>
              </a:rPr>
              <a:t>x</a:t>
            </a:r>
            <a:r>
              <a:rPr sz="1650" spc="7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Garamond"/>
                <a:cs typeface="Garamond"/>
              </a:rPr>
              <a:t>w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i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80" dirty="0">
                <a:latin typeface="Garamond"/>
                <a:cs typeface="Garamond"/>
              </a:rPr>
              <a:t>t</a:t>
            </a:r>
            <a:r>
              <a:rPr sz="1650" spc="35" dirty="0">
                <a:latin typeface="Garamond"/>
                <a:cs typeface="Garamond"/>
              </a:rPr>
              <a:t>w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1</a:t>
            </a:r>
            <a:r>
              <a:rPr sz="1650" spc="70" dirty="0">
                <a:latin typeface="Garamond"/>
                <a:cs typeface="Garamond"/>
              </a:rPr>
              <a:t>9</a:t>
            </a:r>
            <a:r>
              <a:rPr sz="1650" spc="120" dirty="0">
                <a:latin typeface="Garamond"/>
                <a:cs typeface="Garamond"/>
              </a:rPr>
              <a:t>9</a:t>
            </a:r>
            <a:r>
              <a:rPr sz="1650" spc="100" dirty="0">
                <a:latin typeface="Garamond"/>
                <a:cs typeface="Garamond"/>
              </a:rPr>
              <a:t>0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10" dirty="0">
                <a:latin typeface="Garamond"/>
                <a:cs typeface="Garamond"/>
              </a:rPr>
              <a:t>0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spc="110" dirty="0">
                <a:latin typeface="Garamond"/>
                <a:cs typeface="Garamond"/>
              </a:rPr>
              <a:t>P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i</a:t>
            </a:r>
            <a:r>
              <a:rPr sz="1650" spc="135" dirty="0">
                <a:latin typeface="Garamond"/>
                <a:cs typeface="Garamond"/>
              </a:rPr>
              <a:t>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n</a:t>
            </a:r>
            <a:r>
              <a:rPr sz="1650" spc="180" dirty="0">
                <a:latin typeface="Garamond"/>
                <a:cs typeface="Garamond"/>
              </a:rPr>
              <a:t>g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5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50" dirty="0">
                <a:latin typeface="Garamond"/>
                <a:cs typeface="Garamond"/>
              </a:rPr>
              <a:t>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3345">
              <a:lnSpc>
                <a:spcPts val="1850"/>
              </a:lnSpc>
            </a:pPr>
            <a:r>
              <a:rPr sz="1650" spc="22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5" dirty="0">
                <a:latin typeface="Garamond"/>
                <a:cs typeface="Garamond"/>
              </a:rPr>
              <a:t>c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80" dirty="0">
                <a:latin typeface="Garamond"/>
                <a:cs typeface="Garamond"/>
              </a:rPr>
              <a:t>d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i</a:t>
            </a:r>
            <a:r>
              <a:rPr sz="1650" spc="210" dirty="0">
                <a:latin typeface="Garamond"/>
                <a:cs typeface="Garamond"/>
              </a:rPr>
              <a:t>g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65" dirty="0">
                <a:latin typeface="Garamond"/>
                <a:cs typeface="Garamond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14" dirty="0">
                <a:latin typeface="Garamond"/>
                <a:cs typeface="Garamond"/>
              </a:rPr>
              <a:t>ak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80" dirty="0">
                <a:latin typeface="Garamond"/>
                <a:cs typeface="Garamond"/>
              </a:rPr>
              <a:t>l</a:t>
            </a:r>
            <a:r>
              <a:rPr sz="1650" spc="155" dirty="0">
                <a:latin typeface="Garamond"/>
                <a:cs typeface="Garamond"/>
              </a:rPr>
              <a:t>a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130" dirty="0">
                <a:latin typeface="Garamond"/>
                <a:cs typeface="Garamond"/>
              </a:rPr>
              <a:t>y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In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50" dirty="0">
                <a:latin typeface="Garamond"/>
                <a:cs typeface="Garamond"/>
              </a:rPr>
              <a:t>p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50" dirty="0">
                <a:latin typeface="Garamond"/>
                <a:cs typeface="Garamond"/>
              </a:rPr>
              <a:t>on</a:t>
            </a:r>
            <a:r>
              <a:rPr sz="1650" spc="114" dirty="0">
                <a:latin typeface="Garamond"/>
                <a:cs typeface="Garamond"/>
              </a:rPr>
              <a:t>al</a:t>
            </a:r>
            <a:r>
              <a:rPr sz="1650" spc="12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Garamond"/>
                <a:cs typeface="Garamond"/>
              </a:rPr>
              <a:t>v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0" dirty="0">
                <a:latin typeface="Garamond"/>
                <a:cs typeface="Garamond"/>
              </a:rPr>
              <a:t>o</a:t>
            </a:r>
            <a:r>
              <a:rPr sz="1650" spc="70" dirty="0">
                <a:latin typeface="Garamond"/>
                <a:cs typeface="Garamond"/>
              </a:rPr>
              <a:t>l</a:t>
            </a:r>
            <a:r>
              <a:rPr sz="1650" spc="140" dirty="0">
                <a:latin typeface="Garamond"/>
                <a:cs typeface="Garamond"/>
              </a:rPr>
              <a:t>e</a:t>
            </a:r>
            <a:r>
              <a:rPr sz="1650" spc="5" dirty="0">
                <a:latin typeface="Garamond"/>
                <a:cs typeface="Garamond"/>
              </a:rPr>
              <a:t>n</a:t>
            </a:r>
            <a:r>
              <a:rPr sz="1650" spc="114" dirty="0">
                <a:latin typeface="Garamond"/>
                <a:cs typeface="Garamond"/>
              </a:rPr>
              <a:t>c</a:t>
            </a:r>
            <a:r>
              <a:rPr sz="1650" spc="95" dirty="0">
                <a:latin typeface="Garamond"/>
                <a:cs typeface="Garamond"/>
              </a:rPr>
              <a:t>e</a:t>
            </a:r>
            <a:endParaRPr sz="16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4005">
              <a:lnSpc>
                <a:spcPts val="1850"/>
              </a:lnSpc>
            </a:pPr>
            <a:r>
              <a:rPr sz="1650" spc="55" dirty="0">
                <a:latin typeface="Garamond"/>
                <a:cs typeface="Garamond"/>
              </a:rPr>
              <a:t>And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r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45" dirty="0">
                <a:latin typeface="Garamond"/>
                <a:cs typeface="Garamond"/>
              </a:rPr>
              <a:t>t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Garamond"/>
                <a:cs typeface="Garamond"/>
              </a:rPr>
              <a:t>c</a:t>
            </a:r>
            <a:r>
              <a:rPr sz="1650" spc="70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15" dirty="0">
                <a:latin typeface="Garamond"/>
                <a:cs typeface="Garamond"/>
              </a:rPr>
              <a:t>f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Garamond"/>
                <a:cs typeface="Garamond"/>
              </a:rPr>
              <a:t>s</a:t>
            </a:r>
            <a:r>
              <a:rPr sz="1650" spc="100" dirty="0">
                <a:latin typeface="Garamond"/>
                <a:cs typeface="Garamond"/>
              </a:rPr>
              <a:t>ee</a:t>
            </a:r>
            <a:r>
              <a:rPr sz="1650" spc="65" dirty="0">
                <a:latin typeface="Garamond"/>
                <a:cs typeface="Garamond"/>
              </a:rPr>
              <a:t>m</a:t>
            </a:r>
            <a:r>
              <a:rPr sz="1650" spc="80" dirty="0">
                <a:latin typeface="Garamond"/>
                <a:cs typeface="Garamond"/>
              </a:rPr>
              <a:t>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o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Garamond"/>
                <a:cs typeface="Garamond"/>
              </a:rPr>
              <a:t>b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Garamond"/>
                <a:cs typeface="Garamond"/>
              </a:rPr>
              <a:t>u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130" dirty="0">
                <a:latin typeface="Garamond"/>
                <a:cs typeface="Garamond"/>
              </a:rPr>
              <a:t>d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r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Garamond"/>
                <a:cs typeface="Garamond"/>
              </a:rPr>
              <a:t>2</a:t>
            </a:r>
            <a:r>
              <a:rPr sz="1650" spc="70" dirty="0">
                <a:latin typeface="Garamond"/>
                <a:cs typeface="Garamond"/>
              </a:rPr>
              <a:t>0</a:t>
            </a:r>
            <a:r>
              <a:rPr sz="1650" spc="120" dirty="0">
                <a:latin typeface="Garamond"/>
                <a:cs typeface="Garamond"/>
              </a:rPr>
              <a:t>0</a:t>
            </a:r>
            <a:r>
              <a:rPr sz="1650" spc="130" dirty="0">
                <a:latin typeface="Garamond"/>
                <a:cs typeface="Garamond"/>
              </a:rPr>
              <a:t>k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14" dirty="0">
                <a:latin typeface="Garamond"/>
                <a:cs typeface="Garamond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110" dirty="0">
                <a:latin typeface="Garamond"/>
                <a:cs typeface="Garamond"/>
              </a:rPr>
              <a:t>l</a:t>
            </a:r>
            <a:r>
              <a:rPr sz="1650" spc="114" dirty="0">
                <a:latin typeface="Garamond"/>
                <a:cs typeface="Garamond"/>
              </a:rPr>
              <a:t>l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t</a:t>
            </a:r>
            <a:r>
              <a:rPr sz="1650" spc="50" dirty="0">
                <a:latin typeface="Garamond"/>
                <a:cs typeface="Garamond"/>
              </a:rPr>
              <a:t>h</a:t>
            </a:r>
            <a:r>
              <a:rPr sz="1650" spc="95" dirty="0">
                <a:latin typeface="Garamond"/>
                <a:cs typeface="Garamond"/>
              </a:rPr>
              <a:t>e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Garamond"/>
                <a:cs typeface="Garamond"/>
              </a:rPr>
              <a:t>g</a:t>
            </a:r>
            <a:r>
              <a:rPr sz="1650" spc="45" dirty="0">
                <a:latin typeface="Garamond"/>
                <a:cs typeface="Garamond"/>
              </a:rPr>
              <a:t>i</a:t>
            </a:r>
            <a:r>
              <a:rPr sz="1650" spc="125" dirty="0">
                <a:latin typeface="Garamond"/>
                <a:cs typeface="Garamond"/>
              </a:rPr>
              <a:t>v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50" dirty="0">
                <a:latin typeface="Garamond"/>
                <a:cs typeface="Garamond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Garamond"/>
                <a:cs typeface="Garamond"/>
              </a:rPr>
              <a:t>y</a:t>
            </a:r>
            <a:r>
              <a:rPr sz="1650" spc="100" dirty="0">
                <a:latin typeface="Garamond"/>
                <a:cs typeface="Garamond"/>
              </a:rPr>
              <a:t>e</a:t>
            </a:r>
            <a:r>
              <a:rPr sz="1650" spc="114" dirty="0">
                <a:latin typeface="Garamond"/>
                <a:cs typeface="Garamond"/>
              </a:rPr>
              <a:t>a</a:t>
            </a:r>
            <a:r>
              <a:rPr sz="1650" spc="90" dirty="0">
                <a:latin typeface="Garamond"/>
                <a:cs typeface="Garamond"/>
              </a:rPr>
              <a:t>rs</a:t>
            </a:r>
            <a:r>
              <a:rPr sz="1650" spc="30" dirty="0">
                <a:latin typeface="Garamond"/>
                <a:cs typeface="Garamond"/>
              </a:rPr>
              <a:t>.</a:t>
            </a:r>
            <a:endParaRPr sz="165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980" y="8828661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9292207"/>
            <a:ext cx="5777230" cy="0"/>
          </a:xfrm>
          <a:custGeom>
            <a:avLst/>
            <a:gdLst/>
            <a:ahLst/>
            <a:cxnLst/>
            <a:rect l="l" t="t" r="r" b="b"/>
            <a:pathLst>
              <a:path w="5777230">
                <a:moveTo>
                  <a:pt x="0" y="0"/>
                </a:moveTo>
                <a:lnTo>
                  <a:pt x="5776996" y="0"/>
                </a:lnTo>
              </a:path>
            </a:pathLst>
          </a:custGeom>
          <a:ln w="7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914410"/>
            <a:ext cx="6083289" cy="374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80" y="4390440"/>
            <a:ext cx="5777230" cy="432434"/>
          </a:xfrm>
          <a:custGeom>
            <a:avLst/>
            <a:gdLst/>
            <a:ahLst/>
            <a:cxnLst/>
            <a:rect l="l" t="t" r="r" b="b"/>
            <a:pathLst>
              <a:path w="5777230" h="432435">
                <a:moveTo>
                  <a:pt x="0" y="432114"/>
                </a:moveTo>
                <a:lnTo>
                  <a:pt x="5776996" y="432114"/>
                </a:lnTo>
                <a:lnTo>
                  <a:pt x="5776996" y="0"/>
                </a:lnTo>
                <a:lnTo>
                  <a:pt x="0" y="0"/>
                </a:lnTo>
                <a:lnTo>
                  <a:pt x="0" y="432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980" y="482249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980" y="5064109"/>
            <a:ext cx="5777230" cy="438150"/>
          </a:xfrm>
          <a:custGeom>
            <a:avLst/>
            <a:gdLst/>
            <a:ahLst/>
            <a:cxnLst/>
            <a:rect l="l" t="t" r="r" b="b"/>
            <a:pathLst>
              <a:path w="5777230" h="438150">
                <a:moveTo>
                  <a:pt x="0" y="438149"/>
                </a:moveTo>
                <a:lnTo>
                  <a:pt x="5776996" y="438149"/>
                </a:lnTo>
                <a:lnTo>
                  <a:pt x="5776996" y="0"/>
                </a:lnTo>
                <a:lnTo>
                  <a:pt x="0" y="0"/>
                </a:lnTo>
                <a:lnTo>
                  <a:pt x="0" y="438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980" y="5502200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980" y="5743819"/>
            <a:ext cx="5777230" cy="241300"/>
          </a:xfrm>
          <a:custGeom>
            <a:avLst/>
            <a:gdLst/>
            <a:ahLst/>
            <a:cxnLst/>
            <a:rect l="l" t="t" r="r" b="b"/>
            <a:pathLst>
              <a:path w="5777230" h="241300">
                <a:moveTo>
                  <a:pt x="0" y="241304"/>
                </a:moveTo>
                <a:lnTo>
                  <a:pt x="5776996" y="241304"/>
                </a:lnTo>
                <a:lnTo>
                  <a:pt x="5776996" y="0"/>
                </a:lnTo>
                <a:lnTo>
                  <a:pt x="0" y="0"/>
                </a:lnTo>
                <a:lnTo>
                  <a:pt x="0" y="241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980" y="5985186"/>
            <a:ext cx="5777230" cy="241935"/>
          </a:xfrm>
          <a:custGeom>
            <a:avLst/>
            <a:gdLst/>
            <a:ahLst/>
            <a:cxnLst/>
            <a:rect l="l" t="t" r="r" b="b"/>
            <a:pathLst>
              <a:path w="5777230" h="241935">
                <a:moveTo>
                  <a:pt x="0" y="241613"/>
                </a:moveTo>
                <a:lnTo>
                  <a:pt x="5776996" y="241613"/>
                </a:lnTo>
                <a:lnTo>
                  <a:pt x="5776996" y="0"/>
                </a:lnTo>
                <a:lnTo>
                  <a:pt x="0" y="0"/>
                </a:lnTo>
                <a:lnTo>
                  <a:pt x="0" y="241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450" y="937430"/>
            <a:ext cx="5585460" cy="902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20">
              <a:lnSpc>
                <a:spcPct val="96000"/>
              </a:lnSpc>
            </a:pPr>
            <a:endParaRPr lang="en-US" sz="1650" b="1" dirty="0">
              <a:latin typeface="Arial"/>
              <a:cs typeface="Arial"/>
            </a:endParaRPr>
          </a:p>
          <a:p>
            <a:pPr marL="12700" marR="33020">
              <a:lnSpc>
                <a:spcPct val="96000"/>
              </a:lnSpc>
            </a:pPr>
            <a:endParaRPr lang="en-US" sz="1650" b="1" dirty="0">
              <a:latin typeface="Arial"/>
              <a:cs typeface="Arial"/>
            </a:endParaRPr>
          </a:p>
          <a:p>
            <a:pPr marL="12700" marR="33020">
              <a:lnSpc>
                <a:spcPct val="96000"/>
              </a:lnSpc>
            </a:pPr>
            <a:r>
              <a:rPr lang="en-US" sz="1800" spc="20" dirty="0">
                <a:latin typeface="Broadway"/>
                <a:cs typeface="Broadway"/>
              </a:rPr>
              <a:t>CO</a:t>
            </a:r>
            <a:r>
              <a:rPr lang="en-US" sz="1800" spc="-15" dirty="0">
                <a:latin typeface="Broadway"/>
                <a:cs typeface="Broadway"/>
              </a:rPr>
              <a:t>N</a:t>
            </a:r>
            <a:r>
              <a:rPr lang="en-US" sz="1800" spc="-30" dirty="0">
                <a:latin typeface="Broadway"/>
                <a:cs typeface="Broadway"/>
              </a:rPr>
              <a:t>C</a:t>
            </a:r>
            <a:r>
              <a:rPr lang="en-US" sz="1800" spc="20" dirty="0">
                <a:latin typeface="Broadway"/>
                <a:cs typeface="Broadway"/>
              </a:rPr>
              <a:t>L</a:t>
            </a:r>
            <a:r>
              <a:rPr lang="en-US" sz="1800" spc="-5" dirty="0">
                <a:latin typeface="Broadway"/>
                <a:cs typeface="Broadway"/>
              </a:rPr>
              <a:t>U</a:t>
            </a:r>
            <a:r>
              <a:rPr lang="en-US" sz="1800" spc="-25" dirty="0">
                <a:latin typeface="Broadway"/>
                <a:cs typeface="Broadway"/>
              </a:rPr>
              <a:t>S</a:t>
            </a:r>
            <a:r>
              <a:rPr lang="en-US" sz="1800" spc="-5" dirty="0">
                <a:latin typeface="Broadway"/>
                <a:cs typeface="Broadway"/>
              </a:rPr>
              <a:t>I</a:t>
            </a:r>
            <a:r>
              <a:rPr lang="en-US" sz="1800" spc="15" dirty="0">
                <a:latin typeface="Broadway"/>
                <a:cs typeface="Broadway"/>
              </a:rPr>
              <a:t>O</a:t>
            </a:r>
            <a:r>
              <a:rPr lang="en-US" sz="1800" spc="-15" dirty="0">
                <a:latin typeface="Broadway"/>
                <a:cs typeface="Broadway"/>
              </a:rPr>
              <a:t>N</a:t>
            </a:r>
            <a:endParaRPr lang="en-US" sz="1650" b="1" spc="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50" b="1" spc="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50" b="1" spc="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50" b="1" spc="35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o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dirty="0">
                <a:latin typeface="Arial"/>
                <a:cs typeface="Arial"/>
              </a:rPr>
              <a:t>l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r</a:t>
            </a:r>
            <a:r>
              <a:rPr lang="en-US" sz="1650" b="1" spc="-10" dirty="0">
                <a:latin typeface="Arial"/>
                <a:cs typeface="Arial"/>
              </a:rPr>
              <a:t>o</a:t>
            </a:r>
            <a:r>
              <a:rPr lang="en-US" sz="1650" b="1" spc="10" dirty="0">
                <a:latin typeface="Arial"/>
                <a:cs typeface="Arial"/>
              </a:rPr>
              <a:t>w</a:t>
            </a:r>
            <a:r>
              <a:rPr lang="en-US" sz="1650" b="1" dirty="0">
                <a:latin typeface="Arial"/>
                <a:cs typeface="Arial"/>
              </a:rPr>
              <a:t>s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-20" dirty="0">
                <a:latin typeface="Arial"/>
                <a:cs typeface="Arial"/>
              </a:rPr>
              <a:t>61</a:t>
            </a:r>
            <a:r>
              <a:rPr lang="en-US" sz="1650" b="1" spc="30" dirty="0">
                <a:latin typeface="Arial"/>
                <a:cs typeface="Arial"/>
              </a:rPr>
              <a:t>2</a:t>
            </a:r>
            <a:r>
              <a:rPr lang="en-US" sz="1650" b="1" dirty="0">
                <a:latin typeface="Arial"/>
                <a:cs typeface="Arial"/>
              </a:rPr>
              <a:t>0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n</a:t>
            </a:r>
            <a:r>
              <a:rPr lang="en-US" sz="1650" b="1" dirty="0">
                <a:latin typeface="Arial"/>
                <a:cs typeface="Arial"/>
              </a:rPr>
              <a:t>d</a:t>
            </a:r>
            <a:r>
              <a:rPr lang="en-US" sz="1650" b="1" spc="30" dirty="0">
                <a:latin typeface="Arial"/>
                <a:cs typeface="Arial"/>
              </a:rPr>
              <a:t> </a:t>
            </a:r>
            <a:r>
              <a:rPr lang="en-US" sz="1650" b="1" spc="-20" dirty="0">
                <a:latin typeface="Arial"/>
                <a:cs typeface="Arial"/>
              </a:rPr>
              <a:t>3</a:t>
            </a:r>
            <a:r>
              <a:rPr lang="en-US" sz="1650" b="1" dirty="0">
                <a:latin typeface="Arial"/>
                <a:cs typeface="Arial"/>
              </a:rPr>
              <a:t>4</a:t>
            </a:r>
            <a:r>
              <a:rPr lang="en-US" sz="1650" b="1" spc="20" dirty="0">
                <a:latin typeface="Arial"/>
                <a:cs typeface="Arial"/>
              </a:rPr>
              <a:t> 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spc="-10" dirty="0">
                <a:latin typeface="Arial"/>
                <a:cs typeface="Arial"/>
              </a:rPr>
              <a:t>ol</a:t>
            </a:r>
            <a:r>
              <a:rPr lang="en-US" sz="1650" b="1" spc="35" dirty="0">
                <a:latin typeface="Arial"/>
                <a:cs typeface="Arial"/>
              </a:rPr>
              <a:t>u</a:t>
            </a:r>
            <a:r>
              <a:rPr lang="en-US" sz="1650" b="1" spc="-15" dirty="0">
                <a:latin typeface="Arial"/>
                <a:cs typeface="Arial"/>
              </a:rPr>
              <a:t>m</a:t>
            </a:r>
            <a:r>
              <a:rPr lang="en-US" sz="1650" b="1" spc="-10" dirty="0">
                <a:latin typeface="Arial"/>
                <a:cs typeface="Arial"/>
              </a:rPr>
              <a:t>n</a:t>
            </a:r>
            <a:r>
              <a:rPr lang="en-US" sz="1650" b="1" dirty="0">
                <a:latin typeface="Arial"/>
                <a:cs typeface="Arial"/>
              </a:rPr>
              <a:t>s</a:t>
            </a:r>
            <a:r>
              <a:rPr lang="en-US" sz="1650" b="1" spc="20" dirty="0">
                <a:latin typeface="Arial"/>
                <a:cs typeface="Arial"/>
              </a:rPr>
              <a:t> 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dirty="0">
                <a:latin typeface="Arial"/>
                <a:cs typeface="Arial"/>
              </a:rPr>
              <a:t>n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h</a:t>
            </a:r>
            <a:r>
              <a:rPr lang="en-US" sz="1650" b="1" dirty="0">
                <a:latin typeface="Arial"/>
                <a:cs typeface="Arial"/>
              </a:rPr>
              <a:t>e</a:t>
            </a:r>
            <a:r>
              <a:rPr lang="en-US" sz="1650" b="1" spc="65" dirty="0">
                <a:latin typeface="Arial"/>
                <a:cs typeface="Arial"/>
              </a:rPr>
              <a:t> </a:t>
            </a:r>
            <a:r>
              <a:rPr lang="en-US" sz="1650" b="1" spc="-10" dirty="0">
                <a:latin typeface="Arial"/>
                <a:cs typeface="Arial"/>
              </a:rPr>
              <a:t>d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30" dirty="0">
                <a:latin typeface="Arial"/>
                <a:cs typeface="Arial"/>
              </a:rPr>
              <a:t>a</a:t>
            </a:r>
            <a:r>
              <a:rPr lang="en-US" sz="1650" b="1" spc="-20" dirty="0">
                <a:latin typeface="Arial"/>
                <a:cs typeface="Arial"/>
              </a:rPr>
              <a:t>se</a:t>
            </a:r>
            <a:r>
              <a:rPr lang="en-US" sz="1650" b="1" dirty="0">
                <a:latin typeface="Arial"/>
                <a:cs typeface="Arial"/>
              </a:rPr>
              <a:t>t.</a:t>
            </a:r>
            <a:endParaRPr lang="en-US"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lang="en-US" sz="1300" dirty="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lang="en-US" sz="1650" b="1" dirty="0">
                <a:latin typeface="Arial"/>
                <a:cs typeface="Arial"/>
              </a:rPr>
              <a:t>I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dirty="0">
                <a:latin typeface="Arial"/>
                <a:cs typeface="Arial"/>
              </a:rPr>
              <a:t>f</a:t>
            </a:r>
            <a:r>
              <a:rPr lang="en-US" sz="1650" b="1" spc="-10" dirty="0">
                <a:latin typeface="Arial"/>
                <a:cs typeface="Arial"/>
              </a:rPr>
              <a:t>oun</a:t>
            </a:r>
            <a:r>
              <a:rPr lang="en-US" sz="1650" b="1" dirty="0">
                <a:latin typeface="Arial"/>
                <a:cs typeface="Arial"/>
              </a:rPr>
              <a:t>d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-10" dirty="0">
                <a:latin typeface="Arial"/>
                <a:cs typeface="Arial"/>
              </a:rPr>
              <a:t>ou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40" dirty="0">
                <a:latin typeface="Arial"/>
                <a:cs typeface="Arial"/>
              </a:rPr>
              <a:t> 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h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 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40" dirty="0">
                <a:latin typeface="Arial"/>
                <a:cs typeface="Arial"/>
              </a:rPr>
              <a:t>h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spc="5" dirty="0">
                <a:latin typeface="Arial"/>
                <a:cs typeface="Arial"/>
              </a:rPr>
              <a:t>r</a:t>
            </a:r>
            <a:r>
              <a:rPr lang="en-US" sz="1650" b="1" dirty="0">
                <a:latin typeface="Arial"/>
                <a:cs typeface="Arial"/>
              </a:rPr>
              <a:t>e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55" dirty="0">
                <a:latin typeface="Arial"/>
                <a:cs typeface="Arial"/>
              </a:rPr>
              <a:t>r</a:t>
            </a:r>
            <a:r>
              <a:rPr lang="en-US" sz="1650" b="1" dirty="0">
                <a:latin typeface="Arial"/>
                <a:cs typeface="Arial"/>
              </a:rPr>
              <a:t>e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30" dirty="0">
                <a:latin typeface="Arial"/>
                <a:cs typeface="Arial"/>
              </a:rPr>
              <a:t>m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n</a:t>
            </a:r>
            <a:r>
              <a:rPr lang="en-US" sz="1650" b="1" dirty="0">
                <a:latin typeface="Arial"/>
                <a:cs typeface="Arial"/>
              </a:rPr>
              <a:t>y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35" dirty="0">
                <a:latin typeface="Arial"/>
                <a:cs typeface="Arial"/>
              </a:rPr>
              <a:t>d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as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dirty="0">
                <a:latin typeface="Arial"/>
                <a:cs typeface="Arial"/>
              </a:rPr>
              <a:t>s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10" dirty="0">
                <a:latin typeface="Arial"/>
                <a:cs typeface="Arial"/>
              </a:rPr>
              <a:t>w</a:t>
            </a:r>
            <a:r>
              <a:rPr lang="en-US" sz="1650" b="1" spc="-10" dirty="0">
                <a:latin typeface="Arial"/>
                <a:cs typeface="Arial"/>
              </a:rPr>
              <a:t>hi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dirty="0">
                <a:latin typeface="Arial"/>
                <a:cs typeface="Arial"/>
              </a:rPr>
              <a:t>h 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spc="-10" dirty="0">
                <a:latin typeface="Arial"/>
                <a:cs typeface="Arial"/>
              </a:rPr>
              <a:t>on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inuo</a:t>
            </a:r>
            <a:r>
              <a:rPr lang="en-US" sz="1650" b="1" spc="35" dirty="0">
                <a:latin typeface="Arial"/>
                <a:cs typeface="Arial"/>
              </a:rPr>
              <a:t>u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spc="-10" dirty="0">
                <a:latin typeface="Arial"/>
                <a:cs typeface="Arial"/>
              </a:rPr>
              <a:t>l</a:t>
            </a:r>
            <a:r>
              <a:rPr lang="en-US" sz="1650" b="1" dirty="0">
                <a:latin typeface="Arial"/>
                <a:cs typeface="Arial"/>
              </a:rPr>
              <a:t>y</a:t>
            </a:r>
            <a:r>
              <a:rPr lang="en-US" sz="1650" b="1" spc="35" dirty="0">
                <a:latin typeface="Arial"/>
                <a:cs typeface="Arial"/>
              </a:rPr>
              <a:t> </a:t>
            </a:r>
            <a:r>
              <a:rPr lang="en-US" sz="1650" b="1" spc="-10" dirty="0">
                <a:latin typeface="Arial"/>
                <a:cs typeface="Arial"/>
              </a:rPr>
              <a:t>in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spc="5" dirty="0">
                <a:latin typeface="Arial"/>
                <a:cs typeface="Arial"/>
              </a:rPr>
              <a:t>r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as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35" dirty="0">
                <a:latin typeface="Arial"/>
                <a:cs typeface="Arial"/>
              </a:rPr>
              <a:t>n</a:t>
            </a:r>
            <a:r>
              <a:rPr lang="en-US" sz="1650" b="1" dirty="0">
                <a:latin typeface="Arial"/>
                <a:cs typeface="Arial"/>
              </a:rPr>
              <a:t>g</a:t>
            </a:r>
            <a:r>
              <a:rPr lang="en-US" sz="1650" b="1" spc="-20" dirty="0">
                <a:latin typeface="Arial"/>
                <a:cs typeface="Arial"/>
              </a:rPr>
              <a:t> s</a:t>
            </a:r>
            <a:r>
              <a:rPr lang="en-US" sz="1650" b="1" spc="35" dirty="0">
                <a:latin typeface="Arial"/>
                <a:cs typeface="Arial"/>
              </a:rPr>
              <a:t>u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dirty="0">
                <a:latin typeface="Arial"/>
                <a:cs typeface="Arial"/>
              </a:rPr>
              <a:t>h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30" dirty="0">
                <a:latin typeface="Arial"/>
                <a:cs typeface="Arial"/>
              </a:rPr>
              <a:t>a</a:t>
            </a:r>
            <a:r>
              <a:rPr lang="en-US" sz="1650" b="1" dirty="0">
                <a:latin typeface="Arial"/>
                <a:cs typeface="Arial"/>
              </a:rPr>
              <a:t>s</a:t>
            </a:r>
            <a:r>
              <a:rPr lang="en-US" sz="1650" b="1" spc="-5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N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spc="-10" dirty="0">
                <a:latin typeface="Arial"/>
                <a:cs typeface="Arial"/>
              </a:rPr>
              <a:t>op</a:t>
            </a:r>
            <a:r>
              <a:rPr lang="en-US" sz="1650" b="1" spc="35" dirty="0">
                <a:latin typeface="Arial"/>
                <a:cs typeface="Arial"/>
              </a:rPr>
              <a:t>l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30" dirty="0">
                <a:latin typeface="Arial"/>
                <a:cs typeface="Arial"/>
              </a:rPr>
              <a:t>s</a:t>
            </a:r>
            <a:r>
              <a:rPr lang="en-US" sz="1650" b="1" spc="-15" dirty="0">
                <a:latin typeface="Arial"/>
                <a:cs typeface="Arial"/>
              </a:rPr>
              <a:t>m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dirty="0">
                <a:latin typeface="Arial"/>
                <a:cs typeface="Arial"/>
              </a:rPr>
              <a:t>,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H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15" dirty="0">
                <a:latin typeface="Arial"/>
                <a:cs typeface="Arial"/>
              </a:rPr>
              <a:t>V</a:t>
            </a:r>
            <a:r>
              <a:rPr lang="en-US" sz="1650" b="1" spc="-10" dirty="0">
                <a:latin typeface="Arial"/>
                <a:cs typeface="Arial"/>
              </a:rPr>
              <a:t>/</a:t>
            </a:r>
            <a:r>
              <a:rPr lang="en-US" sz="1650" b="1" spc="5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5" dirty="0">
                <a:latin typeface="Arial"/>
                <a:cs typeface="Arial"/>
              </a:rPr>
              <a:t>D</a:t>
            </a:r>
            <a:r>
              <a:rPr lang="en-US" sz="1650" b="1" dirty="0">
                <a:latin typeface="Arial"/>
                <a:cs typeface="Arial"/>
              </a:rPr>
              <a:t>S, </a:t>
            </a:r>
            <a:r>
              <a:rPr lang="en-US" sz="1650" b="1" spc="5" dirty="0">
                <a:latin typeface="Arial"/>
                <a:cs typeface="Arial"/>
              </a:rPr>
              <a:t>D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b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dirty="0">
                <a:latin typeface="Arial"/>
                <a:cs typeface="Arial"/>
              </a:rPr>
              <a:t>,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C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5" dirty="0">
                <a:latin typeface="Arial"/>
                <a:cs typeface="Arial"/>
              </a:rPr>
              <a:t>r</a:t>
            </a:r>
            <a:r>
              <a:rPr lang="en-US" sz="1650" b="1" spc="-10" dirty="0">
                <a:latin typeface="Arial"/>
                <a:cs typeface="Arial"/>
              </a:rPr>
              <a:t>di</a:t>
            </a:r>
            <a:r>
              <a:rPr lang="en-US" sz="1650" b="1" spc="35" dirty="0">
                <a:latin typeface="Arial"/>
                <a:cs typeface="Arial"/>
              </a:rPr>
              <a:t>o</a:t>
            </a:r>
            <a:r>
              <a:rPr lang="en-US" sz="1650" b="1" spc="-20" dirty="0">
                <a:latin typeface="Arial"/>
                <a:cs typeface="Arial"/>
              </a:rPr>
              <a:t>va</a:t>
            </a:r>
            <a:r>
              <a:rPr lang="en-US" sz="1650" b="1" spc="30" dirty="0">
                <a:latin typeface="Arial"/>
                <a:cs typeface="Arial"/>
              </a:rPr>
              <a:t>s</a:t>
            </a:r>
            <a:r>
              <a:rPr lang="en-US" sz="1650" b="1" spc="-20" dirty="0">
                <a:latin typeface="Arial"/>
                <a:cs typeface="Arial"/>
              </a:rPr>
              <a:t>c</a:t>
            </a:r>
            <a:r>
              <a:rPr lang="en-US" sz="1650" b="1" spc="-10" dirty="0">
                <a:latin typeface="Arial"/>
                <a:cs typeface="Arial"/>
              </a:rPr>
              <a:t>ul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dirty="0">
                <a:latin typeface="Arial"/>
                <a:cs typeface="Arial"/>
              </a:rPr>
              <a:t>r</a:t>
            </a:r>
            <a:r>
              <a:rPr lang="en-US" sz="1650" b="1" spc="80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D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as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dirty="0">
                <a:latin typeface="Arial"/>
                <a:cs typeface="Arial"/>
              </a:rPr>
              <a:t>,</a:t>
            </a:r>
            <a:r>
              <a:rPr lang="en-US" sz="1650" b="1" spc="-5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D</a:t>
            </a:r>
            <a:r>
              <a:rPr lang="en-US" sz="1650" b="1" spc="-10" dirty="0">
                <a:latin typeface="Arial"/>
                <a:cs typeface="Arial"/>
              </a:rPr>
              <a:t>ig</a:t>
            </a:r>
            <a:r>
              <a:rPr lang="en-US" sz="1650" b="1" spc="30" dirty="0">
                <a:latin typeface="Arial"/>
                <a:cs typeface="Arial"/>
              </a:rPr>
              <a:t>e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dirty="0">
                <a:latin typeface="Arial"/>
                <a:cs typeface="Arial"/>
              </a:rPr>
              <a:t>t</a:t>
            </a:r>
            <a:r>
              <a:rPr lang="en-US" sz="1650" b="1" spc="-10" dirty="0">
                <a:latin typeface="Arial"/>
                <a:cs typeface="Arial"/>
              </a:rPr>
              <a:t>i</a:t>
            </a:r>
            <a:r>
              <a:rPr lang="en-US" sz="1650" b="1" spc="30" dirty="0">
                <a:latin typeface="Arial"/>
                <a:cs typeface="Arial"/>
              </a:rPr>
              <a:t>v</a:t>
            </a:r>
            <a:r>
              <a:rPr lang="en-US" sz="1650" b="1" dirty="0">
                <a:latin typeface="Arial"/>
                <a:cs typeface="Arial"/>
              </a:rPr>
              <a:t>e</a:t>
            </a:r>
            <a:r>
              <a:rPr lang="en-US" sz="1650" b="1" spc="-30" dirty="0">
                <a:latin typeface="Arial"/>
                <a:cs typeface="Arial"/>
              </a:rPr>
              <a:t> </a:t>
            </a:r>
            <a:r>
              <a:rPr lang="en-US" sz="1650" b="1" spc="-10" dirty="0">
                <a:latin typeface="Arial"/>
                <a:cs typeface="Arial"/>
              </a:rPr>
              <a:t>d</a:t>
            </a:r>
            <a:r>
              <a:rPr lang="en-US" sz="1650" b="1" spc="35" dirty="0">
                <a:latin typeface="Arial"/>
                <a:cs typeface="Arial"/>
              </a:rPr>
              <a:t>i</a:t>
            </a:r>
            <a:r>
              <a:rPr lang="en-US" sz="1650" b="1" spc="-20" dirty="0">
                <a:latin typeface="Arial"/>
                <a:cs typeface="Arial"/>
              </a:rPr>
              <a:t>s</a:t>
            </a:r>
            <a:r>
              <a:rPr lang="en-US" sz="1650" b="1" spc="-10" dirty="0">
                <a:latin typeface="Arial"/>
                <a:cs typeface="Arial"/>
              </a:rPr>
              <a:t>o</a:t>
            </a:r>
            <a:r>
              <a:rPr lang="en-US" sz="1650" b="1" spc="5" dirty="0">
                <a:latin typeface="Arial"/>
                <a:cs typeface="Arial"/>
              </a:rPr>
              <a:t>r</a:t>
            </a:r>
            <a:r>
              <a:rPr lang="en-US" sz="1650" b="1" spc="-10" dirty="0">
                <a:latin typeface="Arial"/>
                <a:cs typeface="Arial"/>
              </a:rPr>
              <a:t>d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dirty="0">
                <a:latin typeface="Arial"/>
                <a:cs typeface="Arial"/>
              </a:rPr>
              <a:t>r </a:t>
            </a:r>
            <a:r>
              <a:rPr lang="en-US" sz="1650" b="1" spc="-20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n</a:t>
            </a:r>
            <a:r>
              <a:rPr lang="en-US" sz="1650" b="1" dirty="0">
                <a:latin typeface="Arial"/>
                <a:cs typeface="Arial"/>
              </a:rPr>
              <a:t>d</a:t>
            </a:r>
            <a:r>
              <a:rPr lang="en-US" sz="1650" b="1" spc="-20" dirty="0">
                <a:latin typeface="Arial"/>
                <a:cs typeface="Arial"/>
              </a:rPr>
              <a:t> </a:t>
            </a:r>
            <a:r>
              <a:rPr lang="en-US" sz="1650" b="1" spc="5" dirty="0">
                <a:latin typeface="Arial"/>
                <a:cs typeface="Arial"/>
              </a:rPr>
              <a:t>A</a:t>
            </a:r>
            <a:r>
              <a:rPr lang="en-US" sz="1650" b="1" spc="-10" dirty="0">
                <a:latin typeface="Arial"/>
                <a:cs typeface="Arial"/>
              </a:rPr>
              <a:t>l</a:t>
            </a:r>
            <a:r>
              <a:rPr lang="en-US" sz="1650" b="1" spc="20" dirty="0">
                <a:latin typeface="Arial"/>
                <a:cs typeface="Arial"/>
              </a:rPr>
              <a:t>z</a:t>
            </a:r>
            <a:r>
              <a:rPr lang="en-US" sz="1650" b="1" spc="-10" dirty="0">
                <a:latin typeface="Arial"/>
                <a:cs typeface="Arial"/>
              </a:rPr>
              <a:t>h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dirty="0">
                <a:latin typeface="Arial"/>
                <a:cs typeface="Arial"/>
              </a:rPr>
              <a:t>i</a:t>
            </a:r>
            <a:r>
              <a:rPr lang="en-US" sz="1650" b="1" spc="35" dirty="0">
                <a:latin typeface="Arial"/>
                <a:cs typeface="Arial"/>
              </a:rPr>
              <a:t>m</a:t>
            </a:r>
            <a:r>
              <a:rPr lang="en-US" sz="1650" b="1" spc="-20" dirty="0">
                <a:latin typeface="Arial"/>
                <a:cs typeface="Arial"/>
              </a:rPr>
              <a:t>e</a:t>
            </a:r>
            <a:r>
              <a:rPr lang="en-US" sz="1650" b="1" dirty="0">
                <a:latin typeface="Arial"/>
                <a:cs typeface="Arial"/>
              </a:rPr>
              <a:t>r</a:t>
            </a:r>
            <a:endParaRPr lang="en-US" sz="1650" dirty="0">
              <a:latin typeface="Arial"/>
              <a:cs typeface="Arial"/>
            </a:endParaRPr>
          </a:p>
          <a:p>
            <a:pPr marL="12700" marR="33020">
              <a:lnSpc>
                <a:spcPct val="96000"/>
              </a:lnSpc>
            </a:pPr>
            <a:r>
              <a:rPr sz="1650" b="1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Foun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4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inuo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5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eas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g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io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5" dirty="0">
                <a:latin typeface="Arial"/>
                <a:cs typeface="Arial"/>
              </a:rPr>
              <a:t> 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nin</a:t>
            </a:r>
            <a:r>
              <a:rPr sz="1650" b="1" spc="35" dirty="0">
                <a:latin typeface="Arial"/>
                <a:cs typeface="Arial"/>
              </a:rPr>
              <a:t>g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194310">
              <a:lnSpc>
                <a:spcPts val="1900"/>
              </a:lnSpc>
            </a:pP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k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spc="3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il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 </a:t>
            </a:r>
            <a:r>
              <a:rPr sz="1650" b="1" spc="-20" dirty="0">
                <a:latin typeface="Arial"/>
                <a:cs typeface="Arial"/>
              </a:rPr>
              <a:t>199</a:t>
            </a:r>
            <a:r>
              <a:rPr sz="1650" b="1" dirty="0">
                <a:latin typeface="Arial"/>
                <a:cs typeface="Arial"/>
              </a:rPr>
              <a:t>3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ft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n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ta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sa</a:t>
            </a:r>
            <a:r>
              <a:rPr sz="1650" b="1" spc="30" dirty="0">
                <a:latin typeface="Arial"/>
                <a:cs typeface="Arial"/>
              </a:rPr>
              <a:t>me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93980" algn="just">
              <a:lnSpc>
                <a:spcPct val="97300"/>
              </a:lnSpc>
              <a:spcBef>
                <a:spcPts val="1425"/>
              </a:spcBef>
            </a:pP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gi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y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i.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19</a:t>
            </a:r>
            <a:r>
              <a:rPr sz="1650" b="1" spc="3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0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4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20</a:t>
            </a:r>
            <a:r>
              <a:rPr sz="1650" b="1" spc="30" dirty="0">
                <a:latin typeface="Arial"/>
                <a:cs typeface="Arial"/>
              </a:rPr>
              <a:t>1</a:t>
            </a:r>
            <a:r>
              <a:rPr sz="1650" b="1" spc="-20" dirty="0">
                <a:latin typeface="Arial"/>
                <a:cs typeface="Arial"/>
              </a:rPr>
              <a:t>9</a:t>
            </a:r>
            <a:r>
              <a:rPr sz="1650" b="1" dirty="0">
                <a:latin typeface="Arial"/>
                <a:cs typeface="Arial"/>
              </a:rPr>
              <a:t>,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h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3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li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5" dirty="0">
                <a:latin typeface="Arial"/>
                <a:cs typeface="Arial"/>
              </a:rPr>
              <a:t>’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as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s</a:t>
            </a:r>
            <a:r>
              <a:rPr sz="1650" b="1" spc="-20" dirty="0">
                <a:latin typeface="Arial"/>
                <a:cs typeface="Arial"/>
              </a:rPr>
              <a:t>ee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7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137160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5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10" dirty="0">
                <a:latin typeface="Arial"/>
                <a:cs typeface="Arial"/>
              </a:rPr>
              <a:t>f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id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&gt;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20" dirty="0">
                <a:latin typeface="Arial"/>
                <a:cs typeface="Arial"/>
              </a:rPr>
              <a:t>ax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ke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pl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-10" dirty="0">
                <a:latin typeface="Arial"/>
                <a:cs typeface="Arial"/>
              </a:rPr>
              <a:t>on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high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av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ec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y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45" dirty="0">
                <a:latin typeface="Arial"/>
                <a:cs typeface="Arial"/>
              </a:rPr>
              <a:t>t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10" dirty="0">
                <a:latin typeface="Arial"/>
                <a:cs typeface="Arial"/>
              </a:rPr>
              <a:t>p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ol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5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20" dirty="0">
                <a:latin typeface="Arial"/>
                <a:cs typeface="Arial"/>
              </a:rPr>
              <a:t>es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ac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 d</a:t>
            </a:r>
            <a:r>
              <a:rPr sz="1650" b="1" spc="30" dirty="0">
                <a:latin typeface="Arial"/>
                <a:cs typeface="Arial"/>
              </a:rPr>
              <a:t>e</a:t>
            </a:r>
            <a:r>
              <a:rPr sz="1650" b="1" spc="-2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th</a:t>
            </a:r>
            <a:r>
              <a:rPr sz="1650" b="1" spc="-20" dirty="0">
                <a:latin typeface="Arial"/>
                <a:cs typeface="Arial"/>
              </a:rPr>
              <a:t> a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und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4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2</a:t>
            </a:r>
            <a:r>
              <a:rPr sz="1650" b="1" spc="30" dirty="0">
                <a:latin typeface="Arial"/>
                <a:cs typeface="Arial"/>
              </a:rPr>
              <a:t>0</a:t>
            </a:r>
            <a:r>
              <a:rPr sz="1650" b="1" spc="-20" dirty="0">
                <a:latin typeface="Arial"/>
                <a:cs typeface="Arial"/>
              </a:rPr>
              <a:t>0</a:t>
            </a:r>
            <a:r>
              <a:rPr sz="1650" b="1" dirty="0">
                <a:latin typeface="Arial"/>
                <a:cs typeface="Arial"/>
              </a:rPr>
              <a:t>k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hi</a:t>
            </a:r>
            <a:r>
              <a:rPr sz="1650" b="1" spc="3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 c</a:t>
            </a:r>
            <a:r>
              <a:rPr sz="1650" b="1" spc="30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 </a:t>
            </a:r>
            <a:r>
              <a:rPr sz="1650" b="1" spc="-10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spc="30" dirty="0">
                <a:latin typeface="Arial"/>
                <a:cs typeface="Arial"/>
              </a:rPr>
              <a:t>v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40" dirty="0">
                <a:latin typeface="Arial"/>
                <a:cs typeface="Arial"/>
              </a:rPr>
              <a:t>h</a:t>
            </a:r>
            <a:r>
              <a:rPr sz="1650" b="1" spc="-2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in</a:t>
            </a:r>
            <a:r>
              <a:rPr sz="1650" b="1" spc="35" dirty="0">
                <a:latin typeface="Arial"/>
                <a:cs typeface="Arial"/>
              </a:rPr>
              <a:t>i</a:t>
            </a:r>
            <a:r>
              <a:rPr sz="1650" b="1" spc="-15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z</a:t>
            </a:r>
            <a:r>
              <a:rPr sz="1650" b="1" spc="5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d</a:t>
            </a:r>
            <a:endParaRPr sz="1650" dirty="0">
              <a:latin typeface="Arial"/>
              <a:cs typeface="Arial"/>
            </a:endParaRPr>
          </a:p>
          <a:p>
            <a:pPr marL="12700" marR="68580">
              <a:lnSpc>
                <a:spcPct val="96900"/>
              </a:lnSpc>
              <a:spcBef>
                <a:spcPts val="1435"/>
              </a:spcBef>
            </a:pPr>
            <a:r>
              <a:rPr sz="1650" b="1" spc="10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GO</a:t>
            </a:r>
            <a:r>
              <a:rPr sz="1650" b="1" dirty="0">
                <a:latin typeface="Arial"/>
                <a:cs typeface="Arial"/>
              </a:rPr>
              <a:t>VE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RN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B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ES 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ES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NAB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5" dirty="0">
                <a:latin typeface="Arial"/>
                <a:cs typeface="Arial"/>
              </a:rPr>
              <a:t>S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EP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UR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 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W</a:t>
            </a:r>
            <a:r>
              <a:rPr sz="1650" b="1" spc="-10" dirty="0">
                <a:latin typeface="Arial"/>
                <a:cs typeface="Arial"/>
              </a:rPr>
              <a:t>IT</a:t>
            </a:r>
            <a:r>
              <a:rPr sz="1650" b="1" dirty="0">
                <a:latin typeface="Arial"/>
                <a:cs typeface="Arial"/>
              </a:rPr>
              <a:t>H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X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-25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IZ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PER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AK</a:t>
            </a:r>
            <a:r>
              <a:rPr sz="1650" b="1" spc="7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N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126364">
              <a:lnSpc>
                <a:spcPct val="96000"/>
              </a:lnSpc>
            </a:pP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CA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F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10" dirty="0">
                <a:latin typeface="Arial"/>
                <a:cs typeface="Arial"/>
              </a:rPr>
              <a:t>FLI</a:t>
            </a:r>
            <a:r>
              <a:rPr sz="1650" b="1" spc="5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45" dirty="0">
                <a:latin typeface="Arial"/>
                <a:cs typeface="Arial"/>
              </a:rPr>
              <a:t>&amp;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RR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dirty="0">
                <a:latin typeface="Arial"/>
                <a:cs typeface="Arial"/>
              </a:rPr>
              <a:t>SM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AN</a:t>
            </a:r>
            <a:r>
              <a:rPr sz="1650" b="1" dirty="0">
                <a:latin typeface="Arial"/>
                <a:cs typeface="Arial"/>
              </a:rPr>
              <a:t>D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PE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35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NA</a:t>
            </a:r>
            <a:r>
              <a:rPr sz="1650" b="1" dirty="0">
                <a:latin typeface="Arial"/>
                <a:cs typeface="Arial"/>
              </a:rPr>
              <a:t>L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NC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SO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35" dirty="0">
                <a:latin typeface="Arial"/>
                <a:cs typeface="Arial"/>
              </a:rPr>
              <a:t>T</a:t>
            </a:r>
            <a:r>
              <a:rPr sz="1650" b="1" spc="5" dirty="0">
                <a:latin typeface="Arial"/>
                <a:cs typeface="Arial"/>
              </a:rPr>
              <a:t>H</a:t>
            </a:r>
            <a:r>
              <a:rPr sz="1650" b="1" spc="-45" dirty="0">
                <a:latin typeface="Arial"/>
                <a:cs typeface="Arial"/>
              </a:rPr>
              <a:t>A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45" dirty="0">
                <a:latin typeface="Arial"/>
                <a:cs typeface="Arial"/>
              </a:rPr>
              <a:t>H</a:t>
            </a:r>
            <a:r>
              <a:rPr sz="1650" b="1" spc="10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B</a:t>
            </a:r>
            <a:r>
              <a:rPr sz="1650" b="1" dirty="0">
                <a:latin typeface="Arial"/>
                <a:cs typeface="Arial"/>
              </a:rPr>
              <a:t>E </a:t>
            </a:r>
            <a:r>
              <a:rPr sz="1650" b="1" spc="5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5" dirty="0">
                <a:latin typeface="Arial"/>
                <a:cs typeface="Arial"/>
              </a:rPr>
              <a:t>DUC</a:t>
            </a:r>
            <a:r>
              <a:rPr sz="1650" b="1" dirty="0">
                <a:latin typeface="Arial"/>
                <a:cs typeface="Arial"/>
              </a:rPr>
              <a:t>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</a:t>
            </a:r>
            <a:r>
              <a:rPr sz="1650" b="1" dirty="0">
                <a:latin typeface="Arial"/>
                <a:cs typeface="Arial"/>
              </a:rPr>
              <a:t>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-10" dirty="0">
                <a:latin typeface="Arial"/>
                <a:cs typeface="Arial"/>
              </a:rPr>
              <a:t>I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spc="-60" dirty="0">
                <a:latin typeface="Arial"/>
                <a:cs typeface="Arial"/>
              </a:rPr>
              <a:t>I</a:t>
            </a:r>
            <a:r>
              <a:rPr sz="1650" b="1" spc="20" dirty="0">
                <a:latin typeface="Arial"/>
                <a:cs typeface="Arial"/>
              </a:rPr>
              <a:t>M</a:t>
            </a:r>
            <a:r>
              <a:rPr sz="1650" b="1" spc="5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FEDB9-30B2-442E-DFAC-358D8744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9" y="3594100"/>
            <a:ext cx="6517481" cy="2066896"/>
          </a:xfrm>
        </p:spPr>
        <p:txBody>
          <a:bodyPr>
            <a:normAutofit fontScale="90000"/>
          </a:bodyPr>
          <a:lstStyle/>
          <a:p>
            <a:r>
              <a:rPr lang="en-US" sz="4000" b="1" spc="-25" dirty="0">
                <a:latin typeface="Bahnschrift SemiBold"/>
                <a:cs typeface="Bahnschrift SemiBold"/>
              </a:rPr>
              <a:t>I</a:t>
            </a:r>
            <a:r>
              <a:rPr lang="en-US" sz="4000" b="1" spc="15" dirty="0">
                <a:latin typeface="Bahnschrift SemiBold"/>
                <a:cs typeface="Bahnschrift SemiBold"/>
              </a:rPr>
              <a:t>M</a:t>
            </a:r>
            <a:r>
              <a:rPr lang="en-US" sz="4000" b="1" dirty="0">
                <a:latin typeface="Bahnschrift SemiBold"/>
                <a:cs typeface="Bahnschrift SemiBold"/>
              </a:rPr>
              <a:t>PO</a:t>
            </a:r>
            <a:r>
              <a:rPr lang="en-US" sz="4000" b="1" spc="20" dirty="0">
                <a:latin typeface="Bahnschrift SemiBold"/>
                <a:cs typeface="Bahnschrift SemiBold"/>
              </a:rPr>
              <a:t>R</a:t>
            </a:r>
            <a:r>
              <a:rPr lang="en-US" sz="4000" b="1" spc="-5" dirty="0">
                <a:latin typeface="Bahnschrift SemiBold"/>
                <a:cs typeface="Bahnschrift SemiBold"/>
              </a:rPr>
              <a:t>T</a:t>
            </a:r>
            <a:r>
              <a:rPr lang="en-US" sz="4000" b="1" spc="-25" dirty="0">
                <a:latin typeface="Bahnschrift SemiBold"/>
                <a:cs typeface="Bahnschrift SemiBold"/>
              </a:rPr>
              <a:t>I</a:t>
            </a:r>
            <a:r>
              <a:rPr lang="en-US" sz="4000" b="1" spc="-10" dirty="0">
                <a:latin typeface="Bahnschrift SemiBold"/>
                <a:cs typeface="Bahnschrift SemiBold"/>
              </a:rPr>
              <a:t>N</a:t>
            </a:r>
            <a:r>
              <a:rPr lang="en-US" sz="4000" b="1" dirty="0">
                <a:latin typeface="Bahnschrift SemiBold"/>
                <a:cs typeface="Bahnschrift SemiBold"/>
              </a:rPr>
              <a:t>G</a:t>
            </a:r>
            <a:r>
              <a:rPr lang="en-US" sz="4000" b="1" spc="40" dirty="0">
                <a:latin typeface="Times New Roman"/>
                <a:cs typeface="Times New Roman"/>
              </a:rPr>
              <a:t> </a:t>
            </a:r>
            <a:r>
              <a:rPr lang="en-US" sz="4000" b="1" spc="-25" dirty="0">
                <a:latin typeface="Bahnschrift SemiBold"/>
                <a:cs typeface="Bahnschrift SemiBold"/>
              </a:rPr>
              <a:t>I</a:t>
            </a:r>
            <a:r>
              <a:rPr lang="en-US" sz="4000" b="1" spc="15" dirty="0">
                <a:latin typeface="Bahnschrift SemiBold"/>
                <a:cs typeface="Bahnschrift SemiBold"/>
              </a:rPr>
              <a:t>M</a:t>
            </a:r>
            <a:r>
              <a:rPr lang="en-US" sz="4000" b="1" dirty="0">
                <a:latin typeface="Bahnschrift SemiBold"/>
                <a:cs typeface="Bahnschrift SemiBold"/>
              </a:rPr>
              <a:t>PO</a:t>
            </a:r>
            <a:r>
              <a:rPr lang="en-US" sz="4000" b="1" spc="20" dirty="0">
                <a:latin typeface="Bahnschrift SemiBold"/>
                <a:cs typeface="Bahnschrift SemiBold"/>
              </a:rPr>
              <a:t>R</a:t>
            </a:r>
            <a:r>
              <a:rPr lang="en-US" sz="4000" b="1" spc="-5" dirty="0">
                <a:latin typeface="Bahnschrift SemiBold"/>
                <a:cs typeface="Bahnschrift SemiBold"/>
              </a:rPr>
              <a:t>T</a:t>
            </a:r>
            <a:r>
              <a:rPr lang="en-US" sz="4000" b="1" spc="-10" dirty="0">
                <a:latin typeface="Bahnschrift SemiBold"/>
                <a:cs typeface="Bahnschrift SemiBold"/>
              </a:rPr>
              <a:t>AN</a:t>
            </a:r>
            <a:r>
              <a:rPr lang="en-US" sz="4000" b="1" dirty="0">
                <a:latin typeface="Bahnschrift SemiBold"/>
                <a:cs typeface="Bahnschrift SemiBold"/>
              </a:rPr>
              <a:t>T</a:t>
            </a:r>
            <a:r>
              <a:rPr lang="en-US" sz="4000" b="1" spc="50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Bahnschrift SemiBold"/>
                <a:cs typeface="Bahnschrift SemiBold"/>
              </a:rPr>
              <a:t>L</a:t>
            </a:r>
            <a:r>
              <a:rPr lang="en-US" sz="4000" b="1" spc="-30" dirty="0">
                <a:latin typeface="Bahnschrift SemiBold"/>
                <a:cs typeface="Bahnschrift SemiBold"/>
              </a:rPr>
              <a:t>I</a:t>
            </a:r>
            <a:r>
              <a:rPr lang="en-US" sz="4000" b="1" dirty="0">
                <a:latin typeface="Bahnschrift SemiBold"/>
                <a:cs typeface="Bahnschrift SemiBold"/>
              </a:rPr>
              <a:t>B</a:t>
            </a:r>
            <a:r>
              <a:rPr lang="en-US" sz="4000" b="1" spc="-25" dirty="0">
                <a:latin typeface="Bahnschrift SemiBold"/>
                <a:cs typeface="Bahnschrift SemiBold"/>
              </a:rPr>
              <a:t>A</a:t>
            </a:r>
            <a:r>
              <a:rPr lang="en-US" sz="4000" b="1" spc="20" dirty="0">
                <a:latin typeface="Bahnschrift SemiBold"/>
                <a:cs typeface="Bahnschrift SemiBold"/>
              </a:rPr>
              <a:t>R</a:t>
            </a:r>
            <a:r>
              <a:rPr lang="en-US" sz="4000" b="1" spc="-15" dirty="0">
                <a:latin typeface="Bahnschrift SemiBold"/>
                <a:cs typeface="Bahnschrift SemiBold"/>
              </a:rPr>
              <a:t>A</a:t>
            </a:r>
            <a:r>
              <a:rPr lang="en-US" sz="4000" b="1" spc="20" dirty="0">
                <a:latin typeface="Bahnschrift SemiBold"/>
                <a:cs typeface="Bahnschrift SemiBold"/>
              </a:rPr>
              <a:t>R</a:t>
            </a:r>
            <a:r>
              <a:rPr lang="en-US" sz="4000" b="1" spc="-25" dirty="0">
                <a:latin typeface="Bahnschrift SemiBold"/>
                <a:cs typeface="Bahnschrift SemiBold"/>
              </a:rPr>
              <a:t>I</a:t>
            </a:r>
            <a:r>
              <a:rPr lang="en-US" sz="4000" b="1" spc="20" dirty="0">
                <a:latin typeface="Bahnschrift SemiBold"/>
                <a:cs typeface="Bahnschrift SemiBold"/>
              </a:rPr>
              <a:t>E</a:t>
            </a:r>
            <a:r>
              <a:rPr lang="en-US" sz="4000" b="1" spc="-25" dirty="0">
                <a:latin typeface="Bahnschrift SemiBold"/>
                <a:cs typeface="Bahnschrift SemiBold"/>
              </a:rPr>
              <a:t>S</a:t>
            </a:r>
            <a:r>
              <a:rPr lang="en-US" sz="4000" b="1" spc="5" dirty="0">
                <a:latin typeface="Bahnschrift SemiBold"/>
                <a:cs typeface="Bahnschrift SemiBold"/>
              </a:rPr>
              <a:t>:</a:t>
            </a:r>
            <a:r>
              <a:rPr lang="en-US" sz="4000" b="1" dirty="0">
                <a:latin typeface="Bahnschrift SemiBold"/>
                <a:cs typeface="Bahnschrift SemiBold"/>
              </a:rPr>
              <a:t>-</a:t>
            </a:r>
            <a:br>
              <a:rPr lang="en-US" sz="4000" b="1" dirty="0">
                <a:latin typeface="Bahnschrift SemiBold"/>
                <a:cs typeface="Bahnschrift SemiBold"/>
              </a:rPr>
            </a:b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pandas as pd</a:t>
            </a: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</a:t>
            </a:r>
            <a:r>
              <a:rPr lang="en-US" sz="4000" b="1" dirty="0" err="1">
                <a:latin typeface="Bahnschrift SemiBold"/>
                <a:cs typeface="Bahnschrift SemiBold"/>
              </a:rPr>
              <a:t>numpy</a:t>
            </a:r>
            <a:r>
              <a:rPr lang="en-US" sz="4000" b="1" dirty="0">
                <a:latin typeface="Bahnschrift SemiBold"/>
                <a:cs typeface="Bahnschrift SemiBold"/>
              </a:rPr>
              <a:t> as np</a:t>
            </a: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</a:t>
            </a:r>
            <a:r>
              <a:rPr lang="en-US" sz="4000" b="1" dirty="0" err="1">
                <a:latin typeface="Bahnschrift SemiBold"/>
                <a:cs typeface="Bahnschrift SemiBold"/>
              </a:rPr>
              <a:t>matplotlib.pyplot</a:t>
            </a:r>
            <a:r>
              <a:rPr lang="en-US" sz="4000" b="1" dirty="0">
                <a:latin typeface="Bahnschrift SemiBold"/>
                <a:cs typeface="Bahnschrift SemiBold"/>
              </a:rPr>
              <a:t> as </a:t>
            </a:r>
            <a:r>
              <a:rPr lang="en-US" sz="4000" b="1" dirty="0" err="1">
                <a:latin typeface="Bahnschrift SemiBold"/>
                <a:cs typeface="Bahnschrift SemiBold"/>
              </a:rPr>
              <a:t>plt</a:t>
            </a: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seaborn as </a:t>
            </a:r>
            <a:r>
              <a:rPr lang="en-US" sz="4000" b="1" dirty="0" err="1">
                <a:latin typeface="Bahnschrift SemiBold"/>
                <a:cs typeface="Bahnschrift SemiBold"/>
              </a:rPr>
              <a:t>sns</a:t>
            </a: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pickle</a:t>
            </a:r>
            <a:br>
              <a:rPr lang="en-US" sz="4000" b="1" dirty="0">
                <a:latin typeface="Bahnschrift SemiBold"/>
                <a:cs typeface="Bahnschrift SemiBold"/>
              </a:rPr>
            </a:b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>
                <a:latin typeface="Bahnschrift SemiBold"/>
                <a:cs typeface="Bahnschrift SemiBold"/>
              </a:rPr>
              <a:t>import warnings</a:t>
            </a:r>
            <a:br>
              <a:rPr lang="en-US" sz="4000" b="1" dirty="0">
                <a:latin typeface="Bahnschrift SemiBold"/>
                <a:cs typeface="Bahnschrift SemiBold"/>
              </a:rPr>
            </a:br>
            <a:r>
              <a:rPr lang="en-US" sz="4000" b="1" dirty="0" err="1">
                <a:latin typeface="Bahnschrift SemiBold"/>
                <a:cs typeface="Bahnschrift SemiBold"/>
              </a:rPr>
              <a:t>warnings.filterwarnings</a:t>
            </a:r>
            <a:r>
              <a:rPr lang="en-US" sz="4000" b="1" dirty="0">
                <a:latin typeface="Bahnschrift SemiBold"/>
                <a:cs typeface="Bahnschrift SemiBold"/>
              </a:rPr>
              <a:t>('ignore')</a:t>
            </a:r>
            <a:br>
              <a:rPr lang="en-US" sz="4000" dirty="0">
                <a:latin typeface="Bahnschrift SemiBold"/>
                <a:cs typeface="Bahnschrift SemiBold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2331" y="935666"/>
            <a:ext cx="5635625" cy="112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DATASET 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MAX COLUMNS AS THERE ARE 34 COLUMNS IN THE DATASET :-</a:t>
            </a:r>
          </a:p>
        </p:txBody>
      </p:sp>
      <p:sp>
        <p:nvSpPr>
          <p:cNvPr id="10" name="object 10"/>
          <p:cNvSpPr/>
          <p:nvPr/>
        </p:nvSpPr>
        <p:spPr>
          <a:xfrm>
            <a:off x="914400" y="2451090"/>
            <a:ext cx="6261109" cy="5638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26" y="7457499"/>
            <a:ext cx="564959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BJ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97000"/>
            <a:ext cx="6470659" cy="5416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400" y="927100"/>
            <a:ext cx="54438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KN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25" dirty="0">
                <a:latin typeface="Arial Rounded MT Bold"/>
                <a:cs typeface="Arial Rounded MT Bold"/>
              </a:rPr>
              <a:t>U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5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:-</a:t>
            </a:r>
          </a:p>
        </p:txBody>
      </p:sp>
      <p:sp>
        <p:nvSpPr>
          <p:cNvPr id="7" name="object 7"/>
          <p:cNvSpPr/>
          <p:nvPr/>
        </p:nvSpPr>
        <p:spPr>
          <a:xfrm>
            <a:off x="914400" y="3022583"/>
            <a:ext cx="6443989" cy="5503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2329" y="2769225"/>
            <a:ext cx="534479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LETS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SET:-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3708381"/>
            <a:ext cx="6400799" cy="507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31" y="8283630"/>
            <a:ext cx="482028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V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</a:t>
            </a:r>
            <a:r>
              <a:rPr sz="2400" spc="-55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SET.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914410"/>
            <a:ext cx="6318259" cy="671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7964" y="1003300"/>
            <a:ext cx="522414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dirty="0">
                <a:latin typeface="Arial Rounded MT Bold"/>
                <a:cs typeface="Arial Rounded MT Bold"/>
              </a:rPr>
              <a:t>SEP</a:t>
            </a:r>
            <a:r>
              <a:rPr sz="2400" spc="20" dirty="0">
                <a:latin typeface="Arial Rounded MT Bold"/>
                <a:cs typeface="Arial Rounded MT Bold"/>
              </a:rPr>
              <a:t>RA</a:t>
            </a:r>
            <a:r>
              <a:rPr sz="2400" dirty="0">
                <a:latin typeface="Arial Rounded MT Bold"/>
                <a:cs typeface="Arial Rounded MT Bold"/>
              </a:rPr>
              <a:t>TI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5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-50" dirty="0">
                <a:latin typeface="Arial Rounded MT Bold"/>
                <a:cs typeface="Arial Rounded MT Bold"/>
              </a:rPr>
              <a:t>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1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F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DA</a:t>
            </a:r>
            <a:r>
              <a:rPr sz="2400" spc="-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:</a:t>
            </a:r>
            <a:r>
              <a:rPr sz="2400" dirty="0">
                <a:latin typeface="Arial Rounded MT Bold"/>
                <a:cs typeface="Arial Rounded MT Bold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331" y="7457491"/>
            <a:ext cx="5727065" cy="185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4200"/>
              </a:lnSpc>
            </a:pP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TOLD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B</a:t>
            </a:r>
            <a:r>
              <a:rPr sz="2400" dirty="0">
                <a:latin typeface="Arial Rounded MT Bold"/>
                <a:cs typeface="Arial Rounded MT Bold"/>
              </a:rPr>
              <a:t>OVE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 Rounded MT Bold"/>
                <a:cs typeface="Arial Rounded MT Bold"/>
              </a:rPr>
              <a:t>K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HA</a:t>
            </a:r>
            <a:r>
              <a:rPr sz="2400" dirty="0">
                <a:latin typeface="Arial Rounded MT Bold"/>
                <a:cs typeface="Arial Rounded MT Bold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spc="-50" dirty="0">
                <a:latin typeface="Arial Rounded MT Bold"/>
                <a:cs typeface="Arial Rounded MT Bold"/>
              </a:rPr>
              <a:t>T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GO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I</a:t>
            </a:r>
            <a:r>
              <a:rPr sz="2400" spc="-30" dirty="0">
                <a:latin typeface="Arial Rounded MT Bold"/>
                <a:cs typeface="Arial Rounded MT Bold"/>
              </a:rPr>
              <a:t>C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spc="-50" dirty="0">
                <a:latin typeface="Arial Rounded MT Bold"/>
                <a:cs typeface="Arial Rounded MT Bold"/>
              </a:rPr>
              <a:t>M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Arial Rounded MT Bold"/>
                <a:cs typeface="Arial Rounded MT Bold"/>
              </a:rPr>
              <a:t>A</a:t>
            </a:r>
            <a:r>
              <a:rPr sz="2400" spc="20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3</a:t>
            </a:r>
            <a:r>
              <a:rPr sz="2400" dirty="0">
                <a:latin typeface="Arial Rounded MT Bold"/>
                <a:cs typeface="Arial Rounded MT Bold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55" dirty="0">
                <a:latin typeface="Arial Rounded MT Bold"/>
                <a:cs typeface="Arial Rounded MT Bold"/>
              </a:rPr>
              <a:t>L</a:t>
            </a:r>
            <a:r>
              <a:rPr sz="2400" spc="20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AR</a:t>
            </a:r>
            <a:r>
              <a:rPr sz="2400" dirty="0">
                <a:latin typeface="Arial Rounded MT Bold"/>
                <a:cs typeface="Arial Rounded MT Bold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NU</a:t>
            </a:r>
            <a:r>
              <a:rPr sz="2400" dirty="0">
                <a:latin typeface="Arial Rounded MT Bold"/>
                <a:cs typeface="Arial Rounded MT Bold"/>
              </a:rPr>
              <a:t>ME</a:t>
            </a:r>
            <a:r>
              <a:rPr sz="2400" spc="20" dirty="0">
                <a:latin typeface="Arial Rounded MT Bold"/>
                <a:cs typeface="Arial Rounded MT Bold"/>
              </a:rPr>
              <a:t>R</a:t>
            </a:r>
            <a:r>
              <a:rPr sz="2400" spc="-50" dirty="0">
                <a:latin typeface="Arial Rounded MT Bold"/>
                <a:cs typeface="Arial Rounded MT Bold"/>
              </a:rPr>
              <a:t>I</a:t>
            </a:r>
            <a:r>
              <a:rPr sz="2400" spc="20" dirty="0">
                <a:latin typeface="Arial Rounded MT Bold"/>
                <a:cs typeface="Arial Rounded MT Bold"/>
              </a:rPr>
              <a:t>CA</a:t>
            </a:r>
            <a:r>
              <a:rPr sz="2400" dirty="0">
                <a:latin typeface="Arial Rounded MT Bold"/>
                <a:cs typeface="Arial Rounded MT Bold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OL</a:t>
            </a:r>
            <a:r>
              <a:rPr sz="2400" spc="25" dirty="0">
                <a:latin typeface="Arial Rounded MT Bold"/>
                <a:cs typeface="Arial Rounded MT Bold"/>
              </a:rPr>
              <a:t>U</a:t>
            </a:r>
            <a:r>
              <a:rPr sz="2400" dirty="0">
                <a:latin typeface="Arial Rounded MT Bold"/>
                <a:cs typeface="Arial Rounded MT Bold"/>
              </a:rPr>
              <a:t>M</a:t>
            </a:r>
            <a:r>
              <a:rPr sz="2400" spc="2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S.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124210"/>
            <a:ext cx="6407139" cy="416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898</Words>
  <Application>Microsoft Office PowerPoint</Application>
  <PresentationFormat>Custom</PresentationFormat>
  <Paragraphs>74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Arial Rounded MT Bold</vt:lpstr>
      <vt:lpstr>Bahnschrift Condensed</vt:lpstr>
      <vt:lpstr>Bahnschrift SemiBold</vt:lpstr>
      <vt:lpstr>Broadway</vt:lpstr>
      <vt:lpstr>Calibri</vt:lpstr>
      <vt:lpstr>Calibri Light</vt:lpstr>
      <vt:lpstr>Cambria</vt:lpstr>
      <vt:lpstr>Courier New</vt:lpstr>
      <vt:lpstr>Garamond</vt:lpstr>
      <vt:lpstr>Times New Roman</vt:lpstr>
      <vt:lpstr>Office Theme</vt:lpstr>
      <vt:lpstr>Cause Of Deaths Report   Submitted by Md Saleem A Patel.</vt:lpstr>
      <vt:lpstr>PowerPoint Presentation</vt:lpstr>
      <vt:lpstr>IMPORTING IMPORTANT LIBARARIES:-  import pandas as pd import numpy as np import matplotlib.pyplot as plt import seaborn as sns import pickle  import warnings warnings.filterwarnings('ignore')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Deaths Report.</dc:title>
  <dc:creator>Online2PDF.com</dc:creator>
  <cp:lastModifiedBy>Inayat</cp:lastModifiedBy>
  <cp:revision>4</cp:revision>
  <dcterms:created xsi:type="dcterms:W3CDTF">2022-12-18T13:35:28Z</dcterms:created>
  <dcterms:modified xsi:type="dcterms:W3CDTF">2023-04-08T12:21:31Z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