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5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1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03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0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0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9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2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To-Do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0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72897" cy="1376082"/>
          </a:xfrm>
        </p:spPr>
        <p:txBody>
          <a:bodyPr/>
          <a:lstStyle/>
          <a:p>
            <a:r>
              <a:rPr lang="en-US" dirty="0" smtClean="0"/>
              <a:t>After Updated this Success Response Show on toaster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828800"/>
            <a:ext cx="10315977" cy="4546242"/>
          </a:xfrm>
        </p:spPr>
      </p:pic>
    </p:spTree>
    <p:extLst>
      <p:ext uri="{BB962C8B-B14F-4D97-AF65-F5344CB8AC3E}">
        <p14:creationId xmlns:p14="http://schemas.microsoft.com/office/powerpoint/2010/main" val="14062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0019" cy="848048"/>
          </a:xfrm>
        </p:spPr>
        <p:txBody>
          <a:bodyPr/>
          <a:lstStyle/>
          <a:p>
            <a:r>
              <a:rPr lang="en-US" dirty="0" smtClean="0"/>
              <a:t>After Click Delete Button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00766"/>
            <a:ext cx="10481235" cy="5100034"/>
          </a:xfrm>
        </p:spPr>
      </p:pic>
    </p:spTree>
    <p:extLst>
      <p:ext uri="{BB962C8B-B14F-4D97-AF65-F5344CB8AC3E}">
        <p14:creationId xmlns:p14="http://schemas.microsoft.com/office/powerpoint/2010/main" val="3635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810"/>
            <a:ext cx="9728796" cy="794197"/>
          </a:xfrm>
        </p:spPr>
        <p:txBody>
          <a:bodyPr/>
          <a:lstStyle/>
          <a:p>
            <a:r>
              <a:rPr lang="en-US" dirty="0" smtClean="0"/>
              <a:t>Home Page with Data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5007"/>
            <a:ext cx="10437134" cy="5151551"/>
          </a:xfrm>
        </p:spPr>
      </p:pic>
    </p:spTree>
    <p:extLst>
      <p:ext uri="{BB962C8B-B14F-4D97-AF65-F5344CB8AC3E}">
        <p14:creationId xmlns:p14="http://schemas.microsoft.com/office/powerpoint/2010/main" val="250496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8084"/>
            <a:ext cx="9741674" cy="729803"/>
          </a:xfrm>
        </p:spPr>
        <p:txBody>
          <a:bodyPr/>
          <a:lstStyle/>
          <a:p>
            <a:r>
              <a:rPr lang="en-US" dirty="0" smtClean="0"/>
              <a:t>A Row is Selected in Data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87886"/>
            <a:ext cx="10411376" cy="5138671"/>
          </a:xfrm>
        </p:spPr>
      </p:pic>
    </p:spTree>
    <p:extLst>
      <p:ext uri="{BB962C8B-B14F-4D97-AF65-F5344CB8AC3E}">
        <p14:creationId xmlns:p14="http://schemas.microsoft.com/office/powerpoint/2010/main" val="112483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91355"/>
            <a:ext cx="9760019" cy="745017"/>
          </a:xfrm>
        </p:spPr>
        <p:txBody>
          <a:bodyPr/>
          <a:lstStyle/>
          <a:p>
            <a:r>
              <a:rPr lang="en-US" dirty="0" smtClean="0"/>
              <a:t>Searching in Data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6372"/>
            <a:ext cx="10481235" cy="5138670"/>
          </a:xfrm>
        </p:spPr>
      </p:pic>
    </p:spTree>
    <p:extLst>
      <p:ext uri="{BB962C8B-B14F-4D97-AF65-F5344CB8AC3E}">
        <p14:creationId xmlns:p14="http://schemas.microsoft.com/office/powerpoint/2010/main" val="18956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0019" cy="1400530"/>
          </a:xfrm>
        </p:spPr>
        <p:txBody>
          <a:bodyPr/>
          <a:lstStyle/>
          <a:p>
            <a:r>
              <a:rPr lang="en-US" dirty="0" smtClean="0"/>
              <a:t>When Click Add Button this Modal Opened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7"/>
            <a:ext cx="10494114" cy="4586189"/>
          </a:xfrm>
        </p:spPr>
      </p:pic>
    </p:spTree>
    <p:extLst>
      <p:ext uri="{BB962C8B-B14F-4D97-AF65-F5344CB8AC3E}">
        <p14:creationId xmlns:p14="http://schemas.microsoft.com/office/powerpoint/2010/main" val="198475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81" y="388323"/>
            <a:ext cx="9715984" cy="1400530"/>
          </a:xfrm>
        </p:spPr>
        <p:txBody>
          <a:bodyPr/>
          <a:lstStyle/>
          <a:p>
            <a:r>
              <a:rPr lang="en-US" dirty="0" smtClean="0"/>
              <a:t>Here Using Date Picker for Selecting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1788853"/>
            <a:ext cx="10444765" cy="4663463"/>
          </a:xfrm>
        </p:spPr>
      </p:pic>
    </p:spTree>
    <p:extLst>
      <p:ext uri="{BB962C8B-B14F-4D97-AF65-F5344CB8AC3E}">
        <p14:creationId xmlns:p14="http://schemas.microsoft.com/office/powerpoint/2010/main" val="260197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0657"/>
            <a:ext cx="9728796" cy="1515414"/>
          </a:xfrm>
        </p:spPr>
        <p:txBody>
          <a:bodyPr>
            <a:noAutofit/>
          </a:bodyPr>
          <a:lstStyle/>
          <a:p>
            <a:r>
              <a:rPr lang="en-US" sz="3200" dirty="0" smtClean="0"/>
              <a:t>After Clicking Save Modal has hide with Data Table Reload &amp; Success Response Show on toaster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06071"/>
            <a:ext cx="10462891" cy="4481850"/>
          </a:xfrm>
        </p:spPr>
      </p:pic>
    </p:spTree>
    <p:extLst>
      <p:ext uri="{BB962C8B-B14F-4D97-AF65-F5344CB8AC3E}">
        <p14:creationId xmlns:p14="http://schemas.microsoft.com/office/powerpoint/2010/main" val="392274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6654"/>
            <a:ext cx="9747140" cy="12730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If Clicked to Update Button </a:t>
            </a:r>
            <a:r>
              <a:rPr lang="en-US" sz="3400" dirty="0"/>
              <a:t>W</a:t>
            </a:r>
            <a:r>
              <a:rPr lang="en-US" sz="3400" dirty="0" smtClean="0"/>
              <a:t>ithout Selecting any Row this message show on toaster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19707"/>
            <a:ext cx="10481235" cy="4881093"/>
          </a:xfrm>
        </p:spPr>
      </p:pic>
    </p:spTree>
    <p:extLst>
      <p:ext uri="{BB962C8B-B14F-4D97-AF65-F5344CB8AC3E}">
        <p14:creationId xmlns:p14="http://schemas.microsoft.com/office/powerpoint/2010/main" val="11447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8170"/>
            <a:ext cx="9785776" cy="1400530"/>
          </a:xfrm>
        </p:spPr>
        <p:txBody>
          <a:bodyPr/>
          <a:lstStyle/>
          <a:p>
            <a:r>
              <a:rPr lang="en-US" sz="3800" dirty="0" smtClean="0"/>
              <a:t>After Selecting a row Click to Update Button this Update Modal Open</a:t>
            </a:r>
            <a:endParaRPr lang="en-US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98699"/>
            <a:ext cx="10468357" cy="4714979"/>
          </a:xfrm>
        </p:spPr>
      </p:pic>
    </p:spTree>
    <p:extLst>
      <p:ext uri="{BB962C8B-B14F-4D97-AF65-F5344CB8AC3E}">
        <p14:creationId xmlns:p14="http://schemas.microsoft.com/office/powerpoint/2010/main" val="64861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86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To-Do Project</vt:lpstr>
      <vt:lpstr>Home Page with Data Table</vt:lpstr>
      <vt:lpstr>A Row is Selected in Data Table</vt:lpstr>
      <vt:lpstr>Searching in Data Table</vt:lpstr>
      <vt:lpstr>When Click Add Button this Modal Opened </vt:lpstr>
      <vt:lpstr>Here Using Date Picker for Selecting Date</vt:lpstr>
      <vt:lpstr>After Clicking Save Modal has hide with Data Table Reload &amp; Success Response Show on toaster</vt:lpstr>
      <vt:lpstr>If Clicked to Update Button Without Selecting any Row this message show on toaster</vt:lpstr>
      <vt:lpstr>After Selecting a row Click to Update Button this Update Modal Open</vt:lpstr>
      <vt:lpstr>After Updated this Success Response Show on toaster</vt:lpstr>
      <vt:lpstr>After Click Delete Button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Project</dc:title>
  <dc:creator>Mysoft</dc:creator>
  <cp:lastModifiedBy>Mysoft</cp:lastModifiedBy>
  <cp:revision>15</cp:revision>
  <dcterms:created xsi:type="dcterms:W3CDTF">2021-01-30T10:37:12Z</dcterms:created>
  <dcterms:modified xsi:type="dcterms:W3CDTF">2021-01-30T11:39:11Z</dcterms:modified>
</cp:coreProperties>
</file>