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58C7B3B-2FE2-4808-BB03-99E101F1E2C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D1BE42-FB76-41F1-839E-9722A46A347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15-06-2021 20:04:55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BE1C7D9-E2E6-48B1-8AA6-9CFF5F5DD4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2021-06-15T14:34:56Z</dcterms:created>
  <dcterms:modified xsi:type="dcterms:W3CDTF">2021-06-15T14:34:56Z</dcterms:modified>
</cp:coreProperties>
</file>