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7.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320" r:id="rId3"/>
    <p:sldId id="258" r:id="rId4"/>
    <p:sldId id="259" r:id="rId5"/>
    <p:sldId id="260" r:id="rId6"/>
    <p:sldId id="264" r:id="rId7"/>
    <p:sldId id="269" r:id="rId8"/>
    <p:sldId id="270" r:id="rId9"/>
    <p:sldId id="312" r:id="rId10"/>
    <p:sldId id="313" r:id="rId11"/>
    <p:sldId id="278" r:id="rId12"/>
    <p:sldId id="280" r:id="rId13"/>
    <p:sldId id="281" r:id="rId14"/>
    <p:sldId id="282" r:id="rId15"/>
    <p:sldId id="274" r:id="rId16"/>
    <p:sldId id="314" r:id="rId17"/>
    <p:sldId id="283" r:id="rId18"/>
    <p:sldId id="284" r:id="rId19"/>
    <p:sldId id="315" r:id="rId20"/>
    <p:sldId id="316" r:id="rId21"/>
    <p:sldId id="292" r:id="rId22"/>
    <p:sldId id="293" r:id="rId23"/>
    <p:sldId id="300" r:id="rId24"/>
    <p:sldId id="302" r:id="rId25"/>
    <p:sldId id="318" r:id="rId26"/>
    <p:sldId id="303" r:id="rId27"/>
    <p:sldId id="304" r:id="rId28"/>
    <p:sldId id="306" r:id="rId29"/>
    <p:sldId id="307" r:id="rId30"/>
    <p:sldId id="308" r:id="rId31"/>
    <p:sldId id="321" r:id="rId32"/>
    <p:sldId id="322" r:id="rId33"/>
    <p:sldId id="323" r:id="rId34"/>
    <p:sldId id="310" r:id="rId35"/>
    <p:sldId id="311" r:id="rId3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882" y="9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zil" userId="0f7e9bd8e5316f6c" providerId="LiveId" clId="{8806FF8D-9002-4FF7-9E05-D2E6371B2E7C}"/>
    <pc:docChg chg="undo custSel addSld delSld modSld sldOrd">
      <pc:chgData name="Md Sazil" userId="0f7e9bd8e5316f6c" providerId="LiveId" clId="{8806FF8D-9002-4FF7-9E05-D2E6371B2E7C}" dt="2023-02-27T10:13:38.875" v="1098" actId="20577"/>
      <pc:docMkLst>
        <pc:docMk/>
      </pc:docMkLst>
      <pc:sldChg chg="addSp modSp mod">
        <pc:chgData name="Md Sazil" userId="0f7e9bd8e5316f6c" providerId="LiveId" clId="{8806FF8D-9002-4FF7-9E05-D2E6371B2E7C}" dt="2023-02-27T10:13:38.875" v="1098" actId="20577"/>
        <pc:sldMkLst>
          <pc:docMk/>
          <pc:sldMk cId="0" sldId="256"/>
        </pc:sldMkLst>
        <pc:spChg chg="mod">
          <ac:chgData name="Md Sazil" userId="0f7e9bd8e5316f6c" providerId="LiveId" clId="{8806FF8D-9002-4FF7-9E05-D2E6371B2E7C}" dt="2023-02-27T10:13:14.558" v="1092" actId="14100"/>
          <ac:spMkLst>
            <pc:docMk/>
            <pc:sldMk cId="0" sldId="256"/>
            <ac:spMk id="2" creationId="{00000000-0000-0000-0000-000000000000}"/>
          </ac:spMkLst>
        </pc:spChg>
        <pc:spChg chg="mod">
          <ac:chgData name="Md Sazil" userId="0f7e9bd8e5316f6c" providerId="LiveId" clId="{8806FF8D-9002-4FF7-9E05-D2E6371B2E7C}" dt="2023-02-27T10:13:38.875" v="1098" actId="20577"/>
          <ac:spMkLst>
            <pc:docMk/>
            <pc:sldMk cId="0" sldId="256"/>
            <ac:spMk id="3" creationId="{00000000-0000-0000-0000-000000000000}"/>
          </ac:spMkLst>
        </pc:spChg>
        <pc:picChg chg="add mod">
          <ac:chgData name="Md Sazil" userId="0f7e9bd8e5316f6c" providerId="LiveId" clId="{8806FF8D-9002-4FF7-9E05-D2E6371B2E7C}" dt="2023-02-27T10:13:31.586" v="1095" actId="14100"/>
          <ac:picMkLst>
            <pc:docMk/>
            <pc:sldMk cId="0" sldId="256"/>
            <ac:picMk id="5" creationId="{813C5E64-642C-4B80-9C18-9478BFC79598}"/>
          </ac:picMkLst>
        </pc:picChg>
      </pc:sldChg>
      <pc:sldChg chg="modSp del mod">
        <pc:chgData name="Md Sazil" userId="0f7e9bd8e5316f6c" providerId="LiveId" clId="{8806FF8D-9002-4FF7-9E05-D2E6371B2E7C}" dt="2023-02-27T09:49:57.923" v="970" actId="2696"/>
        <pc:sldMkLst>
          <pc:docMk/>
          <pc:sldMk cId="0" sldId="257"/>
        </pc:sldMkLst>
        <pc:spChg chg="mod">
          <ac:chgData name="Md Sazil" userId="0f7e9bd8e5316f6c" providerId="LiveId" clId="{8806FF8D-9002-4FF7-9E05-D2E6371B2E7C}" dt="2023-02-27T09:38:38.130" v="823" actId="3064"/>
          <ac:spMkLst>
            <pc:docMk/>
            <pc:sldMk cId="0" sldId="257"/>
            <ac:spMk id="3" creationId="{00000000-0000-0000-0000-000000000000}"/>
          </ac:spMkLst>
        </pc:spChg>
      </pc:sldChg>
      <pc:sldChg chg="modSp mod">
        <pc:chgData name="Md Sazil" userId="0f7e9bd8e5316f6c" providerId="LiveId" clId="{8806FF8D-9002-4FF7-9E05-D2E6371B2E7C}" dt="2023-02-27T09:49:15.379" v="965" actId="207"/>
        <pc:sldMkLst>
          <pc:docMk/>
          <pc:sldMk cId="0" sldId="259"/>
        </pc:sldMkLst>
        <pc:spChg chg="mod">
          <ac:chgData name="Md Sazil" userId="0f7e9bd8e5316f6c" providerId="LiveId" clId="{8806FF8D-9002-4FF7-9E05-D2E6371B2E7C}" dt="2023-02-27T09:01:45.022" v="724" actId="20577"/>
          <ac:spMkLst>
            <pc:docMk/>
            <pc:sldMk cId="0" sldId="259"/>
            <ac:spMk id="2" creationId="{00000000-0000-0000-0000-000000000000}"/>
          </ac:spMkLst>
        </pc:spChg>
        <pc:spChg chg="mod">
          <ac:chgData name="Md Sazil" userId="0f7e9bd8e5316f6c" providerId="LiveId" clId="{8806FF8D-9002-4FF7-9E05-D2E6371B2E7C}" dt="2023-02-27T09:49:15.379" v="965" actId="207"/>
          <ac:spMkLst>
            <pc:docMk/>
            <pc:sldMk cId="0" sldId="259"/>
            <ac:spMk id="52" creationId="{2B85E729-8343-493E-B865-7C01D0901B59}"/>
          </ac:spMkLst>
        </pc:spChg>
      </pc:sldChg>
      <pc:sldChg chg="modSp mod">
        <pc:chgData name="Md Sazil" userId="0f7e9bd8e5316f6c" providerId="LiveId" clId="{8806FF8D-9002-4FF7-9E05-D2E6371B2E7C}" dt="2023-02-27T09:01:40.202" v="723" actId="20577"/>
        <pc:sldMkLst>
          <pc:docMk/>
          <pc:sldMk cId="0" sldId="260"/>
        </pc:sldMkLst>
        <pc:spChg chg="mod">
          <ac:chgData name="Md Sazil" userId="0f7e9bd8e5316f6c" providerId="LiveId" clId="{8806FF8D-9002-4FF7-9E05-D2E6371B2E7C}" dt="2023-02-27T09:01:40.202" v="723" actId="20577"/>
          <ac:spMkLst>
            <pc:docMk/>
            <pc:sldMk cId="0" sldId="260"/>
            <ac:spMk id="2" creationId="{00000000-0000-0000-0000-000000000000}"/>
          </ac:spMkLst>
        </pc:spChg>
      </pc:sldChg>
      <pc:sldChg chg="modSp mod">
        <pc:chgData name="Md Sazil" userId="0f7e9bd8e5316f6c" providerId="LiveId" clId="{8806FF8D-9002-4FF7-9E05-D2E6371B2E7C}" dt="2023-02-27T09:00:32.108" v="711" actId="20577"/>
        <pc:sldMkLst>
          <pc:docMk/>
          <pc:sldMk cId="0" sldId="280"/>
        </pc:sldMkLst>
        <pc:spChg chg="mod">
          <ac:chgData name="Md Sazil" userId="0f7e9bd8e5316f6c" providerId="LiveId" clId="{8806FF8D-9002-4FF7-9E05-D2E6371B2E7C}" dt="2023-02-27T09:00:32.108" v="711" actId="20577"/>
          <ac:spMkLst>
            <pc:docMk/>
            <pc:sldMk cId="0" sldId="280"/>
            <ac:spMk id="2" creationId="{00000000-0000-0000-0000-000000000000}"/>
          </ac:spMkLst>
        </pc:spChg>
      </pc:sldChg>
      <pc:sldChg chg="modSp mod">
        <pc:chgData name="Md Sazil" userId="0f7e9bd8e5316f6c" providerId="LiveId" clId="{8806FF8D-9002-4FF7-9E05-D2E6371B2E7C}" dt="2023-02-27T09:00:25.968" v="710" actId="20577"/>
        <pc:sldMkLst>
          <pc:docMk/>
          <pc:sldMk cId="0" sldId="281"/>
        </pc:sldMkLst>
        <pc:spChg chg="mod">
          <ac:chgData name="Md Sazil" userId="0f7e9bd8e5316f6c" providerId="LiveId" clId="{8806FF8D-9002-4FF7-9E05-D2E6371B2E7C}" dt="2023-02-27T09:00:25.968" v="710" actId="20577"/>
          <ac:spMkLst>
            <pc:docMk/>
            <pc:sldMk cId="0" sldId="281"/>
            <ac:spMk id="2" creationId="{00000000-0000-0000-0000-000000000000}"/>
          </ac:spMkLst>
        </pc:spChg>
      </pc:sldChg>
      <pc:sldChg chg="modSp mod">
        <pc:chgData name="Md Sazil" userId="0f7e9bd8e5316f6c" providerId="LiveId" clId="{8806FF8D-9002-4FF7-9E05-D2E6371B2E7C}" dt="2023-02-27T09:00:19.007" v="708" actId="113"/>
        <pc:sldMkLst>
          <pc:docMk/>
          <pc:sldMk cId="0" sldId="282"/>
        </pc:sldMkLst>
        <pc:spChg chg="mod">
          <ac:chgData name="Md Sazil" userId="0f7e9bd8e5316f6c" providerId="LiveId" clId="{8806FF8D-9002-4FF7-9E05-D2E6371B2E7C}" dt="2023-02-27T09:00:19.007" v="708" actId="113"/>
          <ac:spMkLst>
            <pc:docMk/>
            <pc:sldMk cId="0" sldId="282"/>
            <ac:spMk id="8" creationId="{2960337D-38C1-4DAA-B3D6-2164892D8AE9}"/>
          </ac:spMkLst>
        </pc:spChg>
      </pc:sldChg>
      <pc:sldChg chg="modSp mod">
        <pc:chgData name="Md Sazil" userId="0f7e9bd8e5316f6c" providerId="LiveId" clId="{8806FF8D-9002-4FF7-9E05-D2E6371B2E7C}" dt="2023-02-27T09:00:06.770" v="707" actId="20577"/>
        <pc:sldMkLst>
          <pc:docMk/>
          <pc:sldMk cId="0" sldId="283"/>
        </pc:sldMkLst>
        <pc:spChg chg="mod">
          <ac:chgData name="Md Sazil" userId="0f7e9bd8e5316f6c" providerId="LiveId" clId="{8806FF8D-9002-4FF7-9E05-D2E6371B2E7C}" dt="2023-02-27T09:00:06.770" v="707" actId="20577"/>
          <ac:spMkLst>
            <pc:docMk/>
            <pc:sldMk cId="0" sldId="283"/>
            <ac:spMk id="2" creationId="{00000000-0000-0000-0000-000000000000}"/>
          </ac:spMkLst>
        </pc:spChg>
      </pc:sldChg>
      <pc:sldChg chg="modSp mod">
        <pc:chgData name="Md Sazil" userId="0f7e9bd8e5316f6c" providerId="LiveId" clId="{8806FF8D-9002-4FF7-9E05-D2E6371B2E7C}" dt="2023-02-27T08:59:57.426" v="700" actId="207"/>
        <pc:sldMkLst>
          <pc:docMk/>
          <pc:sldMk cId="0" sldId="284"/>
        </pc:sldMkLst>
        <pc:spChg chg="mod">
          <ac:chgData name="Md Sazil" userId="0f7e9bd8e5316f6c" providerId="LiveId" clId="{8806FF8D-9002-4FF7-9E05-D2E6371B2E7C}" dt="2023-02-27T08:59:57.426" v="700" actId="207"/>
          <ac:spMkLst>
            <pc:docMk/>
            <pc:sldMk cId="0" sldId="284"/>
            <ac:spMk id="2" creationId="{00000000-0000-0000-0000-000000000000}"/>
          </ac:spMkLst>
        </pc:spChg>
      </pc:sldChg>
      <pc:sldChg chg="modSp mod">
        <pc:chgData name="Md Sazil" userId="0f7e9bd8e5316f6c" providerId="LiveId" clId="{8806FF8D-9002-4FF7-9E05-D2E6371B2E7C}" dt="2023-02-27T08:59:12.153" v="692" actId="207"/>
        <pc:sldMkLst>
          <pc:docMk/>
          <pc:sldMk cId="0" sldId="292"/>
        </pc:sldMkLst>
        <pc:spChg chg="mod">
          <ac:chgData name="Md Sazil" userId="0f7e9bd8e5316f6c" providerId="LiveId" clId="{8806FF8D-9002-4FF7-9E05-D2E6371B2E7C}" dt="2023-02-27T08:59:12.153" v="692" actId="207"/>
          <ac:spMkLst>
            <pc:docMk/>
            <pc:sldMk cId="0" sldId="292"/>
            <ac:spMk id="2" creationId="{00000000-0000-0000-0000-000000000000}"/>
          </ac:spMkLst>
        </pc:spChg>
      </pc:sldChg>
      <pc:sldChg chg="modSp mod">
        <pc:chgData name="Md Sazil" userId="0f7e9bd8e5316f6c" providerId="LiveId" clId="{8806FF8D-9002-4FF7-9E05-D2E6371B2E7C}" dt="2023-02-27T08:59:04.543" v="690" actId="207"/>
        <pc:sldMkLst>
          <pc:docMk/>
          <pc:sldMk cId="0" sldId="293"/>
        </pc:sldMkLst>
        <pc:spChg chg="mod">
          <ac:chgData name="Md Sazil" userId="0f7e9bd8e5316f6c" providerId="LiveId" clId="{8806FF8D-9002-4FF7-9E05-D2E6371B2E7C}" dt="2023-02-27T08:59:04.543" v="690" actId="207"/>
          <ac:spMkLst>
            <pc:docMk/>
            <pc:sldMk cId="0" sldId="293"/>
            <ac:spMk id="2" creationId="{00000000-0000-0000-0000-000000000000}"/>
          </ac:spMkLst>
        </pc:spChg>
      </pc:sldChg>
      <pc:sldChg chg="del">
        <pc:chgData name="Md Sazil" userId="0f7e9bd8e5316f6c" providerId="LiveId" clId="{8806FF8D-9002-4FF7-9E05-D2E6371B2E7C}" dt="2023-02-26T16:23:10.472" v="74" actId="2696"/>
        <pc:sldMkLst>
          <pc:docMk/>
          <pc:sldMk cId="0" sldId="295"/>
        </pc:sldMkLst>
      </pc:sldChg>
      <pc:sldChg chg="del">
        <pc:chgData name="Md Sazil" userId="0f7e9bd8e5316f6c" providerId="LiveId" clId="{8806FF8D-9002-4FF7-9E05-D2E6371B2E7C}" dt="2023-02-26T16:22:49.733" v="72" actId="2696"/>
        <pc:sldMkLst>
          <pc:docMk/>
          <pc:sldMk cId="0" sldId="296"/>
        </pc:sldMkLst>
      </pc:sldChg>
      <pc:sldChg chg="modSp mod">
        <pc:chgData name="Md Sazil" userId="0f7e9bd8e5316f6c" providerId="LiveId" clId="{8806FF8D-9002-4FF7-9E05-D2E6371B2E7C}" dt="2023-02-27T08:58:55.307" v="689" actId="14100"/>
        <pc:sldMkLst>
          <pc:docMk/>
          <pc:sldMk cId="0" sldId="300"/>
        </pc:sldMkLst>
        <pc:spChg chg="mod">
          <ac:chgData name="Md Sazil" userId="0f7e9bd8e5316f6c" providerId="LiveId" clId="{8806FF8D-9002-4FF7-9E05-D2E6371B2E7C}" dt="2023-02-27T08:58:44.593" v="686" actId="14100"/>
          <ac:spMkLst>
            <pc:docMk/>
            <pc:sldMk cId="0" sldId="300"/>
            <ac:spMk id="2" creationId="{00000000-0000-0000-0000-000000000000}"/>
          </ac:spMkLst>
        </pc:spChg>
        <pc:spChg chg="mod">
          <ac:chgData name="Md Sazil" userId="0f7e9bd8e5316f6c" providerId="LiveId" clId="{8806FF8D-9002-4FF7-9E05-D2E6371B2E7C}" dt="2023-02-27T08:58:55.307" v="689" actId="14100"/>
          <ac:spMkLst>
            <pc:docMk/>
            <pc:sldMk cId="0" sldId="300"/>
            <ac:spMk id="3" creationId="{00000000-0000-0000-0000-000000000000}"/>
          </ac:spMkLst>
        </pc:spChg>
      </pc:sldChg>
      <pc:sldChg chg="del">
        <pc:chgData name="Md Sazil" userId="0f7e9bd8e5316f6c" providerId="LiveId" clId="{8806FF8D-9002-4FF7-9E05-D2E6371B2E7C}" dt="2023-02-26T16:22:53.237" v="73" actId="2696"/>
        <pc:sldMkLst>
          <pc:docMk/>
          <pc:sldMk cId="0" sldId="301"/>
        </pc:sldMkLst>
      </pc:sldChg>
      <pc:sldChg chg="addSp delSp modSp mod ord">
        <pc:chgData name="Md Sazil" userId="0f7e9bd8e5316f6c" providerId="LiveId" clId="{8806FF8D-9002-4FF7-9E05-D2E6371B2E7C}" dt="2023-02-27T08:58:35.103" v="684" actId="14100"/>
        <pc:sldMkLst>
          <pc:docMk/>
          <pc:sldMk cId="0" sldId="302"/>
        </pc:sldMkLst>
        <pc:spChg chg="mod">
          <ac:chgData name="Md Sazil" userId="0f7e9bd8e5316f6c" providerId="LiveId" clId="{8806FF8D-9002-4FF7-9E05-D2E6371B2E7C}" dt="2023-02-27T08:58:35.103" v="684" actId="14100"/>
          <ac:spMkLst>
            <pc:docMk/>
            <pc:sldMk cId="0" sldId="302"/>
            <ac:spMk id="2" creationId="{00000000-0000-0000-0000-000000000000}"/>
          </ac:spMkLst>
        </pc:spChg>
        <pc:spChg chg="add del mod">
          <ac:chgData name="Md Sazil" userId="0f7e9bd8e5316f6c" providerId="LiveId" clId="{8806FF8D-9002-4FF7-9E05-D2E6371B2E7C}" dt="2023-02-26T16:26:53.545" v="86" actId="21"/>
          <ac:spMkLst>
            <pc:docMk/>
            <pc:sldMk cId="0" sldId="302"/>
            <ac:spMk id="4" creationId="{00000000-0000-0000-0000-000000000000}"/>
          </ac:spMkLst>
        </pc:spChg>
        <pc:picChg chg="add mod">
          <ac:chgData name="Md Sazil" userId="0f7e9bd8e5316f6c" providerId="LiveId" clId="{8806FF8D-9002-4FF7-9E05-D2E6371B2E7C}" dt="2023-02-26T16:27:06.209" v="92" actId="1076"/>
          <ac:picMkLst>
            <pc:docMk/>
            <pc:sldMk cId="0" sldId="302"/>
            <ac:picMk id="21506" creationId="{D68E2CB3-861F-4A7F-9DFF-8482B5BB8838}"/>
          </ac:picMkLst>
        </pc:picChg>
      </pc:sldChg>
      <pc:sldChg chg="addSp delSp modSp mod">
        <pc:chgData name="Md Sazil" userId="0f7e9bd8e5316f6c" providerId="LiveId" clId="{8806FF8D-9002-4FF7-9E05-D2E6371B2E7C}" dt="2023-02-26T16:32:13.418" v="139" actId="404"/>
        <pc:sldMkLst>
          <pc:docMk/>
          <pc:sldMk cId="0" sldId="303"/>
        </pc:sldMkLst>
        <pc:spChg chg="del">
          <ac:chgData name="Md Sazil" userId="0f7e9bd8e5316f6c" providerId="LiveId" clId="{8806FF8D-9002-4FF7-9E05-D2E6371B2E7C}" dt="2023-02-26T16:30:52.823" v="127" actId="21"/>
          <ac:spMkLst>
            <pc:docMk/>
            <pc:sldMk cId="0" sldId="303"/>
            <ac:spMk id="4" creationId="{00000000-0000-0000-0000-000000000000}"/>
          </ac:spMkLst>
        </pc:spChg>
        <pc:spChg chg="del">
          <ac:chgData name="Md Sazil" userId="0f7e9bd8e5316f6c" providerId="LiveId" clId="{8806FF8D-9002-4FF7-9E05-D2E6371B2E7C}" dt="2023-02-26T16:30:07.702" v="118" actId="21"/>
          <ac:spMkLst>
            <pc:docMk/>
            <pc:sldMk cId="0" sldId="303"/>
            <ac:spMk id="5" creationId="{00000000-0000-0000-0000-000000000000}"/>
          </ac:spMkLst>
        </pc:spChg>
        <pc:spChg chg="add mod">
          <ac:chgData name="Md Sazil" userId="0f7e9bd8e5316f6c" providerId="LiveId" clId="{8806FF8D-9002-4FF7-9E05-D2E6371B2E7C}" dt="2023-02-26T16:32:13.418" v="139" actId="404"/>
          <ac:spMkLst>
            <pc:docMk/>
            <pc:sldMk cId="0" sldId="303"/>
            <ac:spMk id="6" creationId="{BE0A1AA2-8E53-438F-BE89-F0BE5E452DA1}"/>
          </ac:spMkLst>
        </pc:spChg>
        <pc:spChg chg="add del mod">
          <ac:chgData name="Md Sazil" userId="0f7e9bd8e5316f6c" providerId="LiveId" clId="{8806FF8D-9002-4FF7-9E05-D2E6371B2E7C}" dt="2023-02-26T16:31:34.641" v="135" actId="21"/>
          <ac:spMkLst>
            <pc:docMk/>
            <pc:sldMk cId="0" sldId="303"/>
            <ac:spMk id="8" creationId="{2FE09655-F677-45AD-873D-37A695DB3ADF}"/>
          </ac:spMkLst>
        </pc:spChg>
        <pc:picChg chg="add mod">
          <ac:chgData name="Md Sazil" userId="0f7e9bd8e5316f6c" providerId="LiveId" clId="{8806FF8D-9002-4FF7-9E05-D2E6371B2E7C}" dt="2023-02-26T16:30:28.719" v="126" actId="1076"/>
          <ac:picMkLst>
            <pc:docMk/>
            <pc:sldMk cId="0" sldId="303"/>
            <ac:picMk id="22530" creationId="{465D8A05-C139-4D5F-B371-4A866E2D4A7E}"/>
          </ac:picMkLst>
        </pc:picChg>
      </pc:sldChg>
      <pc:sldChg chg="addSp delSp modSp mod">
        <pc:chgData name="Md Sazil" userId="0f7e9bd8e5316f6c" providerId="LiveId" clId="{8806FF8D-9002-4FF7-9E05-D2E6371B2E7C}" dt="2023-02-27T08:57:06.028" v="663" actId="14100"/>
        <pc:sldMkLst>
          <pc:docMk/>
          <pc:sldMk cId="0" sldId="304"/>
        </pc:sldMkLst>
        <pc:spChg chg="mod">
          <ac:chgData name="Md Sazil" userId="0f7e9bd8e5316f6c" providerId="LiveId" clId="{8806FF8D-9002-4FF7-9E05-D2E6371B2E7C}" dt="2023-02-27T08:57:06.028" v="663" actId="14100"/>
          <ac:spMkLst>
            <pc:docMk/>
            <pc:sldMk cId="0" sldId="304"/>
            <ac:spMk id="2" creationId="{00000000-0000-0000-0000-000000000000}"/>
          </ac:spMkLst>
        </pc:spChg>
        <pc:spChg chg="del">
          <ac:chgData name="Md Sazil" userId="0f7e9bd8e5316f6c" providerId="LiveId" clId="{8806FF8D-9002-4FF7-9E05-D2E6371B2E7C}" dt="2023-02-26T16:32:54.097" v="144" actId="21"/>
          <ac:spMkLst>
            <pc:docMk/>
            <pc:sldMk cId="0" sldId="304"/>
            <ac:spMk id="4" creationId="{00000000-0000-0000-0000-000000000000}"/>
          </ac:spMkLst>
        </pc:spChg>
        <pc:picChg chg="add mod">
          <ac:chgData name="Md Sazil" userId="0f7e9bd8e5316f6c" providerId="LiveId" clId="{8806FF8D-9002-4FF7-9E05-D2E6371B2E7C}" dt="2023-02-26T16:33:09.125" v="150" actId="14100"/>
          <ac:picMkLst>
            <pc:docMk/>
            <pc:sldMk cId="0" sldId="304"/>
            <ac:picMk id="23554" creationId="{4DDDA165-C458-49C8-9847-E8D33451AF13}"/>
          </ac:picMkLst>
        </pc:picChg>
      </pc:sldChg>
      <pc:sldChg chg="del">
        <pc:chgData name="Md Sazil" userId="0f7e9bd8e5316f6c" providerId="LiveId" clId="{8806FF8D-9002-4FF7-9E05-D2E6371B2E7C}" dt="2023-02-26T16:23:43.053" v="75" actId="2696"/>
        <pc:sldMkLst>
          <pc:docMk/>
          <pc:sldMk cId="0" sldId="305"/>
        </pc:sldMkLst>
      </pc:sldChg>
      <pc:sldChg chg="addSp delSp modSp mod">
        <pc:chgData name="Md Sazil" userId="0f7e9bd8e5316f6c" providerId="LiveId" clId="{8806FF8D-9002-4FF7-9E05-D2E6371B2E7C}" dt="2023-02-27T09:59:11.215" v="989" actId="14100"/>
        <pc:sldMkLst>
          <pc:docMk/>
          <pc:sldMk cId="0" sldId="306"/>
        </pc:sldMkLst>
        <pc:spChg chg="mod">
          <ac:chgData name="Md Sazil" userId="0f7e9bd8e5316f6c" providerId="LiveId" clId="{8806FF8D-9002-4FF7-9E05-D2E6371B2E7C}" dt="2023-02-27T08:56:45.641" v="656" actId="207"/>
          <ac:spMkLst>
            <pc:docMk/>
            <pc:sldMk cId="0" sldId="306"/>
            <ac:spMk id="2" creationId="{00000000-0000-0000-0000-000000000000}"/>
          </ac:spMkLst>
        </pc:spChg>
        <pc:spChg chg="add del mod">
          <ac:chgData name="Md Sazil" userId="0f7e9bd8e5316f6c" providerId="LiveId" clId="{8806FF8D-9002-4FF7-9E05-D2E6371B2E7C}" dt="2023-02-27T09:59:11.215" v="989" actId="14100"/>
          <ac:spMkLst>
            <pc:docMk/>
            <pc:sldMk cId="0" sldId="306"/>
            <ac:spMk id="3" creationId="{00000000-0000-0000-0000-000000000000}"/>
          </ac:spMkLst>
        </pc:spChg>
      </pc:sldChg>
      <pc:sldChg chg="addSp delSp modSp mod">
        <pc:chgData name="Md Sazil" userId="0f7e9bd8e5316f6c" providerId="LiveId" clId="{8806FF8D-9002-4FF7-9E05-D2E6371B2E7C}" dt="2023-02-27T08:56:37.079" v="655" actId="207"/>
        <pc:sldMkLst>
          <pc:docMk/>
          <pc:sldMk cId="0" sldId="307"/>
        </pc:sldMkLst>
        <pc:spChg chg="mod">
          <ac:chgData name="Md Sazil" userId="0f7e9bd8e5316f6c" providerId="LiveId" clId="{8806FF8D-9002-4FF7-9E05-D2E6371B2E7C}" dt="2023-02-27T08:56:37.079" v="655" actId="207"/>
          <ac:spMkLst>
            <pc:docMk/>
            <pc:sldMk cId="0" sldId="307"/>
            <ac:spMk id="2" creationId="{00000000-0000-0000-0000-000000000000}"/>
          </ac:spMkLst>
        </pc:spChg>
        <pc:spChg chg="add del">
          <ac:chgData name="Md Sazil" userId="0f7e9bd8e5316f6c" providerId="LiveId" clId="{8806FF8D-9002-4FF7-9E05-D2E6371B2E7C}" dt="2023-02-26T16:36:45.051" v="171" actId="21"/>
          <ac:spMkLst>
            <pc:docMk/>
            <pc:sldMk cId="0" sldId="307"/>
            <ac:spMk id="3" creationId="{00000000-0000-0000-0000-000000000000}"/>
          </ac:spMkLst>
        </pc:spChg>
        <pc:picChg chg="add del mod">
          <ac:chgData name="Md Sazil" userId="0f7e9bd8e5316f6c" providerId="LiveId" clId="{8806FF8D-9002-4FF7-9E05-D2E6371B2E7C}" dt="2023-02-26T16:35:59.133" v="169"/>
          <ac:picMkLst>
            <pc:docMk/>
            <pc:sldMk cId="0" sldId="307"/>
            <ac:picMk id="24578" creationId="{FCC3F6E0-C385-44CE-BACE-AD40D9A89A0C}"/>
          </ac:picMkLst>
        </pc:picChg>
        <pc:picChg chg="add mod">
          <ac:chgData name="Md Sazil" userId="0f7e9bd8e5316f6c" providerId="LiveId" clId="{8806FF8D-9002-4FF7-9E05-D2E6371B2E7C}" dt="2023-02-26T16:36:59.249" v="176" actId="14100"/>
          <ac:picMkLst>
            <pc:docMk/>
            <pc:sldMk cId="0" sldId="307"/>
            <ac:picMk id="24580" creationId="{69DBC9D8-8EED-47B3-B73F-AAD24D0457D9}"/>
          </ac:picMkLst>
        </pc:picChg>
      </pc:sldChg>
      <pc:sldChg chg="addSp delSp modSp mod">
        <pc:chgData name="Md Sazil" userId="0f7e9bd8e5316f6c" providerId="LiveId" clId="{8806FF8D-9002-4FF7-9E05-D2E6371B2E7C}" dt="2023-02-26T16:37:30.809" v="184" actId="14100"/>
        <pc:sldMkLst>
          <pc:docMk/>
          <pc:sldMk cId="0" sldId="308"/>
        </pc:sldMkLst>
        <pc:spChg chg="del mod">
          <ac:chgData name="Md Sazil" userId="0f7e9bd8e5316f6c" providerId="LiveId" clId="{8806FF8D-9002-4FF7-9E05-D2E6371B2E7C}" dt="2023-02-26T16:37:14.951" v="178" actId="21"/>
          <ac:spMkLst>
            <pc:docMk/>
            <pc:sldMk cId="0" sldId="308"/>
            <ac:spMk id="4" creationId="{00000000-0000-0000-0000-000000000000}"/>
          </ac:spMkLst>
        </pc:spChg>
        <pc:picChg chg="add mod">
          <ac:chgData name="Md Sazil" userId="0f7e9bd8e5316f6c" providerId="LiveId" clId="{8806FF8D-9002-4FF7-9E05-D2E6371B2E7C}" dt="2023-02-26T16:37:30.809" v="184" actId="14100"/>
          <ac:picMkLst>
            <pc:docMk/>
            <pc:sldMk cId="0" sldId="308"/>
            <ac:picMk id="25602" creationId="{C33103D4-DC0A-43B7-B1B3-FBC3592A26A3}"/>
          </ac:picMkLst>
        </pc:picChg>
      </pc:sldChg>
      <pc:sldChg chg="del">
        <pc:chgData name="Md Sazil" userId="0f7e9bd8e5316f6c" providerId="LiveId" clId="{8806FF8D-9002-4FF7-9E05-D2E6371B2E7C}" dt="2023-02-26T16:38:31.636" v="185" actId="2696"/>
        <pc:sldMkLst>
          <pc:docMk/>
          <pc:sldMk cId="0" sldId="309"/>
        </pc:sldMkLst>
      </pc:sldChg>
      <pc:sldChg chg="addSp delSp modSp mod">
        <pc:chgData name="Md Sazil" userId="0f7e9bd8e5316f6c" providerId="LiveId" clId="{8806FF8D-9002-4FF7-9E05-D2E6371B2E7C}" dt="2023-02-27T09:59:46.904" v="991" actId="20577"/>
        <pc:sldMkLst>
          <pc:docMk/>
          <pc:sldMk cId="0" sldId="310"/>
        </pc:sldMkLst>
        <pc:spChg chg="mod">
          <ac:chgData name="Md Sazil" userId="0f7e9bd8e5316f6c" providerId="LiveId" clId="{8806FF8D-9002-4FF7-9E05-D2E6371B2E7C}" dt="2023-02-27T09:59:46.904" v="991" actId="20577"/>
          <ac:spMkLst>
            <pc:docMk/>
            <pc:sldMk cId="0" sldId="310"/>
            <ac:spMk id="2" creationId="{00000000-0000-0000-0000-000000000000}"/>
          </ac:spMkLst>
        </pc:spChg>
        <pc:spChg chg="add del mod">
          <ac:chgData name="Md Sazil" userId="0f7e9bd8e5316f6c" providerId="LiveId" clId="{8806FF8D-9002-4FF7-9E05-D2E6371B2E7C}" dt="2023-02-26T16:39:37.615" v="192" actId="21"/>
          <ac:spMkLst>
            <pc:docMk/>
            <pc:sldMk cId="0" sldId="310"/>
            <ac:spMk id="3" creationId="{00000000-0000-0000-0000-000000000000}"/>
          </ac:spMkLst>
        </pc:spChg>
        <pc:spChg chg="add del mod">
          <ac:chgData name="Md Sazil" userId="0f7e9bd8e5316f6c" providerId="LiveId" clId="{8806FF8D-9002-4FF7-9E05-D2E6371B2E7C}" dt="2023-02-26T16:39:29.672" v="191"/>
          <ac:spMkLst>
            <pc:docMk/>
            <pc:sldMk cId="0" sldId="310"/>
            <ac:spMk id="4" creationId="{6086E15F-9C65-4E58-88C2-720211BD32E7}"/>
          </ac:spMkLst>
        </pc:spChg>
        <pc:spChg chg="add del mod">
          <ac:chgData name="Md Sazil" userId="0f7e9bd8e5316f6c" providerId="LiveId" clId="{8806FF8D-9002-4FF7-9E05-D2E6371B2E7C}" dt="2023-02-26T16:39:29.672" v="191"/>
          <ac:spMkLst>
            <pc:docMk/>
            <pc:sldMk cId="0" sldId="310"/>
            <ac:spMk id="5" creationId="{154D44FA-86C5-4EF3-B4BC-E3B29BE4DD9F}"/>
          </ac:spMkLst>
        </pc:spChg>
        <pc:spChg chg="add del mod">
          <ac:chgData name="Md Sazil" userId="0f7e9bd8e5316f6c" providerId="LiveId" clId="{8806FF8D-9002-4FF7-9E05-D2E6371B2E7C}" dt="2023-02-26T16:39:29.672" v="191"/>
          <ac:spMkLst>
            <pc:docMk/>
            <pc:sldMk cId="0" sldId="310"/>
            <ac:spMk id="6" creationId="{FBBDCE3A-8AD6-4B01-A4DA-5C4F73C425FC}"/>
          </ac:spMkLst>
        </pc:spChg>
        <pc:spChg chg="add del mod">
          <ac:chgData name="Md Sazil" userId="0f7e9bd8e5316f6c" providerId="LiveId" clId="{8806FF8D-9002-4FF7-9E05-D2E6371B2E7C}" dt="2023-02-26T16:39:29.672" v="191"/>
          <ac:spMkLst>
            <pc:docMk/>
            <pc:sldMk cId="0" sldId="310"/>
            <ac:spMk id="7" creationId="{A668FE4D-F9E6-4DF9-9BB1-BDCC896C4523}"/>
          </ac:spMkLst>
        </pc:spChg>
        <pc:spChg chg="add del mod">
          <ac:chgData name="Md Sazil" userId="0f7e9bd8e5316f6c" providerId="LiveId" clId="{8806FF8D-9002-4FF7-9E05-D2E6371B2E7C}" dt="2023-02-26T16:39:57.616" v="194"/>
          <ac:spMkLst>
            <pc:docMk/>
            <pc:sldMk cId="0" sldId="310"/>
            <ac:spMk id="8" creationId="{4E882F0D-39C7-41ED-B9C2-5E2A01CA3076}"/>
          </ac:spMkLst>
        </pc:spChg>
        <pc:spChg chg="add del mod">
          <ac:chgData name="Md Sazil" userId="0f7e9bd8e5316f6c" providerId="LiveId" clId="{8806FF8D-9002-4FF7-9E05-D2E6371B2E7C}" dt="2023-02-26T16:39:57.616" v="194"/>
          <ac:spMkLst>
            <pc:docMk/>
            <pc:sldMk cId="0" sldId="310"/>
            <ac:spMk id="9" creationId="{CEEBE408-E1FD-4A62-A2B3-69A8FA37D97C}"/>
          </ac:spMkLst>
        </pc:spChg>
        <pc:spChg chg="add del mod">
          <ac:chgData name="Md Sazil" userId="0f7e9bd8e5316f6c" providerId="LiveId" clId="{8806FF8D-9002-4FF7-9E05-D2E6371B2E7C}" dt="2023-02-26T16:39:57.616" v="194"/>
          <ac:spMkLst>
            <pc:docMk/>
            <pc:sldMk cId="0" sldId="310"/>
            <ac:spMk id="10" creationId="{51A78314-563B-4A3E-BC2B-ACE252326D04}"/>
          </ac:spMkLst>
        </pc:spChg>
        <pc:spChg chg="add mod">
          <ac:chgData name="Md Sazil" userId="0f7e9bd8e5316f6c" providerId="LiveId" clId="{8806FF8D-9002-4FF7-9E05-D2E6371B2E7C}" dt="2023-02-27T09:59:38.970" v="990" actId="207"/>
          <ac:spMkLst>
            <pc:docMk/>
            <pc:sldMk cId="0" sldId="310"/>
            <ac:spMk id="12" creationId="{7C0F85C4-2F59-4C64-B3AA-E922C51AD1A3}"/>
          </ac:spMkLst>
        </pc:spChg>
      </pc:sldChg>
      <pc:sldChg chg="addSp delSp modSp mod">
        <pc:chgData name="Md Sazil" userId="0f7e9bd8e5316f6c" providerId="LiveId" clId="{8806FF8D-9002-4FF7-9E05-D2E6371B2E7C}" dt="2023-02-27T10:10:30.544" v="1043" actId="14100"/>
        <pc:sldMkLst>
          <pc:docMk/>
          <pc:sldMk cId="0" sldId="311"/>
        </pc:sldMkLst>
        <pc:spChg chg="del">
          <ac:chgData name="Md Sazil" userId="0f7e9bd8e5316f6c" providerId="LiveId" clId="{8806FF8D-9002-4FF7-9E05-D2E6371B2E7C}" dt="2023-02-27T10:05:43.895" v="1009" actId="478"/>
          <ac:spMkLst>
            <pc:docMk/>
            <pc:sldMk cId="0" sldId="311"/>
            <ac:spMk id="2" creationId="{00000000-0000-0000-0000-000000000000}"/>
          </ac:spMkLst>
        </pc:spChg>
        <pc:spChg chg="del mod">
          <ac:chgData name="Md Sazil" userId="0f7e9bd8e5316f6c" providerId="LiveId" clId="{8806FF8D-9002-4FF7-9E05-D2E6371B2E7C}" dt="2023-02-27T10:05:42.644" v="1008" actId="478"/>
          <ac:spMkLst>
            <pc:docMk/>
            <pc:sldMk cId="0" sldId="311"/>
            <ac:spMk id="3" creationId="{00000000-0000-0000-0000-000000000000}"/>
          </ac:spMkLst>
        </pc:spChg>
        <pc:picChg chg="add del mod">
          <ac:chgData name="Md Sazil" userId="0f7e9bd8e5316f6c" providerId="LiveId" clId="{8806FF8D-9002-4FF7-9E05-D2E6371B2E7C}" dt="2023-02-27T10:03:16.215" v="1003"/>
          <ac:picMkLst>
            <pc:docMk/>
            <pc:sldMk cId="0" sldId="311"/>
            <ac:picMk id="5" creationId="{B5ADE004-F90F-43ED-A7D2-91B9A730D23D}"/>
          </ac:picMkLst>
        </pc:picChg>
        <pc:picChg chg="add del mod">
          <ac:chgData name="Md Sazil" userId="0f7e9bd8e5316f6c" providerId="LiveId" clId="{8806FF8D-9002-4FF7-9E05-D2E6371B2E7C}" dt="2023-02-27T10:07:51.994" v="1032" actId="21"/>
          <ac:picMkLst>
            <pc:docMk/>
            <pc:sldMk cId="0" sldId="311"/>
            <ac:picMk id="7" creationId="{2478F6D9-F301-46F5-AF90-4367C439563A}"/>
          </ac:picMkLst>
        </pc:picChg>
        <pc:picChg chg="add mod">
          <ac:chgData name="Md Sazil" userId="0f7e9bd8e5316f6c" providerId="LiveId" clId="{8806FF8D-9002-4FF7-9E05-D2E6371B2E7C}" dt="2023-02-27T10:10:30.544" v="1043" actId="14100"/>
          <ac:picMkLst>
            <pc:docMk/>
            <pc:sldMk cId="0" sldId="311"/>
            <ac:picMk id="9" creationId="{9A738557-9606-4F09-A197-E2FE7D044F65}"/>
          </ac:picMkLst>
        </pc:picChg>
      </pc:sldChg>
      <pc:sldChg chg="modSp mod">
        <pc:chgData name="Md Sazil" userId="0f7e9bd8e5316f6c" providerId="LiveId" clId="{8806FF8D-9002-4FF7-9E05-D2E6371B2E7C}" dt="2023-02-27T09:01:17.569" v="720" actId="20577"/>
        <pc:sldMkLst>
          <pc:docMk/>
          <pc:sldMk cId="3464987176" sldId="312"/>
        </pc:sldMkLst>
        <pc:spChg chg="mod">
          <ac:chgData name="Md Sazil" userId="0f7e9bd8e5316f6c" providerId="LiveId" clId="{8806FF8D-9002-4FF7-9E05-D2E6371B2E7C}" dt="2023-02-27T09:01:17.569" v="720" actId="20577"/>
          <ac:spMkLst>
            <pc:docMk/>
            <pc:sldMk cId="3464987176" sldId="312"/>
            <ac:spMk id="2" creationId="{BFF98B06-42FC-4DA7-BA3A-1CDF11EE2004}"/>
          </ac:spMkLst>
        </pc:spChg>
      </pc:sldChg>
      <pc:sldChg chg="modSp mod">
        <pc:chgData name="Md Sazil" userId="0f7e9bd8e5316f6c" providerId="LiveId" clId="{8806FF8D-9002-4FF7-9E05-D2E6371B2E7C}" dt="2023-02-27T09:00:51.477" v="714" actId="114"/>
        <pc:sldMkLst>
          <pc:docMk/>
          <pc:sldMk cId="3946214621" sldId="313"/>
        </pc:sldMkLst>
        <pc:spChg chg="mod">
          <ac:chgData name="Md Sazil" userId="0f7e9bd8e5316f6c" providerId="LiveId" clId="{8806FF8D-9002-4FF7-9E05-D2E6371B2E7C}" dt="2023-02-27T09:00:51.477" v="714" actId="114"/>
          <ac:spMkLst>
            <pc:docMk/>
            <pc:sldMk cId="3946214621" sldId="313"/>
            <ac:spMk id="2" creationId="{41D44432-9429-4CAB-8DF4-7568AD9F6FAB}"/>
          </ac:spMkLst>
        </pc:spChg>
      </pc:sldChg>
      <pc:sldChg chg="modSp mod">
        <pc:chgData name="Md Sazil" userId="0f7e9bd8e5316f6c" providerId="LiveId" clId="{8806FF8D-9002-4FF7-9E05-D2E6371B2E7C}" dt="2023-02-27T08:59:37.669" v="694" actId="207"/>
        <pc:sldMkLst>
          <pc:docMk/>
          <pc:sldMk cId="542660631" sldId="315"/>
        </pc:sldMkLst>
        <pc:spChg chg="mod">
          <ac:chgData name="Md Sazil" userId="0f7e9bd8e5316f6c" providerId="LiveId" clId="{8806FF8D-9002-4FF7-9E05-D2E6371B2E7C}" dt="2023-02-27T08:59:37.669" v="694" actId="207"/>
          <ac:spMkLst>
            <pc:docMk/>
            <pc:sldMk cId="542660631" sldId="315"/>
            <ac:spMk id="4" creationId="{6CAFEC8B-1FAE-4C56-982D-2E1A923BC1B3}"/>
          </ac:spMkLst>
        </pc:spChg>
      </pc:sldChg>
      <pc:sldChg chg="modSp mod">
        <pc:chgData name="Md Sazil" userId="0f7e9bd8e5316f6c" providerId="LiveId" clId="{8806FF8D-9002-4FF7-9E05-D2E6371B2E7C}" dt="2023-02-27T08:59:24.423" v="693" actId="207"/>
        <pc:sldMkLst>
          <pc:docMk/>
          <pc:sldMk cId="3123817255" sldId="316"/>
        </pc:sldMkLst>
        <pc:spChg chg="mod">
          <ac:chgData name="Md Sazil" userId="0f7e9bd8e5316f6c" providerId="LiveId" clId="{8806FF8D-9002-4FF7-9E05-D2E6371B2E7C}" dt="2023-02-27T08:59:24.423" v="693" actId="207"/>
          <ac:spMkLst>
            <pc:docMk/>
            <pc:sldMk cId="3123817255" sldId="316"/>
            <ac:spMk id="3" creationId="{3C72403D-A421-4E68-989D-09F4D72EE894}"/>
          </ac:spMkLst>
        </pc:spChg>
      </pc:sldChg>
      <pc:sldChg chg="addSp modSp new del mod">
        <pc:chgData name="Md Sazil" userId="0f7e9bd8e5316f6c" providerId="LiveId" clId="{8806FF8D-9002-4FF7-9E05-D2E6371B2E7C}" dt="2023-02-26T16:25:18.076" v="76" actId="2696"/>
        <pc:sldMkLst>
          <pc:docMk/>
          <pc:sldMk cId="288098907" sldId="317"/>
        </pc:sldMkLst>
        <pc:spChg chg="add mod">
          <ac:chgData name="Md Sazil" userId="0f7e9bd8e5316f6c" providerId="LiveId" clId="{8806FF8D-9002-4FF7-9E05-D2E6371B2E7C}" dt="2023-02-26T16:09:43.145" v="3" actId="14100"/>
          <ac:spMkLst>
            <pc:docMk/>
            <pc:sldMk cId="288098907" sldId="317"/>
            <ac:spMk id="3" creationId="{8E5FBD8B-2962-42BA-9B82-626F94A06666}"/>
          </ac:spMkLst>
        </pc:spChg>
        <pc:picChg chg="add mod">
          <ac:chgData name="Md Sazil" userId="0f7e9bd8e5316f6c" providerId="LiveId" clId="{8806FF8D-9002-4FF7-9E05-D2E6371B2E7C}" dt="2023-02-26T16:11:07.409" v="8" actId="14100"/>
          <ac:picMkLst>
            <pc:docMk/>
            <pc:sldMk cId="288098907" sldId="317"/>
            <ac:picMk id="18434" creationId="{B96039D4-D98C-4C2F-8F3E-E29985FC1DDA}"/>
          </ac:picMkLst>
        </pc:picChg>
      </pc:sldChg>
      <pc:sldChg chg="addSp delSp modSp new mod">
        <pc:chgData name="Md Sazil" userId="0f7e9bd8e5316f6c" providerId="LiveId" clId="{8806FF8D-9002-4FF7-9E05-D2E6371B2E7C}" dt="2023-02-27T08:58:20.525" v="682" actId="113"/>
        <pc:sldMkLst>
          <pc:docMk/>
          <pc:sldMk cId="2173695481" sldId="318"/>
        </pc:sldMkLst>
        <pc:spChg chg="add mod">
          <ac:chgData name="Md Sazil" userId="0f7e9bd8e5316f6c" providerId="LiveId" clId="{8806FF8D-9002-4FF7-9E05-D2E6371B2E7C}" dt="2023-02-27T08:58:20.525" v="682" actId="113"/>
          <ac:spMkLst>
            <pc:docMk/>
            <pc:sldMk cId="2173695481" sldId="318"/>
            <ac:spMk id="3" creationId="{2FE9D59A-1647-4047-BD1A-AD59E5DDDB69}"/>
          </ac:spMkLst>
        </pc:spChg>
        <pc:picChg chg="add mod">
          <ac:chgData name="Md Sazil" userId="0f7e9bd8e5316f6c" providerId="LiveId" clId="{8806FF8D-9002-4FF7-9E05-D2E6371B2E7C}" dt="2023-02-26T16:29:19.880" v="114" actId="14100"/>
          <ac:picMkLst>
            <pc:docMk/>
            <pc:sldMk cId="2173695481" sldId="318"/>
            <ac:picMk id="19458" creationId="{6C608AFB-3AE2-45CC-8D71-C45BA3701B50}"/>
          </ac:picMkLst>
        </pc:picChg>
        <pc:picChg chg="add mod">
          <ac:chgData name="Md Sazil" userId="0f7e9bd8e5316f6c" providerId="LiveId" clId="{8806FF8D-9002-4FF7-9E05-D2E6371B2E7C}" dt="2023-02-26T16:29:16.663" v="113" actId="14100"/>
          <ac:picMkLst>
            <pc:docMk/>
            <pc:sldMk cId="2173695481" sldId="318"/>
            <ac:picMk id="19460" creationId="{8FFB9D6A-BE22-4B12-AD7A-F7D0EB5412E9}"/>
          </ac:picMkLst>
        </pc:picChg>
        <pc:picChg chg="add del mod">
          <ac:chgData name="Md Sazil" userId="0f7e9bd8e5316f6c" providerId="LiveId" clId="{8806FF8D-9002-4FF7-9E05-D2E6371B2E7C}" dt="2023-02-26T16:13:57.044" v="38" actId="21"/>
          <ac:picMkLst>
            <pc:docMk/>
            <pc:sldMk cId="2173695481" sldId="318"/>
            <ac:picMk id="19462" creationId="{B58F01BC-4EA5-4CB4-BB74-86B7EDCA7B5E}"/>
          </ac:picMkLst>
        </pc:picChg>
        <pc:picChg chg="add del mod">
          <ac:chgData name="Md Sazil" userId="0f7e9bd8e5316f6c" providerId="LiveId" clId="{8806FF8D-9002-4FF7-9E05-D2E6371B2E7C}" dt="2023-02-26T16:13:57.044" v="38" actId="21"/>
          <ac:picMkLst>
            <pc:docMk/>
            <pc:sldMk cId="2173695481" sldId="318"/>
            <ac:picMk id="19464" creationId="{4849A9E4-BAAF-461D-A7D6-5D64D165BCC2}"/>
          </ac:picMkLst>
        </pc:picChg>
        <pc:picChg chg="add mod">
          <ac:chgData name="Md Sazil" userId="0f7e9bd8e5316f6c" providerId="LiveId" clId="{8806FF8D-9002-4FF7-9E05-D2E6371B2E7C}" dt="2023-02-26T16:29:25.369" v="116" actId="14100"/>
          <ac:picMkLst>
            <pc:docMk/>
            <pc:sldMk cId="2173695481" sldId="318"/>
            <ac:picMk id="19466" creationId="{0E7FCFBC-4AEA-4C86-B455-DCC7B9C41DD6}"/>
          </ac:picMkLst>
        </pc:picChg>
        <pc:picChg chg="add mod">
          <ac:chgData name="Md Sazil" userId="0f7e9bd8e5316f6c" providerId="LiveId" clId="{8806FF8D-9002-4FF7-9E05-D2E6371B2E7C}" dt="2023-02-26T16:29:22.203" v="115" actId="14100"/>
          <ac:picMkLst>
            <pc:docMk/>
            <pc:sldMk cId="2173695481" sldId="318"/>
            <ac:picMk id="19468" creationId="{887ABB94-BDF8-4641-A056-9DC1E482E309}"/>
          </ac:picMkLst>
        </pc:picChg>
      </pc:sldChg>
      <pc:sldChg chg="addSp modSp new del mod">
        <pc:chgData name="Md Sazil" userId="0f7e9bd8e5316f6c" providerId="LiveId" clId="{8806FF8D-9002-4FF7-9E05-D2E6371B2E7C}" dt="2023-02-26T16:29:49.496" v="117" actId="2696"/>
        <pc:sldMkLst>
          <pc:docMk/>
          <pc:sldMk cId="1322107704" sldId="319"/>
        </pc:sldMkLst>
        <pc:spChg chg="add mod">
          <ac:chgData name="Md Sazil" userId="0f7e9bd8e5316f6c" providerId="LiveId" clId="{8806FF8D-9002-4FF7-9E05-D2E6371B2E7C}" dt="2023-02-26T16:21:30.406" v="55" actId="14100"/>
          <ac:spMkLst>
            <pc:docMk/>
            <pc:sldMk cId="1322107704" sldId="319"/>
            <ac:spMk id="3" creationId="{26D6FD83-5B7C-455A-9A2F-3F4468455688}"/>
          </ac:spMkLst>
        </pc:spChg>
        <pc:spChg chg="add mod">
          <ac:chgData name="Md Sazil" userId="0f7e9bd8e5316f6c" providerId="LiveId" clId="{8806FF8D-9002-4FF7-9E05-D2E6371B2E7C}" dt="2023-02-26T16:22:17.010" v="63" actId="14100"/>
          <ac:spMkLst>
            <pc:docMk/>
            <pc:sldMk cId="1322107704" sldId="319"/>
            <ac:spMk id="6" creationId="{3622357B-AC51-4D2A-889E-0BC8FEC832BE}"/>
          </ac:spMkLst>
        </pc:spChg>
        <pc:picChg chg="add mod">
          <ac:chgData name="Md Sazil" userId="0f7e9bd8e5316f6c" providerId="LiveId" clId="{8806FF8D-9002-4FF7-9E05-D2E6371B2E7C}" dt="2023-02-26T16:22:37.539" v="70" actId="1076"/>
          <ac:picMkLst>
            <pc:docMk/>
            <pc:sldMk cId="1322107704" sldId="319"/>
            <ac:picMk id="20482" creationId="{A235369E-0E69-4F7C-803B-FE73A416D1F2}"/>
          </ac:picMkLst>
        </pc:picChg>
        <pc:picChg chg="add mod">
          <ac:chgData name="Md Sazil" userId="0f7e9bd8e5316f6c" providerId="LiveId" clId="{8806FF8D-9002-4FF7-9E05-D2E6371B2E7C}" dt="2023-02-26T16:22:36.721" v="69" actId="1076"/>
          <ac:picMkLst>
            <pc:docMk/>
            <pc:sldMk cId="1322107704" sldId="319"/>
            <ac:picMk id="20484" creationId="{3619C198-CD05-46D8-B81D-DB6E41ECE13D}"/>
          </ac:picMkLst>
        </pc:picChg>
      </pc:sldChg>
      <pc:sldChg chg="addSp modSp new del mod">
        <pc:chgData name="Md Sazil" userId="0f7e9bd8e5316f6c" providerId="LiveId" clId="{8806FF8D-9002-4FF7-9E05-D2E6371B2E7C}" dt="2023-02-27T09:56:18.888" v="984" actId="2696"/>
        <pc:sldMkLst>
          <pc:docMk/>
          <pc:sldMk cId="1942122077" sldId="319"/>
        </pc:sldMkLst>
        <pc:spChg chg="add mod">
          <ac:chgData name="Md Sazil" userId="0f7e9bd8e5316f6c" providerId="LiveId" clId="{8806FF8D-9002-4FF7-9E05-D2E6371B2E7C}" dt="2023-02-27T08:56:12.318" v="652" actId="20577"/>
          <ac:spMkLst>
            <pc:docMk/>
            <pc:sldMk cId="1942122077" sldId="319"/>
            <ac:spMk id="3" creationId="{D3BB76B1-09D0-472C-8A16-8FC9CDD4D99B}"/>
          </ac:spMkLst>
        </pc:spChg>
        <pc:spChg chg="add mod">
          <ac:chgData name="Md Sazil" userId="0f7e9bd8e5316f6c" providerId="LiveId" clId="{8806FF8D-9002-4FF7-9E05-D2E6371B2E7C}" dt="2023-02-27T08:56:20.155" v="654" actId="113"/>
          <ac:spMkLst>
            <pc:docMk/>
            <pc:sldMk cId="1942122077" sldId="319"/>
            <ac:spMk id="5" creationId="{8FDB1DE7-619B-41A9-9A6F-50956BE6FB1E}"/>
          </ac:spMkLst>
        </pc:spChg>
        <pc:picChg chg="add mod">
          <ac:chgData name="Md Sazil" userId="0f7e9bd8e5316f6c" providerId="LiveId" clId="{8806FF8D-9002-4FF7-9E05-D2E6371B2E7C}" dt="2023-02-27T08:55:27.899" v="642" actId="14100"/>
          <ac:picMkLst>
            <pc:docMk/>
            <pc:sldMk cId="1942122077" sldId="319"/>
            <ac:picMk id="1026" creationId="{FAFC5689-350C-4F4A-99E6-9EAA9F6699F7}"/>
          </ac:picMkLst>
        </pc:picChg>
      </pc:sldChg>
      <pc:sldChg chg="addSp delSp modSp new del mod">
        <pc:chgData name="Md Sazil" userId="0f7e9bd8e5316f6c" providerId="LiveId" clId="{8806FF8D-9002-4FF7-9E05-D2E6371B2E7C}" dt="2023-02-27T09:35:50.189" v="810" actId="2696"/>
        <pc:sldMkLst>
          <pc:docMk/>
          <pc:sldMk cId="1563777820" sldId="320"/>
        </pc:sldMkLst>
        <pc:spChg chg="add del mod">
          <ac:chgData name="Md Sazil" userId="0f7e9bd8e5316f6c" providerId="LiveId" clId="{8806FF8D-9002-4FF7-9E05-D2E6371B2E7C}" dt="2023-02-27T09:33:56.408" v="796" actId="22"/>
          <ac:spMkLst>
            <pc:docMk/>
            <pc:sldMk cId="1563777820" sldId="320"/>
            <ac:spMk id="3" creationId="{EEA9634B-99BB-457D-9375-3B948908BACD}"/>
          </ac:spMkLst>
        </pc:spChg>
        <pc:spChg chg="add mod">
          <ac:chgData name="Md Sazil" userId="0f7e9bd8e5316f6c" providerId="LiveId" clId="{8806FF8D-9002-4FF7-9E05-D2E6371B2E7C}" dt="2023-02-27T09:34:09.359" v="799" actId="14100"/>
          <ac:spMkLst>
            <pc:docMk/>
            <pc:sldMk cId="1563777820" sldId="320"/>
            <ac:spMk id="5" creationId="{086DE965-1BE3-4B5E-BFF2-B135ADCB4323}"/>
          </ac:spMkLst>
        </pc:spChg>
      </pc:sldChg>
      <pc:sldChg chg="addSp delSp modSp new mod">
        <pc:chgData name="Md Sazil" userId="0f7e9bd8e5316f6c" providerId="LiveId" clId="{8806FF8D-9002-4FF7-9E05-D2E6371B2E7C}" dt="2023-02-27T09:50:58.691" v="973" actId="20577"/>
        <pc:sldMkLst>
          <pc:docMk/>
          <pc:sldMk cId="1580935863" sldId="320"/>
        </pc:sldMkLst>
        <pc:spChg chg="add mod">
          <ac:chgData name="Md Sazil" userId="0f7e9bd8e5316f6c" providerId="LiveId" clId="{8806FF8D-9002-4FF7-9E05-D2E6371B2E7C}" dt="2023-02-27T09:50:58.691" v="973" actId="20577"/>
          <ac:spMkLst>
            <pc:docMk/>
            <pc:sldMk cId="1580935863" sldId="320"/>
            <ac:spMk id="3" creationId="{391E1F0D-4FC6-4559-A5F3-D6BC230F015D}"/>
          </ac:spMkLst>
        </pc:spChg>
        <pc:spChg chg="add del mod">
          <ac:chgData name="Md Sazil" userId="0f7e9bd8e5316f6c" providerId="LiveId" clId="{8806FF8D-9002-4FF7-9E05-D2E6371B2E7C}" dt="2023-02-27T09:41:02.230" v="838" actId="478"/>
          <ac:spMkLst>
            <pc:docMk/>
            <pc:sldMk cId="1580935863" sldId="320"/>
            <ac:spMk id="5" creationId="{0B725984-FF08-4AF3-9F2B-0725A8B2D64B}"/>
          </ac:spMkLst>
        </pc:spChg>
      </pc:sldChg>
      <pc:sldChg chg="addSp delSp modSp new del mod">
        <pc:chgData name="Md Sazil" userId="0f7e9bd8e5316f6c" providerId="LiveId" clId="{8806FF8D-9002-4FF7-9E05-D2E6371B2E7C}" dt="2023-02-27T09:32:15.195" v="782" actId="2696"/>
        <pc:sldMkLst>
          <pc:docMk/>
          <pc:sldMk cId="3194512381" sldId="320"/>
        </pc:sldMkLst>
        <pc:spChg chg="add del mod">
          <ac:chgData name="Md Sazil" userId="0f7e9bd8e5316f6c" providerId="LiveId" clId="{8806FF8D-9002-4FF7-9E05-D2E6371B2E7C}" dt="2023-02-27T09:29:02.450" v="735" actId="22"/>
          <ac:spMkLst>
            <pc:docMk/>
            <pc:sldMk cId="3194512381" sldId="320"/>
            <ac:spMk id="3" creationId="{3BB8D2D9-DB45-4E3B-BB67-07F8F6ADFA3D}"/>
          </ac:spMkLst>
        </pc:spChg>
        <pc:spChg chg="add mod">
          <ac:chgData name="Md Sazil" userId="0f7e9bd8e5316f6c" providerId="LiveId" clId="{8806FF8D-9002-4FF7-9E05-D2E6371B2E7C}" dt="2023-02-27T09:31:40.423" v="773" actId="20577"/>
          <ac:spMkLst>
            <pc:docMk/>
            <pc:sldMk cId="3194512381" sldId="320"/>
            <ac:spMk id="5" creationId="{066299D8-5AB0-472F-9CD2-1F527BBE2F2B}"/>
          </ac:spMkLst>
        </pc:spChg>
        <pc:spChg chg="add del mod">
          <ac:chgData name="Md Sazil" userId="0f7e9bd8e5316f6c" providerId="LiveId" clId="{8806FF8D-9002-4FF7-9E05-D2E6371B2E7C}" dt="2023-02-27T09:30:27.740" v="756" actId="22"/>
          <ac:spMkLst>
            <pc:docMk/>
            <pc:sldMk cId="3194512381" sldId="320"/>
            <ac:spMk id="7" creationId="{1DEE97D4-DD78-45C1-B0B7-9CE0C247179B}"/>
          </ac:spMkLst>
        </pc:spChg>
        <pc:spChg chg="add del mod">
          <ac:chgData name="Md Sazil" userId="0f7e9bd8e5316f6c" providerId="LiveId" clId="{8806FF8D-9002-4FF7-9E05-D2E6371B2E7C}" dt="2023-02-27T09:32:10.074" v="781" actId="22"/>
          <ac:spMkLst>
            <pc:docMk/>
            <pc:sldMk cId="3194512381" sldId="320"/>
            <ac:spMk id="9" creationId="{0DE0BFCE-3757-4103-8C7C-B3DD32F8AA2F}"/>
          </ac:spMkLst>
        </pc:spChg>
      </pc:sldChg>
      <pc:sldChg chg="new del">
        <pc:chgData name="Md Sazil" userId="0f7e9bd8e5316f6c" providerId="LiveId" clId="{8806FF8D-9002-4FF7-9E05-D2E6371B2E7C}" dt="2023-02-26T16:27:52.227" v="96" actId="2696"/>
        <pc:sldMkLst>
          <pc:docMk/>
          <pc:sldMk cId="3854229301"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DE7F58C-797E-405D-991E-7221CDB299F0}" type="datetimeFigureOut">
              <a:rPr lang="en-IN" smtClean="0"/>
              <a:t>01-03-2023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0F1815F-D5B3-4600-B45B-75AE945AF490}" type="slidenum">
              <a:rPr lang="en-IN" smtClean="0"/>
              <a:t>‹#›</a:t>
            </a:fld>
            <a:endParaRPr lang="en-IN"/>
          </a:p>
        </p:txBody>
      </p:sp>
    </p:spTree>
    <p:extLst>
      <p:ext uri="{BB962C8B-B14F-4D97-AF65-F5344CB8AC3E}">
        <p14:creationId xmlns:p14="http://schemas.microsoft.com/office/powerpoint/2010/main" val="4195840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F1815F-D5B3-4600-B45B-75AE945AF490}" type="slidenum">
              <a:rPr lang="en-IN" smtClean="0"/>
              <a:t>12</a:t>
            </a:fld>
            <a:endParaRPr lang="en-IN"/>
          </a:p>
        </p:txBody>
      </p:sp>
    </p:spTree>
    <p:extLst>
      <p:ext uri="{BB962C8B-B14F-4D97-AF65-F5344CB8AC3E}">
        <p14:creationId xmlns:p14="http://schemas.microsoft.com/office/powerpoint/2010/main" val="51591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F1815F-D5B3-4600-B45B-75AE945AF490}" type="slidenum">
              <a:rPr lang="en-IN" smtClean="0"/>
              <a:t>15</a:t>
            </a:fld>
            <a:endParaRPr lang="en-IN"/>
          </a:p>
        </p:txBody>
      </p:sp>
    </p:spTree>
    <p:extLst>
      <p:ext uri="{BB962C8B-B14F-4D97-AF65-F5344CB8AC3E}">
        <p14:creationId xmlns:p14="http://schemas.microsoft.com/office/powerpoint/2010/main" val="226219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F1815F-D5B3-4600-B45B-75AE945AF490}" type="slidenum">
              <a:rPr lang="en-IN" smtClean="0"/>
              <a:t>16</a:t>
            </a:fld>
            <a:endParaRPr lang="en-IN"/>
          </a:p>
        </p:txBody>
      </p:sp>
    </p:spTree>
    <p:extLst>
      <p:ext uri="{BB962C8B-B14F-4D97-AF65-F5344CB8AC3E}">
        <p14:creationId xmlns:p14="http://schemas.microsoft.com/office/powerpoint/2010/main" val="340906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7237"/>
            <a:ext cx="8362899"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500" b="0" i="0">
                <a:solidFill>
                  <a:srgbClr val="202020"/>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75000"/>
            <a:lum/>
          </a:blip>
          <a:srcRect/>
          <a:stretch>
            <a:fillRect/>
          </a:stretch>
        </a:blip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90218" y="1877948"/>
            <a:ext cx="6163563" cy="848360"/>
          </a:xfrm>
          <a:prstGeom prst="rect">
            <a:avLst/>
          </a:prstGeom>
        </p:spPr>
        <p:txBody>
          <a:bodyPr wrap="square" lIns="0" tIns="0" rIns="0" bIns="0">
            <a:spAutoFit/>
          </a:bodyPr>
          <a:lstStyle>
            <a:lvl1pPr>
              <a:defRPr sz="5400" b="0" i="0">
                <a:solidFill>
                  <a:srgbClr val="CC0000"/>
                </a:solidFill>
                <a:latin typeface="Arial"/>
                <a:cs typeface="Arial"/>
              </a:defRPr>
            </a:lvl1pPr>
          </a:lstStyle>
          <a:p>
            <a:endParaRPr/>
          </a:p>
        </p:txBody>
      </p:sp>
      <p:sp>
        <p:nvSpPr>
          <p:cNvPr id="3" name="Holder 3"/>
          <p:cNvSpPr>
            <a:spLocks noGrp="1"/>
          </p:cNvSpPr>
          <p:nvPr>
            <p:ph type="body" idx="1"/>
          </p:nvPr>
        </p:nvSpPr>
        <p:spPr>
          <a:xfrm>
            <a:off x="419201" y="926338"/>
            <a:ext cx="8440420" cy="1421130"/>
          </a:xfrm>
          <a:prstGeom prst="rect">
            <a:avLst/>
          </a:prstGeom>
        </p:spPr>
        <p:txBody>
          <a:bodyPr wrap="square" lIns="0" tIns="0" rIns="0" bIns="0">
            <a:spAutoFit/>
          </a:bodyPr>
          <a:lstStyle>
            <a:lvl1pPr>
              <a:defRPr sz="1500" b="0" i="0">
                <a:solidFill>
                  <a:srgbClr val="202020"/>
                </a:solidFill>
                <a:latin typeface="Roboto"/>
                <a:cs typeface="Robo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00735"/>
            <a:ext cx="8229600" cy="666115"/>
          </a:xfrm>
          <a:prstGeom prst="rect">
            <a:avLst/>
          </a:prstGeom>
        </p:spPr>
        <p:txBody>
          <a:bodyPr vert="horz" wrap="square" lIns="0" tIns="12700" rIns="0" bIns="0" rtlCol="0">
            <a:spAutoFit/>
          </a:bodyPr>
          <a:lstStyle/>
          <a:p>
            <a:pPr marL="12700">
              <a:lnSpc>
                <a:spcPct val="100000"/>
              </a:lnSpc>
              <a:spcBef>
                <a:spcPts val="100"/>
              </a:spcBef>
            </a:pPr>
            <a:r>
              <a:rPr lang="en-IN" sz="4200" b="1" spc="-114" dirty="0">
                <a:latin typeface="Verdana"/>
                <a:cs typeface="Verdana"/>
              </a:rPr>
              <a:t>   </a:t>
            </a:r>
            <a:r>
              <a:rPr sz="4200" b="1" spc="-114" dirty="0">
                <a:latin typeface="Verdana"/>
                <a:cs typeface="Verdana"/>
              </a:rPr>
              <a:t>Capstone </a:t>
            </a:r>
            <a:r>
              <a:rPr sz="4200" b="1" spc="-150" dirty="0">
                <a:latin typeface="Verdana"/>
                <a:cs typeface="Verdana"/>
              </a:rPr>
              <a:t>Project</a:t>
            </a:r>
            <a:r>
              <a:rPr sz="4200" b="1" spc="-480" dirty="0">
                <a:latin typeface="Verdana"/>
                <a:cs typeface="Verdana"/>
              </a:rPr>
              <a:t> </a:t>
            </a:r>
            <a:r>
              <a:rPr sz="4200" b="1" spc="-95" dirty="0">
                <a:latin typeface="Verdana"/>
                <a:cs typeface="Verdana"/>
              </a:rPr>
              <a:t>4</a:t>
            </a:r>
            <a:endParaRPr sz="4200" dirty="0">
              <a:latin typeface="Verdana"/>
              <a:cs typeface="Verdana"/>
            </a:endParaRPr>
          </a:p>
        </p:txBody>
      </p:sp>
      <p:sp>
        <p:nvSpPr>
          <p:cNvPr id="3" name="object 3"/>
          <p:cNvSpPr txBox="1"/>
          <p:nvPr/>
        </p:nvSpPr>
        <p:spPr>
          <a:xfrm>
            <a:off x="609600" y="1581150"/>
            <a:ext cx="7696200" cy="4268476"/>
          </a:xfrm>
          <a:prstGeom prst="rect">
            <a:avLst/>
          </a:prstGeom>
        </p:spPr>
        <p:txBody>
          <a:bodyPr vert="horz" wrap="square" lIns="0" tIns="13335" rIns="0" bIns="0" rtlCol="0">
            <a:spAutoFit/>
          </a:bodyPr>
          <a:lstStyle/>
          <a:p>
            <a:pPr algn="ctr">
              <a:lnSpc>
                <a:spcPct val="100000"/>
              </a:lnSpc>
              <a:spcBef>
                <a:spcPts val="105"/>
              </a:spcBef>
            </a:pPr>
            <a:endParaRPr lang="en-IN" sz="3200" b="1" spc="-5" dirty="0">
              <a:solidFill>
                <a:srgbClr val="124F5C"/>
              </a:solidFill>
              <a:latin typeface="Carlito"/>
              <a:cs typeface="Carlito"/>
            </a:endParaRPr>
          </a:p>
          <a:p>
            <a:pPr algn="ctr">
              <a:lnSpc>
                <a:spcPct val="100000"/>
              </a:lnSpc>
              <a:spcBef>
                <a:spcPts val="105"/>
              </a:spcBef>
            </a:pPr>
            <a:r>
              <a:rPr lang="en-IN" sz="3200" b="1" spc="-5" dirty="0">
                <a:solidFill>
                  <a:schemeClr val="bg1">
                    <a:lumMod val="95000"/>
                  </a:schemeClr>
                </a:solidFill>
                <a:latin typeface="Carlito"/>
                <a:cs typeface="Carlito"/>
              </a:rPr>
              <a:t>Online Retail Customer</a:t>
            </a:r>
            <a:r>
              <a:rPr lang="en-IN" sz="3200" b="1" spc="-70" dirty="0">
                <a:solidFill>
                  <a:schemeClr val="bg1">
                    <a:lumMod val="95000"/>
                  </a:schemeClr>
                </a:solidFill>
                <a:latin typeface="Carlito"/>
                <a:cs typeface="Carlito"/>
              </a:rPr>
              <a:t> </a:t>
            </a:r>
            <a:r>
              <a:rPr lang="en-IN" sz="3200" b="1" dirty="0">
                <a:solidFill>
                  <a:schemeClr val="bg1">
                    <a:lumMod val="95000"/>
                  </a:schemeClr>
                </a:solidFill>
                <a:latin typeface="Carlito"/>
                <a:cs typeface="Carlito"/>
              </a:rPr>
              <a:t>Segmentation</a:t>
            </a:r>
            <a:endParaRPr lang="en-IN" sz="3200" dirty="0">
              <a:solidFill>
                <a:schemeClr val="bg1">
                  <a:lumMod val="95000"/>
                </a:schemeClr>
              </a:solidFill>
              <a:latin typeface="Carlito"/>
              <a:cs typeface="Carlito"/>
            </a:endParaRPr>
          </a:p>
          <a:p>
            <a:pPr marL="1000125" marR="990600" algn="ctr">
              <a:lnSpc>
                <a:spcPct val="100000"/>
              </a:lnSpc>
              <a:spcBef>
                <a:spcPts val="140"/>
              </a:spcBef>
            </a:pPr>
            <a:r>
              <a:rPr sz="2400" b="1" spc="-5" dirty="0">
                <a:solidFill>
                  <a:srgbClr val="FFAB40"/>
                </a:solidFill>
                <a:latin typeface="Arial"/>
                <a:cs typeface="Arial"/>
              </a:rPr>
              <a:t>Team </a:t>
            </a:r>
            <a:r>
              <a:rPr sz="2400" b="1" dirty="0">
                <a:solidFill>
                  <a:srgbClr val="FFAB40"/>
                </a:solidFill>
                <a:latin typeface="Arial"/>
                <a:cs typeface="Arial"/>
              </a:rPr>
              <a:t>Member </a:t>
            </a:r>
            <a:endParaRPr lang="en-IN" sz="2400" b="1" dirty="0">
              <a:solidFill>
                <a:srgbClr val="FFAB40"/>
              </a:solidFill>
              <a:latin typeface="Arial"/>
              <a:cs typeface="Arial"/>
            </a:endParaRPr>
          </a:p>
          <a:p>
            <a:pPr marL="1000125" marR="990600" algn="ctr">
              <a:spcBef>
                <a:spcPts val="140"/>
              </a:spcBef>
            </a:pPr>
            <a:r>
              <a:rPr lang="en-IN" b="1" dirty="0">
                <a:solidFill>
                  <a:srgbClr val="FF0000"/>
                </a:solidFill>
                <a:latin typeface="Verdana" panose="020B0604030504040204" pitchFamily="34" charset="0"/>
              </a:rPr>
              <a:t>Adarsh</a:t>
            </a:r>
            <a:r>
              <a:rPr lang="en-IN" sz="2400" b="1" dirty="0">
                <a:solidFill>
                  <a:srgbClr val="FF0000"/>
                </a:solidFill>
                <a:latin typeface="Verdana" panose="020B0604030504040204" pitchFamily="34" charset="0"/>
              </a:rPr>
              <a:t> </a:t>
            </a:r>
            <a:r>
              <a:rPr lang="en-IN" b="1" dirty="0">
                <a:solidFill>
                  <a:srgbClr val="FF0000"/>
                </a:solidFill>
                <a:latin typeface="Verdana" panose="020B0604030504040204" pitchFamily="34" charset="0"/>
              </a:rPr>
              <a:t>Kumar</a:t>
            </a:r>
          </a:p>
          <a:p>
            <a:pPr algn="ctr" rtl="0">
              <a:spcBef>
                <a:spcPts val="0"/>
              </a:spcBef>
              <a:spcAft>
                <a:spcPts val="0"/>
              </a:spcAft>
            </a:pPr>
            <a:r>
              <a:rPr lang="en-IN" sz="1800" b="1" i="0" u="none" strike="noStrike" dirty="0">
                <a:solidFill>
                  <a:srgbClr val="FF0000"/>
                </a:solidFill>
                <a:effectLst/>
                <a:latin typeface="Verdana" panose="020B0604030504040204" pitchFamily="34" charset="0"/>
              </a:rPr>
              <a:t>Adil Imam </a:t>
            </a:r>
            <a:endParaRPr lang="en-IN" sz="2400" dirty="0"/>
          </a:p>
          <a:p>
            <a:pPr algn="ctr" rtl="0">
              <a:spcBef>
                <a:spcPts val="0"/>
              </a:spcBef>
              <a:spcAft>
                <a:spcPts val="0"/>
              </a:spcAft>
            </a:pPr>
            <a:r>
              <a:rPr lang="en-IN" sz="1800" b="1" i="0" u="none" strike="noStrike" dirty="0">
                <a:solidFill>
                  <a:srgbClr val="FF0000"/>
                </a:solidFill>
                <a:effectLst/>
                <a:latin typeface="Verdana" panose="020B0604030504040204" pitchFamily="34" charset="0"/>
              </a:rPr>
              <a:t>Md Sazil Sharif</a:t>
            </a:r>
          </a:p>
          <a:p>
            <a:pPr algn="ctr" rtl="0">
              <a:spcBef>
                <a:spcPts val="0"/>
              </a:spcBef>
              <a:spcAft>
                <a:spcPts val="0"/>
              </a:spcAft>
            </a:pPr>
            <a:r>
              <a:rPr lang="en-IN" b="1" dirty="0">
                <a:solidFill>
                  <a:srgbClr val="FF0000"/>
                </a:solidFill>
                <a:latin typeface="Verdana" panose="020B0604030504040204" pitchFamily="34" charset="0"/>
              </a:rPr>
              <a:t>Ankur sarkar</a:t>
            </a:r>
            <a:endParaRPr lang="en-IN" sz="1800" b="1" i="0" u="none" strike="noStrike" dirty="0">
              <a:solidFill>
                <a:srgbClr val="FF0000"/>
              </a:solidFill>
              <a:effectLst/>
              <a:latin typeface="Verdana" panose="020B0604030504040204" pitchFamily="34" charset="0"/>
            </a:endParaRPr>
          </a:p>
          <a:p>
            <a:pPr algn="ctr" rtl="0">
              <a:spcBef>
                <a:spcPts val="0"/>
              </a:spcBef>
              <a:spcAft>
                <a:spcPts val="0"/>
              </a:spcAft>
            </a:pPr>
            <a:endParaRPr lang="en-IN" sz="2400" b="0" dirty="0">
              <a:effectLst/>
            </a:endParaRPr>
          </a:p>
          <a:p>
            <a:pPr rtl="0">
              <a:spcBef>
                <a:spcPts val="20"/>
              </a:spcBef>
              <a:spcAft>
                <a:spcPts val="0"/>
              </a:spcAft>
            </a:pPr>
            <a:r>
              <a:rPr lang="en-IN" sz="1800" b="1" i="0" u="none" strike="noStrike" dirty="0">
                <a:solidFill>
                  <a:srgbClr val="124F5B"/>
                </a:solidFill>
                <a:effectLst/>
                <a:latin typeface="Verdana" panose="020B0604030504040204" pitchFamily="34" charset="0"/>
              </a:rPr>
              <a:t>                                 </a:t>
            </a:r>
            <a:r>
              <a:rPr lang="en-IN" sz="1500" b="1" i="0" u="none" strike="noStrike" dirty="0">
                <a:solidFill>
                  <a:schemeClr val="bg1">
                    <a:lumMod val="95000"/>
                  </a:schemeClr>
                </a:solidFill>
                <a:effectLst/>
                <a:latin typeface="Verdana" panose="020B0604030504040204" pitchFamily="34" charset="0"/>
              </a:rPr>
              <a:t>Data Science Trainee,  </a:t>
            </a:r>
          </a:p>
          <a:p>
            <a:pPr rtl="0">
              <a:spcBef>
                <a:spcPts val="20"/>
              </a:spcBef>
              <a:spcAft>
                <a:spcPts val="0"/>
              </a:spcAft>
            </a:pPr>
            <a:r>
              <a:rPr lang="en-IN" sz="1500" b="1" i="0" u="none" strike="noStrike" dirty="0">
                <a:solidFill>
                  <a:schemeClr val="bg1">
                    <a:lumMod val="95000"/>
                  </a:schemeClr>
                </a:solidFill>
                <a:effectLst/>
                <a:latin typeface="Verdana" panose="020B0604030504040204" pitchFamily="34" charset="0"/>
              </a:rPr>
              <a:t>                                               </a:t>
            </a:r>
            <a:r>
              <a:rPr lang="en-IN" sz="1500" b="1" i="0" u="none" strike="noStrike" dirty="0" err="1">
                <a:solidFill>
                  <a:schemeClr val="bg1">
                    <a:lumMod val="95000"/>
                  </a:schemeClr>
                </a:solidFill>
                <a:effectLst/>
                <a:latin typeface="Verdana" panose="020B0604030504040204" pitchFamily="34" charset="0"/>
              </a:rPr>
              <a:t>AlmaBetter</a:t>
            </a:r>
            <a:endParaRPr lang="en-IN" sz="1500" b="0" dirty="0">
              <a:solidFill>
                <a:schemeClr val="bg1">
                  <a:lumMod val="95000"/>
                </a:schemeClr>
              </a:solidFill>
              <a:effectLst/>
            </a:endParaRPr>
          </a:p>
          <a:p>
            <a:br>
              <a:rPr lang="en-IN" sz="2400" dirty="0"/>
            </a:br>
            <a:endParaRPr sz="2400" dirty="0">
              <a:latin typeface="Arial"/>
              <a:cs typeface="Arial"/>
            </a:endParaRPr>
          </a:p>
        </p:txBody>
      </p:sp>
      <p:pic>
        <p:nvPicPr>
          <p:cNvPr id="5" name="Picture 4">
            <a:extLst>
              <a:ext uri="{FF2B5EF4-FFF2-40B4-BE49-F238E27FC236}">
                <a16:creationId xmlns:a16="http://schemas.microsoft.com/office/drawing/2014/main" id="{813C5E64-642C-4B80-9C18-9478BFC79598}"/>
              </a:ext>
            </a:extLst>
          </p:cNvPr>
          <p:cNvPicPr>
            <a:picLocks noChangeAspect="1"/>
          </p:cNvPicPr>
          <p:nvPr/>
        </p:nvPicPr>
        <p:blipFill>
          <a:blip r:embed="rId2" cstate="print">
            <a:alphaModFix amt="19000"/>
            <a:extLst>
              <a:ext uri="{28A0092B-C50C-407E-A947-70E740481C1C}">
                <a14:useLocalDpi xmlns:a14="http://schemas.microsoft.com/office/drawing/2010/main" val="0"/>
              </a:ext>
            </a:extLst>
          </a:blip>
          <a:stretch>
            <a:fillRect/>
          </a:stretch>
        </p:blipFill>
        <p:spPr>
          <a:xfrm>
            <a:off x="8283" y="302"/>
            <a:ext cx="1202634" cy="838200"/>
          </a:xfrm>
          <a:prstGeom prst="rect">
            <a:avLst/>
          </a:prstGeom>
          <a:effectLst>
            <a:outerShdw blurRad="50800" dist="50800" dir="5400000" algn="ctr" rotWithShape="0">
              <a:srgbClr val="000000"/>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4432-9429-4CAB-8DF4-7568AD9F6FAB}"/>
              </a:ext>
            </a:extLst>
          </p:cNvPr>
          <p:cNvSpPr>
            <a:spLocks noGrp="1"/>
          </p:cNvSpPr>
          <p:nvPr>
            <p:ph type="title"/>
          </p:nvPr>
        </p:nvSpPr>
        <p:spPr>
          <a:xfrm>
            <a:off x="203200" y="133350"/>
            <a:ext cx="8864600" cy="430887"/>
          </a:xfrm>
        </p:spPr>
        <p:txBody>
          <a:bodyPr/>
          <a:lstStyle/>
          <a:p>
            <a:r>
              <a:rPr lang="en-GB" sz="2800" b="1" dirty="0">
                <a:solidFill>
                  <a:srgbClr val="FF0000"/>
                </a:solidFill>
                <a:effectLst/>
                <a:latin typeface="Roboto" panose="02000000000000000000" pitchFamily="2" charset="0"/>
              </a:rPr>
              <a:t> Top and Bottom Products (Based on Total Revenue):-</a:t>
            </a:r>
            <a:endParaRPr lang="en-IN" sz="2800" dirty="0">
              <a:solidFill>
                <a:srgbClr val="FF0000"/>
              </a:solidFill>
            </a:endParaRPr>
          </a:p>
        </p:txBody>
      </p:sp>
      <p:pic>
        <p:nvPicPr>
          <p:cNvPr id="4098" name="Picture 2">
            <a:extLst>
              <a:ext uri="{FF2B5EF4-FFF2-40B4-BE49-F238E27FC236}">
                <a16:creationId xmlns:a16="http://schemas.microsoft.com/office/drawing/2014/main" id="{69BDB388-2636-489E-BC16-82DAC8CA1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742950"/>
            <a:ext cx="8382001"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15F72A88-0941-4219-BE8B-89C0B6CFA5DB}"/>
              </a:ext>
            </a:extLst>
          </p:cNvPr>
          <p:cNvSpPr/>
          <p:nvPr/>
        </p:nvSpPr>
        <p:spPr>
          <a:xfrm>
            <a:off x="533400" y="4045863"/>
            <a:ext cx="8191500" cy="6594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i="0" dirty="0">
                <a:solidFill>
                  <a:srgbClr val="212121"/>
                </a:solidFill>
                <a:effectLst/>
                <a:latin typeface="Arial" panose="020B0604020202020204" pitchFamily="34" charset="0"/>
                <a:cs typeface="Arial" panose="020B0604020202020204" pitchFamily="34" charset="0"/>
              </a:rPr>
              <a:t>Paper Craft </a:t>
            </a:r>
            <a:r>
              <a:rPr lang="en-GB" b="1" dirty="0">
                <a:solidFill>
                  <a:srgbClr val="212121"/>
                </a:solidFill>
                <a:latin typeface="Arial" panose="020B0604020202020204" pitchFamily="34" charset="0"/>
                <a:cs typeface="Arial" panose="020B0604020202020204" pitchFamily="34" charset="0"/>
              </a:rPr>
              <a:t>L</a:t>
            </a:r>
            <a:r>
              <a:rPr lang="en-GB" b="1" i="0" dirty="0">
                <a:solidFill>
                  <a:srgbClr val="212121"/>
                </a:solidFill>
                <a:effectLst/>
                <a:latin typeface="Arial" panose="020B0604020202020204" pitchFamily="34" charset="0"/>
                <a:cs typeface="Arial" panose="020B0604020202020204" pitchFamily="34" charset="0"/>
              </a:rPr>
              <a:t>ittle </a:t>
            </a:r>
            <a:r>
              <a:rPr lang="en-GB" b="1" dirty="0">
                <a:solidFill>
                  <a:srgbClr val="212121"/>
                </a:solidFill>
                <a:latin typeface="Arial" panose="020B0604020202020204" pitchFamily="34" charset="0"/>
                <a:cs typeface="Arial" panose="020B0604020202020204" pitchFamily="34" charset="0"/>
              </a:rPr>
              <a:t>B</a:t>
            </a:r>
            <a:r>
              <a:rPr lang="en-GB" b="1" i="0" dirty="0">
                <a:solidFill>
                  <a:srgbClr val="212121"/>
                </a:solidFill>
                <a:effectLst/>
                <a:latin typeface="Arial" panose="020B0604020202020204" pitchFamily="34" charset="0"/>
                <a:cs typeface="Arial" panose="020B0604020202020204" pitchFamily="34" charset="0"/>
              </a:rPr>
              <a:t>irdie </a:t>
            </a:r>
            <a:r>
              <a:rPr lang="en-GB" b="0" i="0" dirty="0">
                <a:solidFill>
                  <a:srgbClr val="212121"/>
                </a:solidFill>
                <a:effectLst/>
                <a:latin typeface="Arial" panose="020B0604020202020204" pitchFamily="34" charset="0"/>
                <a:cs typeface="Arial" panose="020B0604020202020204" pitchFamily="34" charset="0"/>
              </a:rPr>
              <a:t>makes the most revenue and </a:t>
            </a:r>
            <a:r>
              <a:rPr lang="en-GB" b="1" dirty="0">
                <a:solidFill>
                  <a:srgbClr val="212121"/>
                </a:solidFill>
                <a:latin typeface="Arial" panose="020B0604020202020204" pitchFamily="34" charset="0"/>
                <a:cs typeface="Arial" panose="020B0604020202020204" pitchFamily="34" charset="0"/>
              </a:rPr>
              <a:t>P</a:t>
            </a:r>
            <a:r>
              <a:rPr lang="en-GB" b="1" i="0" dirty="0">
                <a:solidFill>
                  <a:srgbClr val="212121"/>
                </a:solidFill>
                <a:effectLst/>
                <a:latin typeface="Arial" panose="020B0604020202020204" pitchFamily="34" charset="0"/>
                <a:cs typeface="Arial" panose="020B0604020202020204" pitchFamily="34" charset="0"/>
              </a:rPr>
              <a:t>urple Frangipani Hairclip </a:t>
            </a:r>
            <a:r>
              <a:rPr lang="en-GB" b="0" i="0" dirty="0">
                <a:solidFill>
                  <a:srgbClr val="212121"/>
                </a:solidFill>
                <a:effectLst/>
                <a:latin typeface="Arial" panose="020B0604020202020204" pitchFamily="34" charset="0"/>
                <a:cs typeface="Arial" panose="020B0604020202020204" pitchFamily="34" charset="0"/>
              </a:rPr>
              <a:t>makes the least revenue.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21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665" y="171068"/>
            <a:ext cx="447893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Transaction per</a:t>
            </a:r>
            <a:r>
              <a:rPr sz="2800" b="1" spc="15" dirty="0">
                <a:latin typeface="Arial"/>
                <a:cs typeface="Arial"/>
              </a:rPr>
              <a:t> </a:t>
            </a:r>
            <a:r>
              <a:rPr sz="2800" b="1" spc="-15" dirty="0">
                <a:latin typeface="Arial"/>
                <a:cs typeface="Arial"/>
              </a:rPr>
              <a:t>day:</a:t>
            </a:r>
            <a:r>
              <a:rPr lang="en-IN" sz="2800" b="1" spc="-15" dirty="0">
                <a:latin typeface="Arial"/>
                <a:cs typeface="Arial"/>
              </a:rPr>
              <a:t>-</a:t>
            </a:r>
            <a:endParaRPr sz="2800" dirty="0">
              <a:latin typeface="Arial"/>
              <a:cs typeface="Arial"/>
            </a:endParaRPr>
          </a:p>
        </p:txBody>
      </p:sp>
      <p:sp>
        <p:nvSpPr>
          <p:cNvPr id="7" name="Rectangle: Rounded Corners 6">
            <a:extLst>
              <a:ext uri="{FF2B5EF4-FFF2-40B4-BE49-F238E27FC236}">
                <a16:creationId xmlns:a16="http://schemas.microsoft.com/office/drawing/2014/main" id="{87D033C4-C205-4983-9BDD-B1EFD2C014EA}"/>
              </a:ext>
            </a:extLst>
          </p:cNvPr>
          <p:cNvSpPr/>
          <p:nvPr/>
        </p:nvSpPr>
        <p:spPr>
          <a:xfrm>
            <a:off x="344243" y="4619913"/>
            <a:ext cx="8432879" cy="4194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a:lnSpc>
                <a:spcPct val="100000"/>
              </a:lnSpc>
              <a:spcBef>
                <a:spcPts val="100"/>
              </a:spcBef>
            </a:pPr>
            <a:r>
              <a:rPr lang="en-GB" sz="1100" b="1" dirty="0">
                <a:solidFill>
                  <a:srgbClr val="202020"/>
                </a:solidFill>
                <a:latin typeface="Arial"/>
                <a:cs typeface="Arial"/>
              </a:rPr>
              <a:t>From the </a:t>
            </a:r>
            <a:r>
              <a:rPr lang="en-GB" sz="1100" b="1" spc="-5" dirty="0">
                <a:solidFill>
                  <a:srgbClr val="202020"/>
                </a:solidFill>
                <a:latin typeface="Arial"/>
                <a:cs typeface="Arial"/>
              </a:rPr>
              <a:t>above </a:t>
            </a:r>
            <a:r>
              <a:rPr lang="en-GB" sz="1100" b="1" dirty="0">
                <a:solidFill>
                  <a:srgbClr val="202020"/>
                </a:solidFill>
                <a:latin typeface="Arial"/>
                <a:cs typeface="Arial"/>
              </a:rPr>
              <a:t>graph, </a:t>
            </a:r>
            <a:r>
              <a:rPr lang="en-GB" sz="1100" b="1" spc="-5" dirty="0">
                <a:solidFill>
                  <a:srgbClr val="202020"/>
                </a:solidFill>
                <a:latin typeface="Arial"/>
                <a:cs typeface="Arial"/>
              </a:rPr>
              <a:t>it is clear </a:t>
            </a:r>
            <a:r>
              <a:rPr lang="en-GB" sz="1100" b="1" dirty="0">
                <a:solidFill>
                  <a:srgbClr val="202020"/>
                </a:solidFill>
                <a:latin typeface="Arial"/>
                <a:cs typeface="Arial"/>
              </a:rPr>
              <a:t>that Thursday has higher transaction </a:t>
            </a:r>
            <a:r>
              <a:rPr lang="en-GB" sz="1100" b="1" spc="-5" dirty="0">
                <a:solidFill>
                  <a:srgbClr val="202020"/>
                </a:solidFill>
                <a:latin typeface="Arial"/>
                <a:cs typeface="Arial"/>
              </a:rPr>
              <a:t>volume </a:t>
            </a:r>
            <a:r>
              <a:rPr lang="en-GB" sz="1100" b="1" dirty="0">
                <a:solidFill>
                  <a:srgbClr val="202020"/>
                </a:solidFill>
                <a:latin typeface="Arial"/>
                <a:cs typeface="Arial"/>
              </a:rPr>
              <a:t>than the other </a:t>
            </a:r>
            <a:r>
              <a:rPr lang="en-GB" sz="1100" b="1" spc="-5" dirty="0">
                <a:solidFill>
                  <a:srgbClr val="202020"/>
                </a:solidFill>
                <a:latin typeface="Arial"/>
                <a:cs typeface="Arial"/>
              </a:rPr>
              <a:t>days </a:t>
            </a:r>
            <a:r>
              <a:rPr lang="en-GB" sz="1100" b="1" dirty="0">
                <a:solidFill>
                  <a:srgbClr val="202020"/>
                </a:solidFill>
                <a:latin typeface="Arial"/>
                <a:cs typeface="Arial"/>
              </a:rPr>
              <a:t>and </a:t>
            </a:r>
            <a:r>
              <a:rPr lang="en-GB" sz="1100" b="1" spc="-5" dirty="0">
                <a:solidFill>
                  <a:srgbClr val="202020"/>
                </a:solidFill>
                <a:latin typeface="Arial"/>
                <a:cs typeface="Arial"/>
              </a:rPr>
              <a:t>Friday </a:t>
            </a:r>
            <a:r>
              <a:rPr lang="en-GB" sz="1100" b="1" dirty="0">
                <a:solidFill>
                  <a:srgbClr val="202020"/>
                </a:solidFill>
                <a:latin typeface="Arial"/>
                <a:cs typeface="Arial"/>
              </a:rPr>
              <a:t>has </a:t>
            </a:r>
            <a:r>
              <a:rPr lang="en-GB" sz="1100" b="1" spc="-5" dirty="0">
                <a:solidFill>
                  <a:srgbClr val="202020"/>
                </a:solidFill>
                <a:latin typeface="Arial"/>
                <a:cs typeface="Arial"/>
              </a:rPr>
              <a:t>lower </a:t>
            </a:r>
            <a:r>
              <a:rPr lang="en-GB" sz="1100" b="1" dirty="0">
                <a:solidFill>
                  <a:srgbClr val="202020"/>
                </a:solidFill>
                <a:latin typeface="Arial"/>
                <a:cs typeface="Arial"/>
              </a:rPr>
              <a:t>transaction</a:t>
            </a:r>
            <a:r>
              <a:rPr lang="en-GB" sz="1100" b="1" spc="-10" dirty="0">
                <a:solidFill>
                  <a:srgbClr val="202020"/>
                </a:solidFill>
                <a:latin typeface="Arial"/>
                <a:cs typeface="Arial"/>
              </a:rPr>
              <a:t> </a:t>
            </a:r>
            <a:r>
              <a:rPr lang="en-GB" sz="1100" b="1" spc="-5" dirty="0">
                <a:solidFill>
                  <a:srgbClr val="202020"/>
                </a:solidFill>
                <a:latin typeface="Arial"/>
                <a:cs typeface="Arial"/>
              </a:rPr>
              <a:t>volume.</a:t>
            </a:r>
            <a:endParaRPr lang="en-GB" sz="1100" b="1" dirty="0">
              <a:latin typeface="Arial"/>
              <a:cs typeface="Arial"/>
            </a:endParaRPr>
          </a:p>
        </p:txBody>
      </p:sp>
      <p:pic>
        <p:nvPicPr>
          <p:cNvPr id="8194" name="Picture 2">
            <a:extLst>
              <a:ext uri="{FF2B5EF4-FFF2-40B4-BE49-F238E27FC236}">
                <a16:creationId xmlns:a16="http://schemas.microsoft.com/office/drawing/2014/main" id="{BA4C9A62-798A-4910-A3B4-28FA7F365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990600"/>
            <a:ext cx="5334000" cy="3162300"/>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4">
            <a:extLst>
              <a:ext uri="{FF2B5EF4-FFF2-40B4-BE49-F238E27FC236}">
                <a16:creationId xmlns:a16="http://schemas.microsoft.com/office/drawing/2014/main" id="{06BDD03D-0399-46F7-A6A9-4E0E6FA9E6F9}"/>
              </a:ext>
            </a:extLst>
          </p:cNvPr>
          <p:cNvSpPr/>
          <p:nvPr/>
        </p:nvSpPr>
        <p:spPr>
          <a:xfrm>
            <a:off x="6629400" y="1200150"/>
            <a:ext cx="1828800" cy="251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00" y="78181"/>
            <a:ext cx="6667399" cy="44307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Transaction Per</a:t>
            </a:r>
            <a:r>
              <a:rPr sz="2800" b="1" dirty="0">
                <a:latin typeface="Arial"/>
                <a:cs typeface="Arial"/>
              </a:rPr>
              <a:t> </a:t>
            </a:r>
            <a:r>
              <a:rPr sz="2800" b="1" spc="-5" dirty="0">
                <a:latin typeface="Arial"/>
                <a:cs typeface="Arial"/>
              </a:rPr>
              <a:t>Month:</a:t>
            </a:r>
            <a:r>
              <a:rPr lang="en-IN" sz="2800" b="1" spc="-5" dirty="0">
                <a:latin typeface="Arial"/>
                <a:cs typeface="Arial"/>
              </a:rPr>
              <a:t>-</a:t>
            </a:r>
            <a:endParaRPr sz="2800" dirty="0">
              <a:latin typeface="Arial"/>
              <a:cs typeface="Arial"/>
            </a:endParaRPr>
          </a:p>
        </p:txBody>
      </p:sp>
      <p:pic>
        <p:nvPicPr>
          <p:cNvPr id="7170" name="Picture 2">
            <a:extLst>
              <a:ext uri="{FF2B5EF4-FFF2-40B4-BE49-F238E27FC236}">
                <a16:creationId xmlns:a16="http://schemas.microsoft.com/office/drawing/2014/main" id="{DA060B09-C257-4900-8729-B20DEAD0C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742950"/>
            <a:ext cx="4495799"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B46523C-AE1B-41B9-A695-561F6D13FF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971550"/>
            <a:ext cx="2514599" cy="2819400"/>
          </a:xfrm>
          <a:prstGeom prst="rect">
            <a:avLst/>
          </a:prstGeom>
        </p:spPr>
      </p:pic>
      <p:sp>
        <p:nvSpPr>
          <p:cNvPr id="14" name="Rectangle: Rounded Corners 13">
            <a:extLst>
              <a:ext uri="{FF2B5EF4-FFF2-40B4-BE49-F238E27FC236}">
                <a16:creationId xmlns:a16="http://schemas.microsoft.com/office/drawing/2014/main" id="{46F5AE28-ABAC-42B5-95A9-3E324D2158D7}"/>
              </a:ext>
            </a:extLst>
          </p:cNvPr>
          <p:cNvSpPr/>
          <p:nvPr/>
        </p:nvSpPr>
        <p:spPr>
          <a:xfrm>
            <a:off x="414868" y="4377402"/>
            <a:ext cx="8000998" cy="685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Arial" panose="020B0604020202020204" pitchFamily="34" charset="0"/>
                <a:cs typeface="Arial" panose="020B0604020202020204" pitchFamily="34" charset="0"/>
              </a:rPr>
              <a:t>November</a:t>
            </a:r>
            <a:r>
              <a:rPr lang="en-IN" dirty="0"/>
              <a:t> has highest transaction  volume followed by October and December.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350" y="252222"/>
            <a:ext cx="6391250" cy="45212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Transaction Per Hours:</a:t>
            </a:r>
            <a:endParaRPr sz="2800" dirty="0">
              <a:latin typeface="Arial"/>
              <a:cs typeface="Arial"/>
            </a:endParaRPr>
          </a:p>
        </p:txBody>
      </p:sp>
      <p:sp>
        <p:nvSpPr>
          <p:cNvPr id="6" name="Rectangle: Rounded Corners 5">
            <a:extLst>
              <a:ext uri="{FF2B5EF4-FFF2-40B4-BE49-F238E27FC236}">
                <a16:creationId xmlns:a16="http://schemas.microsoft.com/office/drawing/2014/main" id="{AA02B648-1C26-4C1D-8B22-F91A08C12F3B}"/>
              </a:ext>
            </a:extLst>
          </p:cNvPr>
          <p:cNvSpPr/>
          <p:nvPr/>
        </p:nvSpPr>
        <p:spPr>
          <a:xfrm>
            <a:off x="314351" y="4675764"/>
            <a:ext cx="8601050" cy="4677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marR="5080">
              <a:lnSpc>
                <a:spcPct val="114500"/>
              </a:lnSpc>
              <a:spcBef>
                <a:spcPts val="100"/>
              </a:spcBef>
            </a:pPr>
            <a:r>
              <a:rPr lang="en-GB" sz="1200" b="1" spc="-5" dirty="0">
                <a:solidFill>
                  <a:srgbClr val="202020"/>
                </a:solidFill>
                <a:latin typeface="Arial" panose="020B0604020202020204" pitchFamily="34" charset="0"/>
                <a:cs typeface="Arial" panose="020B0604020202020204" pitchFamily="34" charset="0"/>
              </a:rPr>
              <a:t>According to hour, people </a:t>
            </a:r>
            <a:r>
              <a:rPr lang="en-GB" sz="1200" b="1" dirty="0">
                <a:solidFill>
                  <a:srgbClr val="202020"/>
                </a:solidFill>
                <a:latin typeface="Arial" panose="020B0604020202020204" pitchFamily="34" charset="0"/>
                <a:cs typeface="Arial" panose="020B0604020202020204" pitchFamily="34" charset="0"/>
              </a:rPr>
              <a:t>do </a:t>
            </a:r>
            <a:r>
              <a:rPr lang="en-GB" sz="1200" b="1" spc="-5" dirty="0">
                <a:solidFill>
                  <a:srgbClr val="202020"/>
                </a:solidFill>
                <a:latin typeface="Arial" panose="020B0604020202020204" pitchFamily="34" charset="0"/>
                <a:cs typeface="Arial" panose="020B0604020202020204" pitchFamily="34" charset="0"/>
              </a:rPr>
              <a:t>most of their shopping between the </a:t>
            </a:r>
            <a:r>
              <a:rPr lang="en-GB" sz="1200" b="1" dirty="0">
                <a:solidFill>
                  <a:srgbClr val="202020"/>
                </a:solidFill>
                <a:latin typeface="Arial" panose="020B0604020202020204" pitchFamily="34" charset="0"/>
                <a:cs typeface="Arial" panose="020B0604020202020204" pitchFamily="34" charset="0"/>
              </a:rPr>
              <a:t>hours </a:t>
            </a:r>
            <a:r>
              <a:rPr lang="en-GB" sz="1200" b="1" spc="-5" dirty="0">
                <a:solidFill>
                  <a:srgbClr val="202020"/>
                </a:solidFill>
                <a:latin typeface="Arial" panose="020B0604020202020204" pitchFamily="34" charset="0"/>
                <a:cs typeface="Arial" panose="020B0604020202020204" pitchFamily="34" charset="0"/>
              </a:rPr>
              <a:t>of </a:t>
            </a:r>
            <a:r>
              <a:rPr lang="en-GB" sz="1200" b="1" dirty="0">
                <a:solidFill>
                  <a:srgbClr val="202020"/>
                </a:solidFill>
                <a:latin typeface="Arial" panose="020B0604020202020204" pitchFamily="34" charset="0"/>
                <a:cs typeface="Arial" panose="020B0604020202020204" pitchFamily="34" charset="0"/>
              </a:rPr>
              <a:t>11 and 4, therefore </a:t>
            </a:r>
            <a:r>
              <a:rPr lang="en-GB" sz="1200" b="1" spc="-5" dirty="0">
                <a:solidFill>
                  <a:srgbClr val="202020"/>
                </a:solidFill>
                <a:latin typeface="Arial" panose="020B0604020202020204" pitchFamily="34" charset="0"/>
                <a:cs typeface="Arial" panose="020B0604020202020204" pitchFamily="34" charset="0"/>
              </a:rPr>
              <a:t>practically all of them </a:t>
            </a:r>
            <a:r>
              <a:rPr lang="en-GB" sz="1200" b="1" dirty="0">
                <a:solidFill>
                  <a:srgbClr val="202020"/>
                </a:solidFill>
                <a:latin typeface="Arial" panose="020B0604020202020204" pitchFamily="34" charset="0"/>
                <a:cs typeface="Arial" panose="020B0604020202020204" pitchFamily="34" charset="0"/>
              </a:rPr>
              <a:t>are free </a:t>
            </a:r>
            <a:r>
              <a:rPr lang="en-GB" sz="1200" b="1" spc="-5" dirty="0">
                <a:solidFill>
                  <a:srgbClr val="202020"/>
                </a:solidFill>
                <a:latin typeface="Arial" panose="020B0604020202020204" pitchFamily="34" charset="0"/>
                <a:cs typeface="Arial" panose="020B0604020202020204" pitchFamily="34" charset="0"/>
              </a:rPr>
              <a:t>at this  time.</a:t>
            </a:r>
            <a:endParaRPr lang="en-GB" sz="1200" b="1" dirty="0">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BC98E9F4-62C9-4D21-8987-685F947A1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704342"/>
            <a:ext cx="5562600" cy="3772408"/>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3">
            <a:extLst>
              <a:ext uri="{FF2B5EF4-FFF2-40B4-BE49-F238E27FC236}">
                <a16:creationId xmlns:a16="http://schemas.microsoft.com/office/drawing/2014/main" id="{2BD790E0-19A2-48E9-921B-D628B0FAF410}"/>
              </a:ext>
            </a:extLst>
          </p:cNvPr>
          <p:cNvSpPr/>
          <p:nvPr/>
        </p:nvSpPr>
        <p:spPr>
          <a:xfrm>
            <a:off x="6781799" y="895350"/>
            <a:ext cx="1752599" cy="3352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960337D-38C1-4DAA-B3D6-2164892D8AE9}"/>
              </a:ext>
            </a:extLst>
          </p:cNvPr>
          <p:cNvSpPr>
            <a:spLocks noGrp="1"/>
          </p:cNvSpPr>
          <p:nvPr>
            <p:ph type="title"/>
          </p:nvPr>
        </p:nvSpPr>
        <p:spPr>
          <a:xfrm>
            <a:off x="685800" y="438150"/>
            <a:ext cx="7391400" cy="430887"/>
          </a:xfrm>
        </p:spPr>
        <p:txBody>
          <a:bodyPr/>
          <a:lstStyle/>
          <a:p>
            <a:r>
              <a:rPr lang="en-IN" sz="2800" dirty="0"/>
              <a:t>     </a:t>
            </a:r>
            <a:r>
              <a:rPr lang="en-IN" sz="2800" b="1" dirty="0"/>
              <a:t>Transaction Per Day distribution:-</a:t>
            </a:r>
          </a:p>
        </p:txBody>
      </p:sp>
      <p:pic>
        <p:nvPicPr>
          <p:cNvPr id="5124" name="Picture 4">
            <a:extLst>
              <a:ext uri="{FF2B5EF4-FFF2-40B4-BE49-F238E27FC236}">
                <a16:creationId xmlns:a16="http://schemas.microsoft.com/office/drawing/2014/main" id="{58E5ABAD-FAA4-4F6B-B373-7B4CD94E8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40921"/>
            <a:ext cx="6934200" cy="313102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4FC5DD1C-2C6F-49EB-A189-8CBCDED74AC8}"/>
              </a:ext>
            </a:extLst>
          </p:cNvPr>
          <p:cNvSpPr/>
          <p:nvPr/>
        </p:nvSpPr>
        <p:spPr>
          <a:xfrm>
            <a:off x="533400" y="4171950"/>
            <a:ext cx="7848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a:spcBef>
                <a:spcPts val="345"/>
              </a:spcBef>
            </a:pPr>
            <a:r>
              <a:rPr lang="en-GB" sz="1400" b="0" i="0" dirty="0">
                <a:solidFill>
                  <a:srgbClr val="212121"/>
                </a:solidFill>
                <a:effectLst/>
                <a:latin typeface="Arial" panose="020B0604020202020204" pitchFamily="34" charset="0"/>
                <a:cs typeface="Arial" panose="020B0604020202020204" pitchFamily="34" charset="0"/>
              </a:rPr>
              <a:t> </a:t>
            </a:r>
          </a:p>
          <a:p>
            <a:pPr marL="12700">
              <a:spcBef>
                <a:spcPts val="345"/>
              </a:spcBef>
            </a:pPr>
            <a:r>
              <a:rPr lang="en-GB" b="0" i="0" dirty="0">
                <a:solidFill>
                  <a:srgbClr val="212121"/>
                </a:solidFill>
                <a:effectLst/>
                <a:latin typeface="Arial" panose="020B0604020202020204" pitchFamily="34" charset="0"/>
                <a:cs typeface="Arial" panose="020B0604020202020204" pitchFamily="34" charset="0"/>
              </a:rPr>
              <a:t>Most orders are placed in the </a:t>
            </a:r>
            <a:r>
              <a:rPr lang="en-GB" b="1" dirty="0">
                <a:solidFill>
                  <a:srgbClr val="212121"/>
                </a:solidFill>
                <a:latin typeface="Arial" panose="020B0604020202020204" pitchFamily="34" charset="0"/>
                <a:cs typeface="Arial" panose="020B0604020202020204" pitchFamily="34" charset="0"/>
              </a:rPr>
              <a:t>A</a:t>
            </a:r>
            <a:r>
              <a:rPr lang="en-GB" b="1" i="0" dirty="0">
                <a:solidFill>
                  <a:srgbClr val="212121"/>
                </a:solidFill>
                <a:effectLst/>
                <a:latin typeface="Arial" panose="020B0604020202020204" pitchFamily="34" charset="0"/>
                <a:cs typeface="Arial" panose="020B0604020202020204" pitchFamily="34" charset="0"/>
              </a:rPr>
              <a:t>fternoon</a:t>
            </a:r>
            <a:r>
              <a:rPr lang="en-GB" dirty="0">
                <a:solidFill>
                  <a:srgbClr val="202020"/>
                </a:solidFill>
                <a:latin typeface="Arial" panose="020B0604020202020204" pitchFamily="34" charset="0"/>
                <a:cs typeface="Arial" panose="020B0604020202020204" pitchFamily="34" charset="0"/>
              </a:rPr>
              <a:t> </a:t>
            </a:r>
            <a:r>
              <a:rPr lang="en-GB" spc="-5" dirty="0">
                <a:solidFill>
                  <a:srgbClr val="202020"/>
                </a:solidFill>
                <a:latin typeface="Arial" panose="020B0604020202020204" pitchFamily="34" charset="0"/>
                <a:cs typeface="Arial" panose="020B0604020202020204" pitchFamily="34" charset="0"/>
              </a:rPr>
              <a:t>followed </a:t>
            </a:r>
            <a:r>
              <a:rPr lang="en-GB" dirty="0">
                <a:solidFill>
                  <a:srgbClr val="202020"/>
                </a:solidFill>
                <a:latin typeface="Arial" panose="020B0604020202020204" pitchFamily="34" charset="0"/>
                <a:cs typeface="Arial" panose="020B0604020202020204" pitchFamily="34" charset="0"/>
              </a:rPr>
              <a:t>by</a:t>
            </a:r>
            <a:r>
              <a:rPr lang="en-GB" dirty="0">
                <a:latin typeface="Arial" panose="020B0604020202020204" pitchFamily="34" charset="0"/>
                <a:cs typeface="Arial" panose="020B0604020202020204" pitchFamily="34" charset="0"/>
              </a:rPr>
              <a:t> </a:t>
            </a:r>
            <a:r>
              <a:rPr lang="en-GB" dirty="0">
                <a:solidFill>
                  <a:srgbClr val="202020"/>
                </a:solidFill>
                <a:latin typeface="Arial" panose="020B0604020202020204" pitchFamily="34" charset="0"/>
                <a:cs typeface="Arial" panose="020B0604020202020204" pitchFamily="34" charset="0"/>
              </a:rPr>
              <a:t>Morning </a:t>
            </a:r>
            <a:r>
              <a:rPr lang="en-GB" spc="5" dirty="0">
                <a:solidFill>
                  <a:srgbClr val="202020"/>
                </a:solidFill>
                <a:latin typeface="Arial" panose="020B0604020202020204" pitchFamily="34" charset="0"/>
                <a:cs typeface="Arial" panose="020B0604020202020204" pitchFamily="34" charset="0"/>
              </a:rPr>
              <a:t>and</a:t>
            </a:r>
            <a:r>
              <a:rPr lang="en-GB" spc="-90" dirty="0">
                <a:solidFill>
                  <a:srgbClr val="202020"/>
                </a:solidFill>
                <a:latin typeface="Arial" panose="020B0604020202020204" pitchFamily="34" charset="0"/>
                <a:cs typeface="Arial" panose="020B0604020202020204" pitchFamily="34" charset="0"/>
              </a:rPr>
              <a:t> </a:t>
            </a:r>
            <a:r>
              <a:rPr lang="en-GB" spc="-5" dirty="0">
                <a:solidFill>
                  <a:srgbClr val="202020"/>
                </a:solidFill>
                <a:latin typeface="Arial" panose="020B0604020202020204" pitchFamily="34" charset="0"/>
                <a:cs typeface="Arial" panose="020B0604020202020204" pitchFamily="34" charset="0"/>
              </a:rPr>
              <a:t>Evening</a:t>
            </a:r>
            <a:r>
              <a:rPr lang="en-GB" sz="1400" spc="-5" dirty="0">
                <a:solidFill>
                  <a:srgbClr val="202020"/>
                </a:solidFill>
                <a:latin typeface="Arial" panose="020B0604020202020204" pitchFamily="34" charset="0"/>
                <a:cs typeface="Arial" panose="020B0604020202020204" pitchFamily="34" charset="0"/>
              </a:rPr>
              <a:t>.</a:t>
            </a:r>
          </a:p>
          <a:p>
            <a:pPr algn="ct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
            <a:ext cx="7772400" cy="873957"/>
          </a:xfrm>
          <a:prstGeom prst="rect">
            <a:avLst/>
          </a:prstGeom>
        </p:spPr>
        <p:txBody>
          <a:bodyPr vert="horz" wrap="square" lIns="0" tIns="12065" rIns="0" bIns="0" rtlCol="0">
            <a:spAutoFit/>
          </a:bodyPr>
          <a:lstStyle/>
          <a:p>
            <a:pPr marL="12700" algn="ctr">
              <a:lnSpc>
                <a:spcPct val="100000"/>
              </a:lnSpc>
              <a:spcBef>
                <a:spcPts val="95"/>
              </a:spcBef>
            </a:pPr>
            <a:r>
              <a:rPr lang="en-GB" sz="2800" b="1" i="0" dirty="0">
                <a:solidFill>
                  <a:srgbClr val="FF0000"/>
                </a:solidFill>
                <a:effectLst/>
                <a:latin typeface="Arial" panose="020B0604020202020204" pitchFamily="34" charset="0"/>
                <a:cs typeface="Arial" panose="020B0604020202020204" pitchFamily="34" charset="0"/>
              </a:rPr>
              <a:t>Top and Bottom Countries                                      (Based on Number on transaction):-</a:t>
            </a:r>
          </a:p>
        </p:txBody>
      </p:sp>
      <p:pic>
        <p:nvPicPr>
          <p:cNvPr id="9218" name="Picture 2">
            <a:extLst>
              <a:ext uri="{FF2B5EF4-FFF2-40B4-BE49-F238E27FC236}">
                <a16:creationId xmlns:a16="http://schemas.microsoft.com/office/drawing/2014/main" id="{A652CC9F-21F2-40C5-AF2B-9D470BB17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23950"/>
            <a:ext cx="8686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2E1B5EBD-4AF9-4C8C-BD52-A228E1F8A8FA}"/>
              </a:ext>
            </a:extLst>
          </p:cNvPr>
          <p:cNvSpPr/>
          <p:nvPr/>
        </p:nvSpPr>
        <p:spPr>
          <a:xfrm rot="10800000" flipH="1" flipV="1">
            <a:off x="457200" y="4095750"/>
            <a:ext cx="8305800" cy="10477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400" b="0" i="0" dirty="0">
                <a:solidFill>
                  <a:srgbClr val="212121"/>
                </a:solidFill>
                <a:effectLst/>
                <a:latin typeface="Arial" panose="020B0604020202020204" pitchFamily="34" charset="0"/>
                <a:cs typeface="Arial" panose="020B0604020202020204" pitchFamily="34" charset="0"/>
              </a:rPr>
              <a:t>From the above graph, it is clear that the </a:t>
            </a:r>
            <a:r>
              <a:rPr lang="en-GB" sz="1400" b="1" i="0" dirty="0">
                <a:solidFill>
                  <a:srgbClr val="212121"/>
                </a:solidFill>
                <a:effectLst/>
                <a:latin typeface="Arial" panose="020B0604020202020204" pitchFamily="34" charset="0"/>
                <a:cs typeface="Arial" panose="020B0604020202020204" pitchFamily="34" charset="0"/>
              </a:rPr>
              <a:t>United Kingdom</a:t>
            </a:r>
            <a:r>
              <a:rPr lang="en-GB" sz="1400" b="0" i="0" dirty="0">
                <a:solidFill>
                  <a:srgbClr val="212121"/>
                </a:solidFill>
                <a:effectLst/>
                <a:latin typeface="Arial" panose="020B0604020202020204" pitchFamily="34" charset="0"/>
                <a:cs typeface="Arial" panose="020B0604020202020204" pitchFamily="34" charset="0"/>
              </a:rPr>
              <a:t> has more transactions than other nations, </a:t>
            </a:r>
            <a:r>
              <a:rPr lang="en-GB" sz="1400" dirty="0">
                <a:solidFill>
                  <a:srgbClr val="212121"/>
                </a:solidFill>
                <a:latin typeface="Arial" panose="020B0604020202020204" pitchFamily="34" charset="0"/>
                <a:cs typeface="Arial" panose="020B0604020202020204" pitchFamily="34" charset="0"/>
              </a:rPr>
              <a:t>followed by</a:t>
            </a:r>
            <a:r>
              <a:rPr lang="en-GB" sz="1400" b="0" i="0" dirty="0">
                <a:solidFill>
                  <a:srgbClr val="212121"/>
                </a:solidFill>
                <a:effectLst/>
                <a:latin typeface="Arial" panose="020B0604020202020204" pitchFamily="34" charset="0"/>
                <a:cs typeface="Arial" panose="020B0604020202020204" pitchFamily="34" charset="0"/>
              </a:rPr>
              <a:t> Germany, France, Ireland, and Belgium.</a:t>
            </a:r>
          </a:p>
          <a:p>
            <a:pPr algn="l"/>
            <a:r>
              <a:rPr lang="en-GB" sz="1400" b="1" i="0" dirty="0">
                <a:solidFill>
                  <a:srgbClr val="212121"/>
                </a:solidFill>
                <a:effectLst/>
                <a:latin typeface="Arial" panose="020B0604020202020204" pitchFamily="34" charset="0"/>
                <a:cs typeface="Arial" panose="020B0604020202020204" pitchFamily="34" charset="0"/>
              </a:rPr>
              <a:t>Bahrain</a:t>
            </a:r>
            <a:r>
              <a:rPr lang="en-GB" sz="1400" b="0" i="0" dirty="0">
                <a:solidFill>
                  <a:srgbClr val="212121"/>
                </a:solidFill>
                <a:effectLst/>
                <a:latin typeface="Arial" panose="020B0604020202020204" pitchFamily="34" charset="0"/>
                <a:cs typeface="Arial" panose="020B0604020202020204" pitchFamily="34" charset="0"/>
              </a:rPr>
              <a:t> has  the least number of orders placed followed by Lebanon, RSA Country, Saudi Arabia and Brazil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
            <a:ext cx="7772400" cy="873957"/>
          </a:xfrm>
          <a:prstGeom prst="rect">
            <a:avLst/>
          </a:prstGeom>
        </p:spPr>
        <p:txBody>
          <a:bodyPr vert="horz" wrap="square" lIns="0" tIns="12065" rIns="0" bIns="0" rtlCol="0">
            <a:spAutoFit/>
          </a:bodyPr>
          <a:lstStyle/>
          <a:p>
            <a:pPr marL="12700" algn="ctr">
              <a:lnSpc>
                <a:spcPct val="100000"/>
              </a:lnSpc>
              <a:spcBef>
                <a:spcPts val="95"/>
              </a:spcBef>
            </a:pPr>
            <a:r>
              <a:rPr lang="en-GB" sz="2800" b="1" i="0" dirty="0">
                <a:solidFill>
                  <a:srgbClr val="FF0000"/>
                </a:solidFill>
                <a:effectLst/>
                <a:latin typeface="Arial" panose="020B0604020202020204" pitchFamily="34" charset="0"/>
                <a:cs typeface="Arial" panose="020B0604020202020204" pitchFamily="34" charset="0"/>
              </a:rPr>
              <a:t>Top and Bottom Countries                                      (Based on</a:t>
            </a:r>
            <a:r>
              <a:rPr lang="en-IN" sz="2800" b="1" i="0" dirty="0">
                <a:solidFill>
                  <a:srgbClr val="212121"/>
                </a:solidFill>
                <a:effectLst/>
                <a:latin typeface="Roboto" panose="02000000000000000000" pitchFamily="2" charset="0"/>
              </a:rPr>
              <a:t> </a:t>
            </a:r>
            <a:r>
              <a:rPr lang="en-IN" sz="2800" b="1" i="0" dirty="0">
                <a:solidFill>
                  <a:srgbClr val="FF0000"/>
                </a:solidFill>
                <a:effectLst/>
                <a:latin typeface="Roboto" panose="02000000000000000000" pitchFamily="2" charset="0"/>
              </a:rPr>
              <a:t>Number of Customers</a:t>
            </a:r>
            <a:r>
              <a:rPr lang="en-GB" sz="2800" b="1" i="0" dirty="0">
                <a:solidFill>
                  <a:srgbClr val="FF0000"/>
                </a:solidFill>
                <a:effectLst/>
                <a:latin typeface="Arial" panose="020B0604020202020204" pitchFamily="34" charset="0"/>
                <a:cs typeface="Arial" panose="020B0604020202020204" pitchFamily="34" charset="0"/>
              </a:rPr>
              <a:t>):-</a:t>
            </a:r>
          </a:p>
        </p:txBody>
      </p:sp>
      <p:sp>
        <p:nvSpPr>
          <p:cNvPr id="7" name="Rectangle: Rounded Corners 6">
            <a:extLst>
              <a:ext uri="{FF2B5EF4-FFF2-40B4-BE49-F238E27FC236}">
                <a16:creationId xmlns:a16="http://schemas.microsoft.com/office/drawing/2014/main" id="{2E1B5EBD-4AF9-4C8C-BD52-A228E1F8A8FA}"/>
              </a:ext>
            </a:extLst>
          </p:cNvPr>
          <p:cNvSpPr/>
          <p:nvPr/>
        </p:nvSpPr>
        <p:spPr>
          <a:xfrm rot="10800000" flipH="1" flipV="1">
            <a:off x="372532" y="4095751"/>
            <a:ext cx="831426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400" b="1" i="0" dirty="0">
                <a:solidFill>
                  <a:srgbClr val="212121"/>
                </a:solidFill>
                <a:effectLst/>
                <a:latin typeface="Arial" panose="020B0604020202020204" pitchFamily="34" charset="0"/>
                <a:cs typeface="Arial" panose="020B0604020202020204" pitchFamily="34" charset="0"/>
              </a:rPr>
              <a:t>United Kingdom </a:t>
            </a:r>
            <a:r>
              <a:rPr lang="en-GB" sz="1400" b="0" i="0" dirty="0">
                <a:solidFill>
                  <a:srgbClr val="212121"/>
                </a:solidFill>
                <a:effectLst/>
                <a:latin typeface="Arial" panose="020B0604020202020204" pitchFamily="34" charset="0"/>
                <a:cs typeface="Arial" panose="020B0604020202020204" pitchFamily="34" charset="0"/>
              </a:rPr>
              <a:t>has the highest no of customers from the top countries followed by Germany, France ,Spain and Belgium.</a:t>
            </a:r>
          </a:p>
          <a:p>
            <a:pPr algn="l"/>
            <a:r>
              <a:rPr lang="en-GB" sz="1400" b="1" dirty="0">
                <a:solidFill>
                  <a:srgbClr val="212121"/>
                </a:solidFill>
                <a:latin typeface="Arial" panose="020B0604020202020204" pitchFamily="34" charset="0"/>
                <a:cs typeface="Arial" panose="020B0604020202020204" pitchFamily="34" charset="0"/>
              </a:rPr>
              <a:t>Saudi Arabia </a:t>
            </a:r>
            <a:r>
              <a:rPr lang="en-GB" sz="1400" dirty="0">
                <a:solidFill>
                  <a:srgbClr val="212121"/>
                </a:solidFill>
                <a:latin typeface="Arial" panose="020B0604020202020204" pitchFamily="34" charset="0"/>
                <a:cs typeface="Arial" panose="020B0604020202020204" pitchFamily="34" charset="0"/>
              </a:rPr>
              <a:t>has the lowest no of customers from the bottom countries followed by Singapore, Ireland , Brazil and European Community.</a:t>
            </a:r>
            <a:endParaRPr lang="en-GB" sz="1400" b="0" i="0" dirty="0">
              <a:solidFill>
                <a:srgbClr val="212121"/>
              </a:solidFill>
              <a:effectLst/>
              <a:latin typeface="Arial" panose="020B0604020202020204" pitchFamily="34" charset="0"/>
              <a:cs typeface="Arial" panose="020B0604020202020204" pitchFamily="34" charset="0"/>
            </a:endParaRPr>
          </a:p>
        </p:txBody>
      </p:sp>
      <p:pic>
        <p:nvPicPr>
          <p:cNvPr id="10242" name="Picture 2">
            <a:extLst>
              <a:ext uri="{FF2B5EF4-FFF2-40B4-BE49-F238E27FC236}">
                <a16:creationId xmlns:a16="http://schemas.microsoft.com/office/drawing/2014/main" id="{E391B824-B27D-4718-8A77-2EE885071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71550"/>
            <a:ext cx="83058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44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1"/>
            <a:ext cx="5400650" cy="45212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Correlation</a:t>
            </a:r>
            <a:r>
              <a:rPr sz="2800" b="1" spc="-20" dirty="0">
                <a:latin typeface="Arial"/>
                <a:cs typeface="Arial"/>
              </a:rPr>
              <a:t> </a:t>
            </a:r>
            <a:r>
              <a:rPr sz="2800" b="1" spc="-5" dirty="0">
                <a:latin typeface="Arial"/>
                <a:cs typeface="Arial"/>
              </a:rPr>
              <a:t>matrix:</a:t>
            </a:r>
            <a:endParaRPr sz="2800" dirty="0">
              <a:latin typeface="Arial"/>
              <a:cs typeface="Arial"/>
            </a:endParaRPr>
          </a:p>
        </p:txBody>
      </p:sp>
      <p:pic>
        <p:nvPicPr>
          <p:cNvPr id="11266" name="Picture 2">
            <a:extLst>
              <a:ext uri="{FF2B5EF4-FFF2-40B4-BE49-F238E27FC236}">
                <a16:creationId xmlns:a16="http://schemas.microsoft.com/office/drawing/2014/main" id="{03BDA39D-80DA-426E-9C1F-29658B54B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35" y="1123950"/>
            <a:ext cx="7641265"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234C769-8DF9-4D5F-A403-3142E670A396}"/>
              </a:ext>
            </a:extLst>
          </p:cNvPr>
          <p:cNvSpPr/>
          <p:nvPr/>
        </p:nvSpPr>
        <p:spPr>
          <a:xfrm>
            <a:off x="762000" y="4476750"/>
            <a:ext cx="7269814" cy="666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i="0" dirty="0">
                <a:solidFill>
                  <a:srgbClr val="212121"/>
                </a:solidFill>
                <a:effectLst/>
                <a:latin typeface="Roboto" panose="02000000000000000000" pitchFamily="2" charset="0"/>
              </a:rPr>
              <a:t>As we can see </a:t>
            </a:r>
            <a:r>
              <a:rPr lang="en-GB" b="1" i="0" dirty="0">
                <a:solidFill>
                  <a:srgbClr val="212121"/>
                </a:solidFill>
                <a:effectLst/>
                <a:latin typeface="Roboto" panose="02000000000000000000" pitchFamily="2" charset="0"/>
              </a:rPr>
              <a:t>Quantity</a:t>
            </a:r>
            <a:r>
              <a:rPr lang="en-GB" i="0" dirty="0">
                <a:solidFill>
                  <a:srgbClr val="212121"/>
                </a:solidFill>
                <a:effectLst/>
                <a:latin typeface="Roboto" panose="02000000000000000000" pitchFamily="2" charset="0"/>
              </a:rPr>
              <a:t> and </a:t>
            </a:r>
            <a:r>
              <a:rPr lang="en-GB" b="1" i="0" dirty="0">
                <a:solidFill>
                  <a:srgbClr val="212121"/>
                </a:solidFill>
                <a:effectLst/>
                <a:latin typeface="Roboto" panose="02000000000000000000" pitchFamily="2" charset="0"/>
              </a:rPr>
              <a:t>Total Amount </a:t>
            </a:r>
            <a:r>
              <a:rPr lang="en-GB" i="0" dirty="0">
                <a:solidFill>
                  <a:srgbClr val="212121"/>
                </a:solidFill>
                <a:effectLst/>
                <a:latin typeface="Roboto" panose="02000000000000000000" pitchFamily="2" charset="0"/>
              </a:rPr>
              <a:t>are highly correlated.</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212293"/>
            <a:ext cx="7543800" cy="443070"/>
          </a:xfrm>
          <a:prstGeom prst="rect">
            <a:avLst/>
          </a:prstGeom>
        </p:spPr>
        <p:txBody>
          <a:bodyPr vert="horz" wrap="square" lIns="0" tIns="12065" rIns="0" bIns="0" rtlCol="0">
            <a:spAutoFit/>
          </a:bodyPr>
          <a:lstStyle/>
          <a:p>
            <a:pPr marL="12700">
              <a:lnSpc>
                <a:spcPct val="100000"/>
              </a:lnSpc>
              <a:spcBef>
                <a:spcPts val="95"/>
              </a:spcBef>
            </a:pPr>
            <a:r>
              <a:rPr lang="en-IN" sz="2800" b="1" spc="-5" dirty="0">
                <a:solidFill>
                  <a:schemeClr val="accent6">
                    <a:lumMod val="50000"/>
                  </a:schemeClr>
                </a:solidFill>
                <a:latin typeface="Arial"/>
                <a:cs typeface="Arial"/>
              </a:rPr>
              <a:t>  </a:t>
            </a:r>
            <a:r>
              <a:rPr lang="en-IN" sz="2800" b="1" spc="-5" dirty="0">
                <a:solidFill>
                  <a:srgbClr val="FF0000"/>
                </a:solidFill>
                <a:latin typeface="Arial"/>
                <a:cs typeface="Arial"/>
              </a:rPr>
              <a:t>Distribution</a:t>
            </a:r>
            <a:r>
              <a:rPr lang="en-IN" sz="2800" spc="-5" dirty="0">
                <a:solidFill>
                  <a:srgbClr val="FF0000"/>
                </a:solidFill>
                <a:latin typeface="Arial"/>
                <a:cs typeface="Arial"/>
              </a:rPr>
              <a:t> </a:t>
            </a:r>
            <a:r>
              <a:rPr lang="en-IN" sz="2800" b="1" spc="-5" dirty="0">
                <a:solidFill>
                  <a:srgbClr val="FF0000"/>
                </a:solidFill>
                <a:latin typeface="Arial"/>
                <a:cs typeface="Arial"/>
              </a:rPr>
              <a:t>of</a:t>
            </a:r>
            <a:r>
              <a:rPr lang="en-IN" sz="2800" spc="-5" dirty="0">
                <a:solidFill>
                  <a:srgbClr val="FF0000"/>
                </a:solidFill>
                <a:latin typeface="Arial"/>
                <a:cs typeface="Arial"/>
              </a:rPr>
              <a:t> </a:t>
            </a:r>
            <a:r>
              <a:rPr sz="2800" b="1" spc="-5" dirty="0">
                <a:solidFill>
                  <a:srgbClr val="FF0000"/>
                </a:solidFill>
                <a:latin typeface="Arial"/>
                <a:cs typeface="Arial"/>
              </a:rPr>
              <a:t>Numerical Features:</a:t>
            </a:r>
            <a:r>
              <a:rPr lang="en-IN" sz="2800" b="1" spc="-5" dirty="0">
                <a:solidFill>
                  <a:srgbClr val="FF0000"/>
                </a:solidFill>
                <a:latin typeface="Arial"/>
                <a:cs typeface="Arial"/>
              </a:rPr>
              <a:t>-</a:t>
            </a:r>
            <a:endParaRPr sz="2800" dirty="0">
              <a:solidFill>
                <a:srgbClr val="FF0000"/>
              </a:solidFill>
              <a:latin typeface="Arial"/>
              <a:cs typeface="Arial"/>
            </a:endParaRPr>
          </a:p>
        </p:txBody>
      </p:sp>
      <p:pic>
        <p:nvPicPr>
          <p:cNvPr id="12290" name="Picture 2">
            <a:extLst>
              <a:ext uri="{FF2B5EF4-FFF2-40B4-BE49-F238E27FC236}">
                <a16:creationId xmlns:a16="http://schemas.microsoft.com/office/drawing/2014/main" id="{B065A2D7-EBBA-4630-B900-F07AC5845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3638"/>
            <a:ext cx="8686800" cy="27973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8CC733DC-8369-4628-A15D-FA6008132BF9}"/>
              </a:ext>
            </a:extLst>
          </p:cNvPr>
          <p:cNvSpPr/>
          <p:nvPr/>
        </p:nvSpPr>
        <p:spPr>
          <a:xfrm>
            <a:off x="152400" y="4095750"/>
            <a:ext cx="8915400" cy="1047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600" b="0" i="0" dirty="0">
                <a:solidFill>
                  <a:srgbClr val="212121"/>
                </a:solidFill>
                <a:effectLst/>
                <a:latin typeface="Arial" panose="020B0604020202020204" pitchFamily="34" charset="0"/>
                <a:cs typeface="Arial" panose="020B0604020202020204" pitchFamily="34" charset="0"/>
              </a:rPr>
              <a:t>We can see that the </a:t>
            </a:r>
            <a:r>
              <a:rPr lang="en-GB" sz="1600" b="1" i="0" dirty="0">
                <a:solidFill>
                  <a:srgbClr val="212121"/>
                </a:solidFill>
                <a:effectLst/>
                <a:latin typeface="Arial" panose="020B0604020202020204" pitchFamily="34" charset="0"/>
                <a:cs typeface="Arial" panose="020B0604020202020204" pitchFamily="34" charset="0"/>
              </a:rPr>
              <a:t>'Quantity'</a:t>
            </a:r>
            <a:r>
              <a:rPr lang="en-GB" sz="1600" b="0" i="0" dirty="0">
                <a:solidFill>
                  <a:srgbClr val="212121"/>
                </a:solidFill>
                <a:effectLst/>
                <a:latin typeface="Arial" panose="020B0604020202020204" pitchFamily="34" charset="0"/>
                <a:cs typeface="Arial" panose="020B0604020202020204" pitchFamily="34" charset="0"/>
              </a:rPr>
              <a:t>, </a:t>
            </a:r>
            <a:r>
              <a:rPr lang="en-GB" sz="1600" b="1" i="0" dirty="0">
                <a:solidFill>
                  <a:srgbClr val="212121"/>
                </a:solidFill>
                <a:effectLst/>
                <a:latin typeface="Arial" panose="020B0604020202020204" pitchFamily="34" charset="0"/>
                <a:cs typeface="Arial" panose="020B0604020202020204" pitchFamily="34" charset="0"/>
              </a:rPr>
              <a:t>'Unit Price'</a:t>
            </a:r>
            <a:r>
              <a:rPr lang="en-GB" sz="1600" b="0" i="0" dirty="0">
                <a:solidFill>
                  <a:srgbClr val="212121"/>
                </a:solidFill>
                <a:effectLst/>
                <a:latin typeface="Arial" panose="020B0604020202020204" pitchFamily="34" charset="0"/>
                <a:cs typeface="Arial" panose="020B0604020202020204" pitchFamily="34" charset="0"/>
              </a:rPr>
              <a:t>, </a:t>
            </a:r>
            <a:r>
              <a:rPr lang="en-GB" sz="1600" b="1" i="0" dirty="0">
                <a:solidFill>
                  <a:srgbClr val="212121"/>
                </a:solidFill>
                <a:effectLst/>
                <a:latin typeface="Arial" panose="020B0604020202020204" pitchFamily="34" charset="0"/>
                <a:cs typeface="Arial" panose="020B0604020202020204" pitchFamily="34" charset="0"/>
              </a:rPr>
              <a:t>'Total Amount'</a:t>
            </a:r>
            <a:r>
              <a:rPr lang="en-GB" sz="1600" b="0" i="0" dirty="0">
                <a:solidFill>
                  <a:srgbClr val="212121"/>
                </a:solidFill>
                <a:effectLst/>
                <a:latin typeface="Arial" panose="020B0604020202020204" pitchFamily="34" charset="0"/>
                <a:cs typeface="Arial" panose="020B0604020202020204" pitchFamily="34" charset="0"/>
              </a:rPr>
              <a:t> are all positively skewed,(mean &gt; median &gt; mode)</a:t>
            </a:r>
          </a:p>
          <a:p>
            <a:pPr algn="l"/>
            <a:r>
              <a:rPr lang="en-GB" sz="1600" b="0" i="0" dirty="0">
                <a:solidFill>
                  <a:srgbClr val="212121"/>
                </a:solidFill>
                <a:effectLst/>
                <a:latin typeface="Arial" panose="020B0604020202020204" pitchFamily="34" charset="0"/>
                <a:cs typeface="Arial" panose="020B0604020202020204" pitchFamily="34" charset="0"/>
              </a:rPr>
              <a:t>Ideally these features must be symmetric,(mean = median = mode) For this we must apply some kind of transformation to make these distributions close symmetric.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6062903-FC00-410C-945E-2EF96C539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67" y="1657350"/>
            <a:ext cx="8610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AFEC8B-1FAE-4C56-982D-2E1A923BC1B3}"/>
              </a:ext>
            </a:extLst>
          </p:cNvPr>
          <p:cNvSpPr txBox="1"/>
          <p:nvPr/>
        </p:nvSpPr>
        <p:spPr>
          <a:xfrm>
            <a:off x="152400" y="514350"/>
            <a:ext cx="8763000" cy="954107"/>
          </a:xfrm>
          <a:prstGeom prst="rect">
            <a:avLst/>
          </a:prstGeom>
          <a:noFill/>
        </p:spPr>
        <p:txBody>
          <a:bodyPr wrap="square">
            <a:spAutoFit/>
          </a:bodyPr>
          <a:lstStyle/>
          <a:p>
            <a:r>
              <a:rPr lang="en-GB" sz="2800" b="1" dirty="0">
                <a:solidFill>
                  <a:schemeClr val="accent6">
                    <a:lumMod val="50000"/>
                  </a:schemeClr>
                </a:solidFill>
                <a:effectLst/>
                <a:latin typeface="Arial" panose="020B0604020202020204" pitchFamily="34" charset="0"/>
                <a:cs typeface="Arial" panose="020B0604020202020204" pitchFamily="34" charset="0"/>
              </a:rPr>
              <a:t>              </a:t>
            </a:r>
            <a:r>
              <a:rPr lang="en-GB" sz="2800" b="1" dirty="0">
                <a:solidFill>
                  <a:srgbClr val="FF0000"/>
                </a:solidFill>
                <a:effectLst/>
                <a:latin typeface="Arial" panose="020B0604020202020204" pitchFamily="34" charset="0"/>
                <a:cs typeface="Arial" panose="020B0604020202020204" pitchFamily="34" charset="0"/>
              </a:rPr>
              <a:t>Distribution Of </a:t>
            </a:r>
            <a:r>
              <a:rPr lang="en-IN" sz="2800" b="1" i="0" dirty="0">
                <a:solidFill>
                  <a:srgbClr val="FF0000"/>
                </a:solidFill>
                <a:effectLst/>
                <a:latin typeface="Arial" panose="020B0604020202020204" pitchFamily="34" charset="0"/>
                <a:cs typeface="Arial" panose="020B0604020202020204" pitchFamily="34" charset="0"/>
              </a:rPr>
              <a:t>logarithmic</a:t>
            </a:r>
            <a:r>
              <a:rPr lang="en-GB" sz="2800" b="1" dirty="0">
                <a:solidFill>
                  <a:srgbClr val="FF0000"/>
                </a:solidFill>
                <a:effectLst/>
                <a:latin typeface="Arial" panose="020B0604020202020204" pitchFamily="34" charset="0"/>
                <a:cs typeface="Arial" panose="020B0604020202020204" pitchFamily="34" charset="0"/>
              </a:rPr>
              <a:t> </a:t>
            </a:r>
          </a:p>
          <a:p>
            <a:r>
              <a:rPr lang="en-GB" sz="2800" b="1" dirty="0">
                <a:solidFill>
                  <a:srgbClr val="FF0000"/>
                </a:solidFill>
                <a:latin typeface="Arial" panose="020B0604020202020204" pitchFamily="34" charset="0"/>
                <a:cs typeface="Arial" panose="020B0604020202020204" pitchFamily="34" charset="0"/>
              </a:rPr>
              <a:t>                </a:t>
            </a:r>
            <a:r>
              <a:rPr lang="en-GB" sz="2800" b="1" dirty="0">
                <a:solidFill>
                  <a:srgbClr val="FF0000"/>
                </a:solidFill>
                <a:effectLst/>
                <a:latin typeface="Arial" panose="020B0604020202020204" pitchFamily="34" charset="0"/>
                <a:cs typeface="Arial" panose="020B0604020202020204" pitchFamily="34" charset="0"/>
              </a:rPr>
              <a:t>Transformed Features:-</a:t>
            </a:r>
          </a:p>
        </p:txBody>
      </p:sp>
    </p:spTree>
    <p:extLst>
      <p:ext uri="{BB962C8B-B14F-4D97-AF65-F5344CB8AC3E}">
        <p14:creationId xmlns:p14="http://schemas.microsoft.com/office/powerpoint/2010/main" val="54266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E1F0D-4FC6-4559-A5F3-D6BC230F015D}"/>
              </a:ext>
            </a:extLst>
          </p:cNvPr>
          <p:cNvSpPr txBox="1"/>
          <p:nvPr/>
        </p:nvSpPr>
        <p:spPr>
          <a:xfrm>
            <a:off x="0" y="0"/>
            <a:ext cx="9144000" cy="5109091"/>
          </a:xfrm>
          <a:prstGeom prst="rect">
            <a:avLst/>
          </a:prstGeom>
          <a:noFill/>
        </p:spPr>
        <p:txBody>
          <a:bodyPr wrap="square">
            <a:spAutoFit/>
          </a:bodyPr>
          <a:lstStyle/>
          <a:p>
            <a:pPr marL="285750" indent="-285750">
              <a:buFont typeface="Wingdings" panose="05000000000000000000" pitchFamily="2" charset="2"/>
              <a:buChar char="v"/>
            </a:pPr>
            <a:r>
              <a:rPr lang="en-GB" sz="2800" b="1" i="0" u="none" strike="noStrike" dirty="0">
                <a:solidFill>
                  <a:srgbClr val="FF0000"/>
                </a:solidFill>
                <a:effectLst/>
                <a:latin typeface="Arial" panose="020B0604020202020204" pitchFamily="34" charset="0"/>
              </a:rPr>
              <a:t>Business Objective </a:t>
            </a:r>
            <a:r>
              <a:rPr lang="en-GB" sz="2800" b="1" dirty="0">
                <a:solidFill>
                  <a:srgbClr val="FF0000"/>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Customer segmentation is the practice of grouping the consumers of a firm into categories that represent the similarities among the customers in each category. In order to optimize each customer's value to the company, it is important to segment customers in order to determine how to interact with them. </a:t>
            </a: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Customer segmentation may enable marketers to reach out to each customer in the most efficient manner. A customer segmentation analysis enables marketers to accurately identify distinct groups of customers based on demographic, behavioural, and other factors by utilizing the vast amount of customer (and potential customer) data accessible</a:t>
            </a:r>
            <a:r>
              <a:rPr lang="en-GB"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en-GB" sz="2800" b="1" dirty="0">
                <a:solidFill>
                  <a:srgbClr val="FF0000"/>
                </a:solidFill>
                <a:latin typeface="Arial" panose="020B0604020202020204" pitchFamily="34" charset="0"/>
                <a:cs typeface="Arial" panose="020B0604020202020204" pitchFamily="34" charset="0"/>
              </a:rPr>
              <a:t> Problem Description :-</a:t>
            </a: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In this project, your task is to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935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72403D-A421-4E68-989D-09F4D72EE894}"/>
              </a:ext>
            </a:extLst>
          </p:cNvPr>
          <p:cNvSpPr txBox="1"/>
          <p:nvPr/>
        </p:nvSpPr>
        <p:spPr>
          <a:xfrm>
            <a:off x="152400" y="285750"/>
            <a:ext cx="8153400" cy="523220"/>
          </a:xfrm>
          <a:prstGeom prst="rect">
            <a:avLst/>
          </a:prstGeom>
          <a:noFill/>
        </p:spPr>
        <p:txBody>
          <a:bodyPr wrap="square">
            <a:spAutoFit/>
          </a:bodyPr>
          <a:lstStyle/>
          <a:p>
            <a:pPr algn="l"/>
            <a:r>
              <a:rPr lang="en-GB" sz="2800" b="1" i="0" dirty="0">
                <a:solidFill>
                  <a:srgbClr val="FF0000"/>
                </a:solidFill>
                <a:effectLst/>
                <a:latin typeface="Roboto" panose="02000000000000000000" pitchFamily="2" charset="0"/>
              </a:rPr>
              <a:t>Recency, Frequency, Monetary (RFM) Model</a:t>
            </a:r>
            <a:endParaRPr lang="en-GB" sz="2800" b="0" i="0" dirty="0">
              <a:solidFill>
                <a:srgbClr val="FF0000"/>
              </a:solidFill>
              <a:effectLst/>
              <a:latin typeface="Roboto" panose="02000000000000000000" pitchFamily="2" charset="0"/>
            </a:endParaRPr>
          </a:p>
        </p:txBody>
      </p:sp>
      <p:sp>
        <p:nvSpPr>
          <p:cNvPr id="8" name="TextBox 7">
            <a:extLst>
              <a:ext uri="{FF2B5EF4-FFF2-40B4-BE49-F238E27FC236}">
                <a16:creationId xmlns:a16="http://schemas.microsoft.com/office/drawing/2014/main" id="{FCE2A2C8-D91A-443A-A41F-AD13F8E76D9C}"/>
              </a:ext>
            </a:extLst>
          </p:cNvPr>
          <p:cNvSpPr txBox="1"/>
          <p:nvPr/>
        </p:nvSpPr>
        <p:spPr>
          <a:xfrm>
            <a:off x="152400" y="865706"/>
            <a:ext cx="8915400" cy="3077766"/>
          </a:xfrm>
          <a:prstGeom prst="rect">
            <a:avLst/>
          </a:prstGeom>
          <a:noFill/>
        </p:spPr>
        <p:txBody>
          <a:bodyPr wrap="square">
            <a:spAutoFit/>
          </a:bodyPr>
          <a:lstStyle/>
          <a:p>
            <a:pPr algn="l"/>
            <a:r>
              <a:rPr lang="en-GB" sz="1400" b="1" i="0" dirty="0">
                <a:solidFill>
                  <a:srgbClr val="212121"/>
                </a:solidFill>
                <a:effectLst/>
                <a:latin typeface="Arial" panose="020B0604020202020204" pitchFamily="34" charset="0"/>
                <a:cs typeface="Arial" panose="020B0604020202020204" pitchFamily="34" charset="0"/>
              </a:rPr>
              <a:t>Recency, Frequency, Monetary</a:t>
            </a:r>
            <a:r>
              <a:rPr lang="en-GB" sz="1400" b="0" i="0" dirty="0">
                <a:solidFill>
                  <a:srgbClr val="212121"/>
                </a:solidFill>
                <a:effectLst/>
                <a:latin typeface="Arial" panose="020B0604020202020204" pitchFamily="34" charset="0"/>
                <a:cs typeface="Arial" panose="020B0604020202020204" pitchFamily="34" charset="0"/>
              </a:rPr>
              <a:t> value is a marketing analysis tool used to identify a company's or an organization's best customers by using certain measures. The RFM model is based on three quantitative factors</a:t>
            </a:r>
          </a:p>
          <a:p>
            <a:pPr algn="l"/>
            <a:r>
              <a:rPr lang="en-GB" sz="1400" b="1" i="0" dirty="0">
                <a:solidFill>
                  <a:srgbClr val="212121"/>
                </a:solidFill>
                <a:effectLst/>
                <a:latin typeface="Arial" panose="020B0604020202020204" pitchFamily="34" charset="0"/>
                <a:cs typeface="Arial" panose="020B0604020202020204" pitchFamily="34" charset="0"/>
              </a:rPr>
              <a:t>Recency: </a:t>
            </a:r>
            <a:r>
              <a:rPr lang="en-GB" sz="1400" b="0" i="0" dirty="0">
                <a:solidFill>
                  <a:srgbClr val="212121"/>
                </a:solidFill>
                <a:effectLst/>
                <a:latin typeface="Arial" panose="020B0604020202020204" pitchFamily="34" charset="0"/>
                <a:cs typeface="Arial" panose="020B0604020202020204" pitchFamily="34" charset="0"/>
              </a:rPr>
              <a:t>How recently a customer has made a purchase</a:t>
            </a:r>
          </a:p>
          <a:p>
            <a:pPr algn="l"/>
            <a:r>
              <a:rPr lang="en-GB" sz="1400" b="1" i="0" dirty="0">
                <a:solidFill>
                  <a:srgbClr val="212121"/>
                </a:solidFill>
                <a:effectLst/>
                <a:latin typeface="Arial" panose="020B0604020202020204" pitchFamily="34" charset="0"/>
                <a:cs typeface="Arial" panose="020B0604020202020204" pitchFamily="34" charset="0"/>
              </a:rPr>
              <a:t>Frequency: </a:t>
            </a:r>
            <a:r>
              <a:rPr lang="en-GB" sz="1400" b="0" i="0" dirty="0">
                <a:solidFill>
                  <a:srgbClr val="212121"/>
                </a:solidFill>
                <a:effectLst/>
                <a:latin typeface="Arial" panose="020B0604020202020204" pitchFamily="34" charset="0"/>
                <a:cs typeface="Arial" panose="020B0604020202020204" pitchFamily="34" charset="0"/>
              </a:rPr>
              <a:t>How often a customer makes a purchase.</a:t>
            </a:r>
          </a:p>
          <a:p>
            <a:pPr algn="l"/>
            <a:r>
              <a:rPr lang="en-GB" sz="1400" b="1" i="0" dirty="0">
                <a:solidFill>
                  <a:srgbClr val="212121"/>
                </a:solidFill>
                <a:effectLst/>
                <a:latin typeface="Arial" panose="020B0604020202020204" pitchFamily="34" charset="0"/>
                <a:cs typeface="Arial" panose="020B0604020202020204" pitchFamily="34" charset="0"/>
              </a:rPr>
              <a:t>Monetary Value: </a:t>
            </a:r>
            <a:r>
              <a:rPr lang="en-GB" sz="1400" b="0" i="0" dirty="0">
                <a:solidFill>
                  <a:srgbClr val="212121"/>
                </a:solidFill>
                <a:effectLst/>
                <a:latin typeface="Arial" panose="020B0604020202020204" pitchFamily="34" charset="0"/>
                <a:cs typeface="Arial" panose="020B0604020202020204" pitchFamily="34" charset="0"/>
              </a:rPr>
              <a:t>How much money a customer spends on  </a:t>
            </a:r>
          </a:p>
          <a:p>
            <a:pPr algn="l"/>
            <a:endParaRPr lang="en-GB" dirty="0">
              <a:solidFill>
                <a:srgbClr val="212121"/>
              </a:solidFill>
              <a:latin typeface="Roboto" panose="02000000000000000000" pitchFamily="2" charset="0"/>
            </a:endParaRPr>
          </a:p>
          <a:p>
            <a:pPr algn="l"/>
            <a:r>
              <a:rPr lang="en-GB" b="1" i="0" dirty="0">
                <a:solidFill>
                  <a:srgbClr val="212121"/>
                </a:solidFill>
                <a:effectLst/>
                <a:latin typeface="Arial" panose="020B0604020202020204" pitchFamily="34" charset="0"/>
                <a:cs typeface="Arial" panose="020B0604020202020204" pitchFamily="34" charset="0"/>
              </a:rPr>
              <a:t>Performing RFM Segmentation and RFM Analysis:-</a:t>
            </a:r>
          </a:p>
          <a:p>
            <a:pPr algn="l"/>
            <a:r>
              <a:rPr lang="en-GB" sz="1400" b="0" i="0" dirty="0">
                <a:solidFill>
                  <a:srgbClr val="212121"/>
                </a:solidFill>
                <a:effectLst/>
                <a:latin typeface="Arial" panose="020B0604020202020204" pitchFamily="34" charset="0"/>
                <a:cs typeface="Arial" panose="020B0604020202020204" pitchFamily="34" charset="0"/>
              </a:rPr>
              <a:t>The first step in building an RFM model is to assign Recency, Frequency and Monetary values to each customer.</a:t>
            </a:r>
          </a:p>
          <a:p>
            <a:pPr algn="l"/>
            <a:r>
              <a:rPr lang="en-GB" sz="1400" b="0" i="0" dirty="0">
                <a:solidFill>
                  <a:srgbClr val="212121"/>
                </a:solidFill>
                <a:effectLst/>
                <a:latin typeface="Arial" panose="020B0604020202020204" pitchFamily="34" charset="0"/>
                <a:cs typeface="Arial" panose="020B0604020202020204" pitchFamily="34" charset="0"/>
              </a:rPr>
              <a:t>The second step is to divide the customer list into tiered groups for each of the three dimensions (R, F and M).</a:t>
            </a:r>
          </a:p>
          <a:p>
            <a:pPr algn="l"/>
            <a:r>
              <a:rPr lang="en-GB" sz="1400" b="0" i="0" dirty="0">
                <a:solidFill>
                  <a:srgbClr val="212121"/>
                </a:solidFill>
                <a:effectLst/>
                <a:latin typeface="Arial" panose="020B0604020202020204" pitchFamily="34" charset="0"/>
                <a:cs typeface="Arial" panose="020B0604020202020204" pitchFamily="34" charset="0"/>
              </a:rPr>
              <a:t>This approach does not require machine learning algorithms as segmentation can be done manually.</a:t>
            </a:r>
          </a:p>
          <a:p>
            <a:pPr algn="l"/>
            <a:endParaRPr lang="en-GB" b="0" i="0" dirty="0">
              <a:solidFill>
                <a:srgbClr val="212121"/>
              </a:solidFill>
              <a:effectLst/>
              <a:latin typeface="Roboto" panose="02000000000000000000" pitchFamily="2" charset="0"/>
            </a:endParaRPr>
          </a:p>
        </p:txBody>
      </p:sp>
      <p:sp>
        <p:nvSpPr>
          <p:cNvPr id="13" name="Rectangle 6">
            <a:extLst>
              <a:ext uri="{FF2B5EF4-FFF2-40B4-BE49-F238E27FC236}">
                <a16:creationId xmlns:a16="http://schemas.microsoft.com/office/drawing/2014/main" id="{536EE1EB-3247-4B6C-84DA-CB5AEB8CED34}"/>
              </a:ext>
            </a:extLst>
          </p:cNvPr>
          <p:cNvSpPr>
            <a:spLocks noChangeArrowheads="1"/>
          </p:cNvSpPr>
          <p:nvPr/>
        </p:nvSpPr>
        <p:spPr bwMode="auto">
          <a:xfrm>
            <a:off x="152400" y="3739440"/>
            <a:ext cx="86868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IN" sz="1600" b="1" dirty="0">
                <a:solidFill>
                  <a:srgbClr val="212121"/>
                </a:solidFill>
                <a:effectLst/>
                <a:cs typeface="Arial" panose="020B0604020202020204" pitchFamily="34" charset="0"/>
              </a:rPr>
              <a:t>Creating RFM Dataframe:-</a:t>
            </a:r>
            <a:endParaRPr kumimoji="0" lang="en-US" altLang="en-US" sz="1600" b="0" u="none" strike="noStrike" cap="none" normalizeH="0" baseline="0" dirty="0">
              <a:ln>
                <a:noFill/>
              </a:ln>
              <a:solidFill>
                <a:srgbClr val="21212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We will formulate the RFM dataset as follows</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Recency = Latest Date - Last Invoice Data</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Frequency = Count of invoice no. of transaction(s)</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cs typeface="Arial" panose="020B0604020202020204" pitchFamily="34" charset="0"/>
              </a:rPr>
              <a:t>Monetary = Sum of total amount for each customer</a:t>
            </a:r>
            <a:endParaRPr kumimoji="0" lang="en-US" altLang="en-US" sz="14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3123817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57150"/>
            <a:ext cx="8382000" cy="874598"/>
          </a:xfrm>
          <a:prstGeom prst="rect">
            <a:avLst/>
          </a:prstGeom>
        </p:spPr>
        <p:txBody>
          <a:bodyPr vert="horz" wrap="square" lIns="0" tIns="12700" rIns="0" bIns="0" rtlCol="0">
            <a:spAutoFit/>
          </a:bodyPr>
          <a:lstStyle/>
          <a:p>
            <a:pPr marL="12700" algn="ctr">
              <a:lnSpc>
                <a:spcPct val="100000"/>
              </a:lnSpc>
              <a:spcBef>
                <a:spcPts val="100"/>
              </a:spcBef>
            </a:pPr>
            <a:r>
              <a:rPr lang="en-GB" sz="2800" b="1" dirty="0">
                <a:solidFill>
                  <a:srgbClr val="FF0000"/>
                </a:solidFill>
                <a:effectLst/>
                <a:latin typeface="Arial" panose="020B0604020202020204" pitchFamily="34" charset="0"/>
                <a:cs typeface="Arial" panose="020B0604020202020204" pitchFamily="34" charset="0"/>
              </a:rPr>
              <a:t>Distribution of Recency, Frequency and Monetary Featu</a:t>
            </a:r>
            <a:r>
              <a:rPr lang="en-GB" sz="2800" b="1" i="1" dirty="0">
                <a:solidFill>
                  <a:schemeClr val="accent6">
                    <a:lumMod val="50000"/>
                  </a:schemeClr>
                </a:solidFill>
                <a:effectLst/>
                <a:latin typeface="Arial" panose="020B0604020202020204" pitchFamily="34" charset="0"/>
                <a:cs typeface="Arial" panose="020B0604020202020204" pitchFamily="34" charset="0"/>
              </a:rPr>
              <a:t>res</a:t>
            </a:r>
            <a:endParaRPr sz="2800" dirty="0">
              <a:solidFill>
                <a:schemeClr val="accent6">
                  <a:lumMod val="50000"/>
                </a:schemeClr>
              </a:solidFill>
              <a:latin typeface="Arial" panose="020B0604020202020204" pitchFamily="34" charset="0"/>
              <a:cs typeface="Arial" panose="020B0604020202020204" pitchFamily="34" charset="0"/>
            </a:endParaRPr>
          </a:p>
        </p:txBody>
      </p:sp>
      <p:pic>
        <p:nvPicPr>
          <p:cNvPr id="16386" name="Picture 2">
            <a:extLst>
              <a:ext uri="{FF2B5EF4-FFF2-40B4-BE49-F238E27FC236}">
                <a16:creationId xmlns:a16="http://schemas.microsoft.com/office/drawing/2014/main" id="{B8C480D2-F4D2-40FD-B418-0EE8AEDA9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8" y="912697"/>
            <a:ext cx="2415822"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B8A7A64A-3173-4894-AF94-280FA9970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011" y="931748"/>
            <a:ext cx="2819400"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536D5F19-7CF0-4D5D-A0DB-8DDB9703E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1444" y="938803"/>
            <a:ext cx="3200400" cy="3290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B94793E-B907-419B-8AE5-0F39B8FA1548}"/>
              </a:ext>
            </a:extLst>
          </p:cNvPr>
          <p:cNvSpPr/>
          <p:nvPr/>
        </p:nvSpPr>
        <p:spPr>
          <a:xfrm>
            <a:off x="152400" y="4552950"/>
            <a:ext cx="8816622"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200" b="0" i="0" dirty="0">
                <a:solidFill>
                  <a:srgbClr val="212121"/>
                </a:solidFill>
                <a:effectLst/>
                <a:latin typeface="Roboto" panose="02000000000000000000" pitchFamily="2" charset="0"/>
              </a:rPr>
              <a:t>The distributions all look skewed towards right.</a:t>
            </a:r>
          </a:p>
          <a:p>
            <a:pPr algn="l"/>
            <a:r>
              <a:rPr lang="en-GB" sz="1200" b="0" i="0" dirty="0">
                <a:solidFill>
                  <a:srgbClr val="212121"/>
                </a:solidFill>
                <a:effectLst/>
                <a:latin typeface="Roboto" panose="02000000000000000000" pitchFamily="2" charset="0"/>
              </a:rPr>
              <a:t>We can transform these features to make the distributions as close to a normal distribution as possible.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09550"/>
            <a:ext cx="7924800" cy="443070"/>
          </a:xfrm>
          <a:prstGeom prst="rect">
            <a:avLst/>
          </a:prstGeom>
        </p:spPr>
        <p:txBody>
          <a:bodyPr vert="horz" wrap="square" lIns="0" tIns="12065" rIns="0" bIns="0" rtlCol="0">
            <a:spAutoFit/>
          </a:bodyPr>
          <a:lstStyle/>
          <a:p>
            <a:pPr marL="12700">
              <a:lnSpc>
                <a:spcPct val="100000"/>
              </a:lnSpc>
              <a:spcBef>
                <a:spcPts val="95"/>
              </a:spcBef>
            </a:pPr>
            <a:r>
              <a:rPr lang="en-GB" sz="2800" b="1" dirty="0">
                <a:solidFill>
                  <a:schemeClr val="accent6">
                    <a:lumMod val="50000"/>
                  </a:schemeClr>
                </a:solidFill>
                <a:effectLst/>
                <a:latin typeface="Arial" panose="020B0604020202020204" pitchFamily="34" charset="0"/>
                <a:cs typeface="Arial" panose="020B0604020202020204" pitchFamily="34" charset="0"/>
              </a:rPr>
              <a:t>          </a:t>
            </a:r>
            <a:r>
              <a:rPr lang="en-GB" sz="2800" b="1" dirty="0">
                <a:solidFill>
                  <a:srgbClr val="FF0000"/>
                </a:solidFill>
                <a:effectLst/>
                <a:latin typeface="Arial" panose="020B0604020202020204" pitchFamily="34" charset="0"/>
                <a:cs typeface="Arial" panose="020B0604020202020204" pitchFamily="34" charset="0"/>
              </a:rPr>
              <a:t>Distribution of</a:t>
            </a:r>
            <a:r>
              <a:rPr lang="en-IN" sz="2800" b="1" dirty="0">
                <a:solidFill>
                  <a:srgbClr val="FF0000"/>
                </a:solidFill>
                <a:effectLst/>
                <a:latin typeface="Roboto" panose="02000000000000000000" pitchFamily="2" charset="0"/>
              </a:rPr>
              <a:t> l</a:t>
            </a:r>
            <a:r>
              <a:rPr lang="en-IN" sz="2800" b="1" dirty="0">
                <a:solidFill>
                  <a:srgbClr val="FF0000"/>
                </a:solidFill>
                <a:effectLst/>
                <a:latin typeface="Arial" panose="020B0604020202020204" pitchFamily="34" charset="0"/>
                <a:cs typeface="Arial" panose="020B0604020202020204" pitchFamily="34" charset="0"/>
              </a:rPr>
              <a:t>og transformation:-</a:t>
            </a:r>
            <a:endParaRPr lang="en-IN" sz="2800" b="1" dirty="0">
              <a:solidFill>
                <a:srgbClr val="FF0000"/>
              </a:solidFill>
              <a:latin typeface="Arial" panose="020B0604020202020204" pitchFamily="34" charset="0"/>
              <a:cs typeface="Arial" panose="020B0604020202020204" pitchFamily="34" charset="0"/>
            </a:endParaRPr>
          </a:p>
        </p:txBody>
      </p:sp>
      <p:pic>
        <p:nvPicPr>
          <p:cNvPr id="17410" name="Picture 2">
            <a:extLst>
              <a:ext uri="{FF2B5EF4-FFF2-40B4-BE49-F238E27FC236}">
                <a16:creationId xmlns:a16="http://schemas.microsoft.com/office/drawing/2014/main" id="{01B0B836-CA92-4670-B132-0D34BD595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2876"/>
            <a:ext cx="2514600" cy="3108337"/>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BB9F8446-92F9-4D85-BB8F-077BD2AB0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432" y="832876"/>
            <a:ext cx="2895600" cy="3276601"/>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A4DEF00F-B988-472F-9CB2-D29C20F71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832876"/>
            <a:ext cx="2895600" cy="34232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74131B35-D57A-415A-B94C-E6F3FAB685D0}"/>
              </a:ext>
            </a:extLst>
          </p:cNvPr>
          <p:cNvSpPr/>
          <p:nvPr/>
        </p:nvSpPr>
        <p:spPr>
          <a:xfrm>
            <a:off x="304800" y="4256081"/>
            <a:ext cx="8458200" cy="8874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GB" sz="1600" b="1" i="0" dirty="0">
                <a:solidFill>
                  <a:srgbClr val="212121"/>
                </a:solidFill>
                <a:effectLst/>
                <a:latin typeface="Arial" panose="020B0604020202020204" pitchFamily="34" charset="0"/>
                <a:cs typeface="Arial" panose="020B0604020202020204" pitchFamily="34" charset="0"/>
              </a:rPr>
              <a:t>We used the log transformed values of Recency, Frequency and Monetary for prediction using Machine Learning Models.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90880"/>
            <a:ext cx="7620000" cy="452120"/>
          </a:xfrm>
          <a:prstGeom prst="rect">
            <a:avLst/>
          </a:prstGeom>
        </p:spPr>
        <p:txBody>
          <a:bodyPr vert="horz" wrap="square" lIns="0" tIns="12065" rIns="0" bIns="0" rtlCol="0">
            <a:spAutoFit/>
          </a:bodyPr>
          <a:lstStyle/>
          <a:p>
            <a:pPr marL="12700">
              <a:lnSpc>
                <a:spcPct val="100000"/>
              </a:lnSpc>
              <a:spcBef>
                <a:spcPts val="95"/>
              </a:spcBef>
            </a:pPr>
            <a:r>
              <a:rPr lang="en-IN" sz="2800" b="1" spc="-5" dirty="0">
                <a:latin typeface="Arial"/>
                <a:cs typeface="Arial"/>
              </a:rPr>
              <a:t> </a:t>
            </a:r>
            <a:r>
              <a:rPr sz="2800" b="1" spc="-5" dirty="0">
                <a:latin typeface="Arial"/>
                <a:cs typeface="Arial"/>
              </a:rPr>
              <a:t>K- Means Clustering</a:t>
            </a:r>
            <a:r>
              <a:rPr sz="2800" b="1" spc="75" dirty="0">
                <a:latin typeface="Arial"/>
                <a:cs typeface="Arial"/>
              </a:rPr>
              <a:t> </a:t>
            </a:r>
            <a:r>
              <a:rPr sz="2800" b="1" spc="-5" dirty="0">
                <a:latin typeface="Arial"/>
                <a:cs typeface="Arial"/>
              </a:rPr>
              <a:t>Implementation:</a:t>
            </a:r>
            <a:r>
              <a:rPr lang="en-IN" sz="2800" b="1" spc="-5" dirty="0"/>
              <a:t>-</a:t>
            </a:r>
            <a:endParaRPr sz="2800" dirty="0">
              <a:latin typeface="Arial"/>
              <a:cs typeface="Arial"/>
            </a:endParaRPr>
          </a:p>
        </p:txBody>
      </p:sp>
      <p:sp>
        <p:nvSpPr>
          <p:cNvPr id="3" name="object 3"/>
          <p:cNvSpPr txBox="1">
            <a:spLocks noGrp="1"/>
          </p:cNvSpPr>
          <p:nvPr>
            <p:ph type="body" idx="1"/>
          </p:nvPr>
        </p:nvSpPr>
        <p:spPr>
          <a:xfrm>
            <a:off x="228600" y="926338"/>
            <a:ext cx="8839200" cy="3536866"/>
          </a:xfrm>
          <a:prstGeom prst="rect">
            <a:avLst/>
          </a:prstGeom>
        </p:spPr>
        <p:txBody>
          <a:bodyPr vert="horz" wrap="square" lIns="0" tIns="12700" rIns="0" bIns="0" rtlCol="0">
            <a:spAutoFit/>
          </a:bodyPr>
          <a:lstStyle/>
          <a:p>
            <a:pPr marL="12700" marR="5080">
              <a:lnSpc>
                <a:spcPct val="115300"/>
              </a:lnSpc>
              <a:spcBef>
                <a:spcPts val="100"/>
              </a:spcBef>
            </a:pPr>
            <a:r>
              <a:rPr sz="2000" dirty="0">
                <a:latin typeface="Arial" panose="020B0604020202020204" pitchFamily="34" charset="0"/>
                <a:cs typeface="Arial" panose="020B0604020202020204" pitchFamily="34" charset="0"/>
              </a:rPr>
              <a:t>It </a:t>
            </a:r>
            <a:r>
              <a:rPr sz="2000" spc="-5" dirty="0">
                <a:latin typeface="Arial" panose="020B0604020202020204" pitchFamily="34" charset="0"/>
                <a:cs typeface="Arial" panose="020B0604020202020204" pitchFamily="34" charset="0"/>
              </a:rPr>
              <a:t>can be summarized </a:t>
            </a:r>
            <a:r>
              <a:rPr sz="2000" dirty="0">
                <a:latin typeface="Arial" panose="020B0604020202020204" pitchFamily="34" charset="0"/>
                <a:cs typeface="Arial" panose="020B0604020202020204" pitchFamily="34" charset="0"/>
              </a:rPr>
              <a:t>as the </a:t>
            </a:r>
            <a:r>
              <a:rPr sz="2000" spc="-5" dirty="0">
                <a:latin typeface="Arial" panose="020B0604020202020204" pitchFamily="34" charset="0"/>
                <a:cs typeface="Arial" panose="020B0604020202020204" pitchFamily="34" charset="0"/>
              </a:rPr>
              <a:t>process of finding </a:t>
            </a:r>
            <a:r>
              <a:rPr sz="2000" dirty="0">
                <a:latin typeface="Arial" panose="020B0604020202020204" pitchFamily="34" charset="0"/>
                <a:cs typeface="Arial" panose="020B0604020202020204" pitchFamily="34" charset="0"/>
              </a:rPr>
              <a:t>data </a:t>
            </a:r>
            <a:r>
              <a:rPr sz="2000" spc="-5" dirty="0">
                <a:latin typeface="Arial" panose="020B0604020202020204" pitchFamily="34" charset="0"/>
                <a:cs typeface="Arial" panose="020B0604020202020204" pitchFamily="34" charset="0"/>
              </a:rPr>
              <a:t>subgroups where </a:t>
            </a:r>
            <a:r>
              <a:rPr sz="2000" dirty="0">
                <a:latin typeface="Arial" panose="020B0604020202020204" pitchFamily="34" charset="0"/>
                <a:cs typeface="Arial" panose="020B0604020202020204" pitchFamily="34" charset="0"/>
              </a:rPr>
              <a:t>data </a:t>
            </a:r>
            <a:r>
              <a:rPr lang="en-IN" sz="2000"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points </a:t>
            </a:r>
            <a:r>
              <a:rPr sz="2000" spc="-5" dirty="0">
                <a:latin typeface="Arial" panose="020B0604020202020204" pitchFamily="34" charset="0"/>
                <a:cs typeface="Arial" panose="020B0604020202020204" pitchFamily="34" charset="0"/>
              </a:rPr>
              <a:t>in </a:t>
            </a:r>
            <a:r>
              <a:rPr sz="2000" dirty="0">
                <a:latin typeface="Arial" panose="020B0604020202020204" pitchFamily="34" charset="0"/>
                <a:cs typeface="Arial" panose="020B0604020202020204" pitchFamily="34" charset="0"/>
              </a:rPr>
              <a:t>the same  </a:t>
            </a:r>
            <a:r>
              <a:rPr sz="2000" spc="-5" dirty="0">
                <a:latin typeface="Arial" panose="020B0604020202020204" pitchFamily="34" charset="0"/>
                <a:cs typeface="Arial" panose="020B0604020202020204" pitchFamily="34" charset="0"/>
              </a:rPr>
              <a:t>subgroup (cluster) are </a:t>
            </a:r>
            <a:r>
              <a:rPr sz="2000" spc="-10" dirty="0">
                <a:latin typeface="Arial" panose="020B0604020202020204" pitchFamily="34" charset="0"/>
                <a:cs typeface="Arial" panose="020B0604020202020204" pitchFamily="34" charset="0"/>
              </a:rPr>
              <a:t>extremely </a:t>
            </a:r>
            <a:r>
              <a:rPr sz="2000" spc="-5" dirty="0">
                <a:latin typeface="Arial" panose="020B0604020202020204" pitchFamily="34" charset="0"/>
                <a:cs typeface="Arial" panose="020B0604020202020204" pitchFamily="34" charset="0"/>
              </a:rPr>
              <a:t>similar </a:t>
            </a:r>
            <a:r>
              <a:rPr sz="2000" dirty="0">
                <a:latin typeface="Arial" panose="020B0604020202020204" pitchFamily="34" charset="0"/>
                <a:cs typeface="Arial" panose="020B0604020202020204" pitchFamily="34" charset="0"/>
              </a:rPr>
              <a:t>and </a:t>
            </a:r>
            <a:r>
              <a:rPr sz="2000" spc="-5" dirty="0">
                <a:latin typeface="Arial" panose="020B0604020202020204" pitchFamily="34" charset="0"/>
                <a:cs typeface="Arial" panose="020B0604020202020204" pitchFamily="34" charset="0"/>
              </a:rPr>
              <a:t>other </a:t>
            </a:r>
            <a:r>
              <a:rPr sz="2000" dirty="0">
                <a:latin typeface="Arial" panose="020B0604020202020204" pitchFamily="34" charset="0"/>
                <a:cs typeface="Arial" panose="020B0604020202020204" pitchFamily="34" charset="0"/>
              </a:rPr>
              <a:t>data </a:t>
            </a:r>
            <a:r>
              <a:rPr sz="2000" spc="-5" dirty="0">
                <a:latin typeface="Arial" panose="020B0604020202020204" pitchFamily="34" charset="0"/>
                <a:cs typeface="Arial" panose="020B0604020202020204" pitchFamily="34" charset="0"/>
              </a:rPr>
              <a:t>points in other clusters are very</a:t>
            </a:r>
            <a:r>
              <a:rPr sz="2000" spc="16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different.</a:t>
            </a:r>
          </a:p>
          <a:p>
            <a:pPr>
              <a:lnSpc>
                <a:spcPct val="100000"/>
              </a:lnSpc>
              <a:spcBef>
                <a:spcPts val="20"/>
              </a:spcBef>
            </a:pPr>
            <a:endParaRPr sz="1450" dirty="0"/>
          </a:p>
          <a:p>
            <a:pPr marL="12700">
              <a:lnSpc>
                <a:spcPct val="100000"/>
              </a:lnSpc>
            </a:pPr>
            <a:r>
              <a:rPr sz="1800" b="1" spc="-5" dirty="0">
                <a:latin typeface="Arial" panose="020B0604020202020204" pitchFamily="34" charset="0"/>
                <a:cs typeface="Arial" panose="020B0604020202020204" pitchFamily="34" charset="0"/>
              </a:rPr>
              <a:t>Finding Optimal Number of</a:t>
            </a:r>
            <a:r>
              <a:rPr sz="1800" b="1" spc="35" dirty="0">
                <a:latin typeface="Arial" panose="020B0604020202020204" pitchFamily="34" charset="0"/>
                <a:cs typeface="Arial" panose="020B0604020202020204" pitchFamily="34" charset="0"/>
              </a:rPr>
              <a:t> </a:t>
            </a:r>
            <a:r>
              <a:rPr sz="1800" b="1" spc="-5" dirty="0">
                <a:latin typeface="Arial" panose="020B0604020202020204" pitchFamily="34" charset="0"/>
                <a:cs typeface="Arial" panose="020B0604020202020204" pitchFamily="34" charset="0"/>
              </a:rPr>
              <a:t>Clusters</a:t>
            </a:r>
            <a:endParaRPr sz="1800" dirty="0">
              <a:latin typeface="Arial" panose="020B0604020202020204" pitchFamily="34" charset="0"/>
              <a:cs typeface="Arial" panose="020B0604020202020204" pitchFamily="34" charset="0"/>
            </a:endParaRPr>
          </a:p>
          <a:p>
            <a:pPr marL="12700">
              <a:lnSpc>
                <a:spcPct val="100000"/>
              </a:lnSpc>
              <a:spcBef>
                <a:spcPts val="340"/>
              </a:spcBef>
              <a:buClr>
                <a:srgbClr val="F5FCFF"/>
              </a:buClr>
              <a:buSzPct val="90000"/>
              <a:tabLst>
                <a:tab pos="354965" algn="l"/>
                <a:tab pos="355600" algn="l"/>
              </a:tabLst>
            </a:pPr>
            <a:r>
              <a:rPr sz="1800" dirty="0">
                <a:latin typeface="Arial" panose="020B0604020202020204" pitchFamily="34" charset="0"/>
                <a:cs typeface="Arial" panose="020B0604020202020204" pitchFamily="34" charset="0"/>
              </a:rPr>
              <a:t>There are two </a:t>
            </a:r>
            <a:r>
              <a:rPr sz="1800" spc="-5" dirty="0">
                <a:latin typeface="Arial" panose="020B0604020202020204" pitchFamily="34" charset="0"/>
                <a:cs typeface="Arial" panose="020B0604020202020204" pitchFamily="34" charset="0"/>
              </a:rPr>
              <a:t>primary </a:t>
            </a:r>
            <a:r>
              <a:rPr sz="1800" dirty="0">
                <a:latin typeface="Arial" panose="020B0604020202020204" pitchFamily="34" charset="0"/>
                <a:cs typeface="Arial" panose="020B0604020202020204" pitchFamily="34" charset="0"/>
              </a:rPr>
              <a:t>methods </a:t>
            </a:r>
            <a:r>
              <a:rPr sz="1800" spc="-5" dirty="0">
                <a:latin typeface="Arial" panose="020B0604020202020204" pitchFamily="34" charset="0"/>
                <a:cs typeface="Arial" panose="020B0604020202020204" pitchFamily="34" charset="0"/>
              </a:rPr>
              <a:t>to </a:t>
            </a:r>
            <a:r>
              <a:rPr sz="1800" dirty="0">
                <a:latin typeface="Arial" panose="020B0604020202020204" pitchFamily="34" charset="0"/>
                <a:cs typeface="Arial" panose="020B0604020202020204" pitchFamily="34" charset="0"/>
              </a:rPr>
              <a:t>define </a:t>
            </a:r>
            <a:r>
              <a:rPr sz="1800" spc="-5" dirty="0">
                <a:latin typeface="Arial" panose="020B0604020202020204" pitchFamily="34" charset="0"/>
                <a:cs typeface="Arial" panose="020B0604020202020204" pitchFamily="34" charset="0"/>
              </a:rPr>
              <a:t>number of</a:t>
            </a:r>
            <a:r>
              <a:rPr sz="1800" spc="-114"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clusters:</a:t>
            </a:r>
            <a:endParaRPr lang="en-IN" sz="1800" spc="-5" dirty="0">
              <a:latin typeface="Arial" panose="020B0604020202020204" pitchFamily="34" charset="0"/>
              <a:cs typeface="Arial" panose="020B0604020202020204" pitchFamily="34" charset="0"/>
            </a:endParaRPr>
          </a:p>
          <a:p>
            <a:pPr marL="12700">
              <a:lnSpc>
                <a:spcPct val="100000"/>
              </a:lnSpc>
              <a:spcBef>
                <a:spcPts val="459"/>
              </a:spcBef>
            </a:pPr>
            <a:r>
              <a:rPr lang="en-GB" sz="1800" dirty="0">
                <a:solidFill>
                  <a:srgbClr val="CC0000"/>
                </a:solidFill>
                <a:latin typeface="Arial" panose="020B0604020202020204" pitchFamily="34" charset="0"/>
                <a:cs typeface="Arial" panose="020B0604020202020204" pitchFamily="34" charset="0"/>
              </a:rPr>
              <a:t>Silhouette </a:t>
            </a:r>
            <a:r>
              <a:rPr lang="en-GB" sz="1800" spc="-5" dirty="0">
                <a:solidFill>
                  <a:srgbClr val="CC0000"/>
                </a:solidFill>
                <a:latin typeface="Arial" panose="020B0604020202020204" pitchFamily="34" charset="0"/>
                <a:cs typeface="Arial" panose="020B0604020202020204" pitchFamily="34" charset="0"/>
              </a:rPr>
              <a:t>Score (math</a:t>
            </a:r>
            <a:r>
              <a:rPr lang="en-GB" sz="1800" spc="-50" dirty="0">
                <a:solidFill>
                  <a:srgbClr val="CC0000"/>
                </a:solidFill>
                <a:latin typeface="Arial" panose="020B0604020202020204" pitchFamily="34" charset="0"/>
                <a:cs typeface="Arial" panose="020B0604020202020204" pitchFamily="34" charset="0"/>
              </a:rPr>
              <a:t> </a:t>
            </a:r>
            <a:r>
              <a:rPr lang="en-GB" sz="1800" dirty="0">
                <a:solidFill>
                  <a:srgbClr val="CC0000"/>
                </a:solidFill>
                <a:latin typeface="Arial" panose="020B0604020202020204" pitchFamily="34" charset="0"/>
                <a:cs typeface="Arial" panose="020B0604020202020204" pitchFamily="34" charset="0"/>
              </a:rPr>
              <a:t>method)</a:t>
            </a:r>
          </a:p>
          <a:p>
            <a:pPr marL="12700">
              <a:lnSpc>
                <a:spcPct val="100000"/>
              </a:lnSpc>
              <a:spcBef>
                <a:spcPts val="459"/>
              </a:spcBef>
            </a:pPr>
            <a:r>
              <a:rPr lang="en-GB" sz="1800" dirty="0">
                <a:solidFill>
                  <a:srgbClr val="CC0000"/>
                </a:solidFill>
                <a:latin typeface="Arial" panose="020B0604020202020204" pitchFamily="34" charset="0"/>
                <a:cs typeface="Arial" panose="020B0604020202020204" pitchFamily="34" charset="0"/>
              </a:rPr>
              <a:t>Elbow </a:t>
            </a:r>
            <a:r>
              <a:rPr lang="en-GB" sz="1800" spc="-5" dirty="0">
                <a:solidFill>
                  <a:srgbClr val="CC0000"/>
                </a:solidFill>
                <a:latin typeface="Arial" panose="020B0604020202020204" pitchFamily="34" charset="0"/>
                <a:cs typeface="Arial" panose="020B0604020202020204" pitchFamily="34" charset="0"/>
              </a:rPr>
              <a:t>criterion (visual</a:t>
            </a:r>
            <a:r>
              <a:rPr lang="en-GB" sz="1800" spc="-55" dirty="0">
                <a:solidFill>
                  <a:srgbClr val="CC0000"/>
                </a:solidFill>
                <a:latin typeface="Arial" panose="020B0604020202020204" pitchFamily="34" charset="0"/>
                <a:cs typeface="Arial" panose="020B0604020202020204" pitchFamily="34" charset="0"/>
              </a:rPr>
              <a:t> </a:t>
            </a:r>
            <a:r>
              <a:rPr lang="en-GB" sz="1800" dirty="0">
                <a:solidFill>
                  <a:srgbClr val="CC0000"/>
                </a:solidFill>
                <a:latin typeface="Arial" panose="020B0604020202020204" pitchFamily="34" charset="0"/>
                <a:cs typeface="Arial" panose="020B0604020202020204" pitchFamily="34" charset="0"/>
              </a:rPr>
              <a:t>method)</a:t>
            </a:r>
            <a:r>
              <a:rPr lang="en-GB" sz="1800" dirty="0">
                <a:solidFill>
                  <a:srgbClr val="202020"/>
                </a:solidFill>
                <a:latin typeface="Arial" panose="020B0604020202020204" pitchFamily="34" charset="0"/>
                <a:cs typeface="Arial" panose="020B0604020202020204" pitchFamily="34" charset="0"/>
              </a:rPr>
              <a:t> Measures intra- and </a:t>
            </a:r>
            <a:r>
              <a:rPr lang="en-GB" sz="1800" spc="-5" dirty="0">
                <a:solidFill>
                  <a:srgbClr val="202020"/>
                </a:solidFill>
                <a:latin typeface="Arial" panose="020B0604020202020204" pitchFamily="34" charset="0"/>
                <a:cs typeface="Arial" panose="020B0604020202020204" pitchFamily="34" charset="0"/>
              </a:rPr>
              <a:t>inter-cluster</a:t>
            </a:r>
            <a:r>
              <a:rPr lang="en-GB" sz="1800" spc="-120" dirty="0">
                <a:solidFill>
                  <a:srgbClr val="202020"/>
                </a:solidFill>
                <a:latin typeface="Arial" panose="020B0604020202020204" pitchFamily="34" charset="0"/>
                <a:cs typeface="Arial" panose="020B0604020202020204" pitchFamily="34" charset="0"/>
              </a:rPr>
              <a:t> </a:t>
            </a:r>
            <a:r>
              <a:rPr lang="en-GB" sz="1800" dirty="0">
                <a:solidFill>
                  <a:srgbClr val="202020"/>
                </a:solidFill>
                <a:latin typeface="Arial" panose="020B0604020202020204" pitchFamily="34" charset="0"/>
                <a:cs typeface="Arial" panose="020B0604020202020204" pitchFamily="34" charset="0"/>
              </a:rPr>
              <a:t>distance</a:t>
            </a:r>
            <a:endParaRPr lang="en-GB" sz="1800" dirty="0">
              <a:latin typeface="Arial" panose="020B0604020202020204" pitchFamily="34" charset="0"/>
              <a:cs typeface="Arial" panose="020B0604020202020204" pitchFamily="34" charset="0"/>
            </a:endParaRPr>
          </a:p>
          <a:p>
            <a:pPr marL="12700">
              <a:lnSpc>
                <a:spcPct val="100000"/>
              </a:lnSpc>
              <a:spcBef>
                <a:spcPts val="459"/>
              </a:spcBef>
            </a:pPr>
            <a:r>
              <a:rPr lang="en-GB" sz="1800" dirty="0">
                <a:solidFill>
                  <a:srgbClr val="202020"/>
                </a:solidFill>
                <a:latin typeface="Arial" panose="020B0604020202020204" pitchFamily="34" charset="0"/>
                <a:cs typeface="Arial" panose="020B0604020202020204" pitchFamily="34" charset="0"/>
              </a:rPr>
              <a:t>Plot </a:t>
            </a:r>
            <a:r>
              <a:rPr lang="en-GB" sz="1800" spc="-5" dirty="0">
                <a:solidFill>
                  <a:srgbClr val="202020"/>
                </a:solidFill>
                <a:latin typeface="Arial" panose="020B0604020202020204" pitchFamily="34" charset="0"/>
                <a:cs typeface="Arial" panose="020B0604020202020204" pitchFamily="34" charset="0"/>
              </a:rPr>
              <a:t>number of clusters </a:t>
            </a:r>
            <a:r>
              <a:rPr lang="en-GB" sz="1800" dirty="0">
                <a:solidFill>
                  <a:srgbClr val="202020"/>
                </a:solidFill>
                <a:latin typeface="Arial" panose="020B0604020202020204" pitchFamily="34" charset="0"/>
                <a:cs typeface="Arial" panose="020B0604020202020204" pitchFamily="34" charset="0"/>
              </a:rPr>
              <a:t>against </a:t>
            </a:r>
            <a:r>
              <a:rPr lang="en-GB" sz="1800" spc="-5" dirty="0">
                <a:solidFill>
                  <a:srgbClr val="202020"/>
                </a:solidFill>
                <a:latin typeface="Arial" panose="020B0604020202020204" pitchFamily="34" charset="0"/>
                <a:cs typeface="Arial" panose="020B0604020202020204" pitchFamily="34" charset="0"/>
              </a:rPr>
              <a:t>within-cluster  sum-of- squared-errors (SSE)</a:t>
            </a:r>
            <a:r>
              <a:rPr lang="en-GB" sz="1800" dirty="0">
                <a:solidFill>
                  <a:srgbClr val="202020"/>
                </a:solidFill>
                <a:latin typeface="Arial" panose="020B0604020202020204" pitchFamily="34" charset="0"/>
                <a:cs typeface="Arial" panose="020B0604020202020204" pitchFamily="34" charset="0"/>
              </a:rPr>
              <a:t>-</a:t>
            </a:r>
            <a:r>
              <a:rPr lang="en-GB" sz="1800" spc="-5" dirty="0">
                <a:solidFill>
                  <a:srgbClr val="202020"/>
                </a:solidFill>
                <a:latin typeface="Arial" panose="020B0604020202020204" pitchFamily="34" charset="0"/>
                <a:cs typeface="Arial" panose="020B0604020202020204" pitchFamily="34" charset="0"/>
              </a:rPr>
              <a:t>sum of squared</a:t>
            </a:r>
            <a:r>
              <a:rPr lang="en-GB" sz="1800" spc="-5" dirty="0">
                <a:latin typeface="Arial" panose="020B0604020202020204" pitchFamily="34" charset="0"/>
                <a:cs typeface="Arial" panose="020B0604020202020204" pitchFamily="34" charset="0"/>
              </a:rPr>
              <a:t> </a:t>
            </a:r>
            <a:r>
              <a:rPr lang="en-GB" sz="1800" dirty="0">
                <a:solidFill>
                  <a:srgbClr val="202020"/>
                </a:solidFill>
                <a:latin typeface="Arial" panose="020B0604020202020204" pitchFamily="34" charset="0"/>
                <a:cs typeface="Arial" panose="020B0604020202020204" pitchFamily="34" charset="0"/>
              </a:rPr>
              <a:t>distances from every data point </a:t>
            </a:r>
            <a:r>
              <a:rPr lang="en-GB" sz="1800" spc="-5" dirty="0">
                <a:solidFill>
                  <a:srgbClr val="202020"/>
                </a:solidFill>
                <a:latin typeface="Arial" panose="020B0604020202020204" pitchFamily="34" charset="0"/>
                <a:cs typeface="Arial" panose="020B0604020202020204" pitchFamily="34" charset="0"/>
              </a:rPr>
              <a:t>to their cluster</a:t>
            </a:r>
            <a:r>
              <a:rPr lang="en-GB" sz="1800" spc="-90" dirty="0">
                <a:solidFill>
                  <a:srgbClr val="202020"/>
                </a:solidFill>
                <a:latin typeface="Arial" panose="020B0604020202020204" pitchFamily="34" charset="0"/>
                <a:cs typeface="Arial" panose="020B0604020202020204" pitchFamily="34" charset="0"/>
              </a:rPr>
              <a:t> </a:t>
            </a:r>
            <a:r>
              <a:rPr lang="en-GB" sz="1800" spc="-5" dirty="0">
                <a:solidFill>
                  <a:srgbClr val="202020"/>
                </a:solidFill>
                <a:latin typeface="Arial" panose="020B0604020202020204" pitchFamily="34" charset="0"/>
                <a:cs typeface="Arial" panose="020B0604020202020204" pitchFamily="34" charset="0"/>
              </a:rPr>
              <a:t>canter.</a:t>
            </a:r>
            <a:endParaRPr lang="en-GB" sz="1800" dirty="0">
              <a:latin typeface="Arial" panose="020B0604020202020204" pitchFamily="34" charset="0"/>
              <a:cs typeface="Arial" panose="020B0604020202020204" pitchFamily="34" charset="0"/>
            </a:endParaRPr>
          </a:p>
          <a:p>
            <a:pPr marL="12700">
              <a:lnSpc>
                <a:spcPct val="100000"/>
              </a:lnSpc>
              <a:spcBef>
                <a:spcPts val="340"/>
              </a:spcBef>
              <a:buClr>
                <a:srgbClr val="F5FCFF"/>
              </a:buClr>
              <a:buSzPct val="90000"/>
              <a:tabLst>
                <a:tab pos="354965" algn="l"/>
                <a:tab pos="355600" algn="l"/>
              </a:tabLst>
            </a:pPr>
            <a:endParaRPr sz="2000" dirty="0"/>
          </a:p>
        </p:txBody>
      </p:sp>
      <p:sp>
        <p:nvSpPr>
          <p:cNvPr id="4" name="object 4"/>
          <p:cNvSpPr txBox="1"/>
          <p:nvPr/>
        </p:nvSpPr>
        <p:spPr>
          <a:xfrm>
            <a:off x="419201" y="3943349"/>
            <a:ext cx="1790599" cy="2136482"/>
          </a:xfrm>
          <a:prstGeom prst="rect">
            <a:avLst/>
          </a:prstGeom>
        </p:spPr>
        <p:txBody>
          <a:bodyPr vert="horz" wrap="square" lIns="0" tIns="88900" rIns="0" bIns="0" rtlCol="0">
            <a:spAutoFit/>
          </a:bodyPr>
          <a:lstStyle/>
          <a:p>
            <a:pPr marL="12700">
              <a:lnSpc>
                <a:spcPct val="100000"/>
              </a:lnSpc>
              <a:spcBef>
                <a:spcPts val="700"/>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0"/>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0"/>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0"/>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5"/>
              </a:spcBef>
            </a:pPr>
            <a:r>
              <a:rPr sz="1800" dirty="0">
                <a:solidFill>
                  <a:srgbClr val="F5FCFF"/>
                </a:solidFill>
                <a:latin typeface="Arial"/>
                <a:cs typeface="Arial"/>
              </a:rPr>
              <a:t>•</a:t>
            </a:r>
            <a:endParaRPr sz="1800" dirty="0">
              <a:latin typeface="Arial"/>
              <a:cs typeface="Arial"/>
            </a:endParaRPr>
          </a:p>
          <a:p>
            <a:pPr marL="12700">
              <a:lnSpc>
                <a:spcPct val="100000"/>
              </a:lnSpc>
              <a:spcBef>
                <a:spcPts val="600"/>
              </a:spcBef>
            </a:pPr>
            <a:r>
              <a:rPr sz="1800" dirty="0">
                <a:solidFill>
                  <a:srgbClr val="F5FCFF"/>
                </a:solidFill>
                <a:latin typeface="Arial"/>
                <a:cs typeface="Arial"/>
              </a:rPr>
              <a:t>•</a:t>
            </a:r>
            <a:endParaRPr sz="18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514858"/>
            <a:ext cx="7772400"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pitchFamily="34" charset="0"/>
                <a:cs typeface="Arial" panose="020B0604020202020204" pitchFamily="34" charset="0"/>
              </a:rPr>
              <a:t>Elbow Method on </a:t>
            </a:r>
            <a:r>
              <a:rPr sz="2800" b="1" dirty="0">
                <a:solidFill>
                  <a:srgbClr val="CC0000"/>
                </a:solidFill>
                <a:latin typeface="Arial" panose="020B0604020202020204" pitchFamily="34" charset="0"/>
                <a:cs typeface="Arial" panose="020B0604020202020204" pitchFamily="34" charset="0"/>
              </a:rPr>
              <a:t>Recency </a:t>
            </a:r>
            <a:r>
              <a:rPr sz="2800" b="1" spc="-5" dirty="0">
                <a:solidFill>
                  <a:srgbClr val="CC0000"/>
                </a:solidFill>
                <a:latin typeface="Arial" panose="020B0604020202020204" pitchFamily="34" charset="0"/>
                <a:cs typeface="Arial" panose="020B0604020202020204" pitchFamily="34" charset="0"/>
              </a:rPr>
              <a:t>and</a:t>
            </a:r>
            <a:r>
              <a:rPr sz="2800" b="1" spc="30" dirty="0">
                <a:solidFill>
                  <a:srgbClr val="CC0000"/>
                </a:solidFill>
                <a:latin typeface="Arial" panose="020B0604020202020204" pitchFamily="34" charset="0"/>
                <a:cs typeface="Arial" panose="020B0604020202020204" pitchFamily="34" charset="0"/>
              </a:rPr>
              <a:t> </a:t>
            </a:r>
            <a:r>
              <a:rPr sz="2800" b="1" spc="-5" dirty="0">
                <a:solidFill>
                  <a:srgbClr val="CC0000"/>
                </a:solidFill>
                <a:latin typeface="Arial" panose="020B0604020202020204" pitchFamily="34" charset="0"/>
                <a:cs typeface="Arial" panose="020B0604020202020204" pitchFamily="34" charset="0"/>
              </a:rPr>
              <a:t>Monetary:</a:t>
            </a:r>
            <a:r>
              <a:rPr lang="en-IN" sz="2800" b="1" spc="-5" dirty="0">
                <a:solidFill>
                  <a:srgbClr val="CC0000"/>
                </a:solidFill>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3" name="object 3"/>
          <p:cNvSpPr txBox="1"/>
          <p:nvPr/>
        </p:nvSpPr>
        <p:spPr>
          <a:xfrm>
            <a:off x="504850" y="1238834"/>
            <a:ext cx="740537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37C"/>
                </a:solidFill>
                <a:latin typeface="Arial"/>
                <a:cs typeface="Arial"/>
              </a:rPr>
              <a:t>The </a:t>
            </a:r>
            <a:r>
              <a:rPr sz="1800" spc="-5" dirty="0">
                <a:solidFill>
                  <a:srgbClr val="00637C"/>
                </a:solidFill>
                <a:latin typeface="Arial"/>
                <a:cs typeface="Arial"/>
              </a:rPr>
              <a:t>graph </a:t>
            </a:r>
            <a:r>
              <a:rPr sz="1800" dirty="0">
                <a:solidFill>
                  <a:srgbClr val="00637C"/>
                </a:solidFill>
                <a:latin typeface="Arial"/>
                <a:cs typeface="Arial"/>
              </a:rPr>
              <a:t>for the </a:t>
            </a:r>
            <a:r>
              <a:rPr sz="1800" spc="-5" dirty="0">
                <a:solidFill>
                  <a:srgbClr val="00637C"/>
                </a:solidFill>
                <a:latin typeface="Arial"/>
                <a:cs typeface="Arial"/>
              </a:rPr>
              <a:t>sum of square distance values </a:t>
            </a:r>
            <a:r>
              <a:rPr sz="1800" spc="-10" dirty="0">
                <a:solidFill>
                  <a:srgbClr val="00637C"/>
                </a:solidFill>
                <a:latin typeface="Arial"/>
                <a:cs typeface="Arial"/>
              </a:rPr>
              <a:t>and </a:t>
            </a:r>
            <a:r>
              <a:rPr sz="1800" spc="-5" dirty="0">
                <a:solidFill>
                  <a:srgbClr val="00637C"/>
                </a:solidFill>
                <a:latin typeface="Arial"/>
                <a:cs typeface="Arial"/>
              </a:rPr>
              <a:t>Number of</a:t>
            </a:r>
            <a:r>
              <a:rPr sz="1800" spc="60" dirty="0">
                <a:solidFill>
                  <a:srgbClr val="00637C"/>
                </a:solidFill>
                <a:latin typeface="Arial"/>
                <a:cs typeface="Arial"/>
              </a:rPr>
              <a:t> </a:t>
            </a:r>
            <a:r>
              <a:rPr sz="1800" spc="-5" dirty="0">
                <a:solidFill>
                  <a:srgbClr val="00637C"/>
                </a:solidFill>
                <a:latin typeface="Arial"/>
                <a:cs typeface="Arial"/>
              </a:rPr>
              <a:t>Clusters</a:t>
            </a:r>
            <a:endParaRPr sz="1800">
              <a:latin typeface="Arial"/>
              <a:cs typeface="Arial"/>
            </a:endParaRPr>
          </a:p>
        </p:txBody>
      </p:sp>
      <p:pic>
        <p:nvPicPr>
          <p:cNvPr id="21506" name="Picture 2">
            <a:extLst>
              <a:ext uri="{FF2B5EF4-FFF2-40B4-BE49-F238E27FC236}">
                <a16:creationId xmlns:a16="http://schemas.microsoft.com/office/drawing/2014/main" id="{D68E2CB3-861F-4A7F-9DFF-8482B5BB8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0217"/>
            <a:ext cx="4724400" cy="2968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9D59A-1647-4047-BD1A-AD59E5DDDB69}"/>
              </a:ext>
            </a:extLst>
          </p:cNvPr>
          <p:cNvSpPr txBox="1"/>
          <p:nvPr/>
        </p:nvSpPr>
        <p:spPr>
          <a:xfrm>
            <a:off x="304800" y="211633"/>
            <a:ext cx="8564034" cy="1384995"/>
          </a:xfrm>
          <a:prstGeom prst="rect">
            <a:avLst/>
          </a:prstGeom>
          <a:noFill/>
        </p:spPr>
        <p:txBody>
          <a:bodyPr wrap="square">
            <a:spAutoFit/>
          </a:bodyPr>
          <a:lstStyle/>
          <a:p>
            <a:pPr algn="l"/>
            <a:r>
              <a:rPr lang="en-IN" sz="2800" b="1" dirty="0">
                <a:solidFill>
                  <a:srgbClr val="FF0000"/>
                </a:solidFill>
                <a:effectLst/>
                <a:latin typeface="Arial" panose="020B0604020202020204" pitchFamily="34" charset="0"/>
                <a:cs typeface="Arial" panose="020B0604020202020204" pitchFamily="34" charset="0"/>
              </a:rPr>
              <a:t>Visualising Silhouette Analysis for n-clusters:-</a:t>
            </a:r>
          </a:p>
          <a:p>
            <a:br>
              <a:rPr lang="en-IN" sz="2800" b="1" dirty="0">
                <a:solidFill>
                  <a:srgbClr val="FF0000"/>
                </a:solidFill>
                <a:latin typeface="Arial" panose="020B0604020202020204" pitchFamily="34" charset="0"/>
                <a:cs typeface="Arial" panose="020B0604020202020204" pitchFamily="34" charset="0"/>
              </a:rPr>
            </a:br>
            <a:endParaRPr lang="en-IN" sz="2800" b="1" dirty="0">
              <a:solidFill>
                <a:srgbClr val="FF0000"/>
              </a:solidFill>
              <a:latin typeface="Arial" panose="020B0604020202020204" pitchFamily="34" charset="0"/>
              <a:cs typeface="Arial" panose="020B0604020202020204" pitchFamily="34" charset="0"/>
            </a:endParaRPr>
          </a:p>
        </p:txBody>
      </p:sp>
      <p:pic>
        <p:nvPicPr>
          <p:cNvPr id="19458" name="Picture 2">
            <a:extLst>
              <a:ext uri="{FF2B5EF4-FFF2-40B4-BE49-F238E27FC236}">
                <a16:creationId xmlns:a16="http://schemas.microsoft.com/office/drawing/2014/main" id="{6C608AFB-3AE2-45CC-8D71-C45BA3701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707496"/>
            <a:ext cx="3810000" cy="2141537"/>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8FFB9D6A-BE22-4B12-AD7A-F7D0EB5412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863864"/>
            <a:ext cx="3962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a:extLst>
              <a:ext uri="{FF2B5EF4-FFF2-40B4-BE49-F238E27FC236}">
                <a16:creationId xmlns:a16="http://schemas.microsoft.com/office/drawing/2014/main" id="{0E7FCFBC-4AEA-4C86-B455-DCC7B9C41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44" y="2876550"/>
            <a:ext cx="3575756" cy="2055317"/>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a:extLst>
              <a:ext uri="{FF2B5EF4-FFF2-40B4-BE49-F238E27FC236}">
                <a16:creationId xmlns:a16="http://schemas.microsoft.com/office/drawing/2014/main" id="{887ABB94-BDF8-4641-A056-9DC1E482E3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000" y="3104108"/>
            <a:ext cx="357575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695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222249"/>
            <a:ext cx="80518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a:cs typeface="Arial"/>
              </a:rPr>
              <a:t>Hyperparameter Tuning </a:t>
            </a:r>
            <a:r>
              <a:rPr sz="2800" b="1" spc="-10" dirty="0">
                <a:solidFill>
                  <a:srgbClr val="CC0000"/>
                </a:solidFill>
                <a:latin typeface="Arial"/>
                <a:cs typeface="Arial"/>
              </a:rPr>
              <a:t>For </a:t>
            </a:r>
            <a:r>
              <a:rPr sz="2800" b="1" spc="-5" dirty="0">
                <a:solidFill>
                  <a:srgbClr val="CC0000"/>
                </a:solidFill>
                <a:latin typeface="Arial"/>
                <a:cs typeface="Arial"/>
              </a:rPr>
              <a:t>the Best Value of</a:t>
            </a:r>
            <a:r>
              <a:rPr sz="2800" b="1" spc="140" dirty="0">
                <a:solidFill>
                  <a:srgbClr val="CC0000"/>
                </a:solidFill>
                <a:latin typeface="Arial"/>
                <a:cs typeface="Arial"/>
              </a:rPr>
              <a:t> </a:t>
            </a:r>
            <a:r>
              <a:rPr sz="2800" b="1" spc="-5" dirty="0">
                <a:solidFill>
                  <a:srgbClr val="CC0000"/>
                </a:solidFill>
                <a:latin typeface="Arial"/>
                <a:cs typeface="Arial"/>
              </a:rPr>
              <a:t>K</a:t>
            </a:r>
            <a:endParaRPr sz="2800" dirty="0">
              <a:latin typeface="Arial"/>
              <a:cs typeface="Arial"/>
            </a:endParaRPr>
          </a:p>
        </p:txBody>
      </p:sp>
      <p:sp>
        <p:nvSpPr>
          <p:cNvPr id="3" name="object 3"/>
          <p:cNvSpPr txBox="1"/>
          <p:nvPr/>
        </p:nvSpPr>
        <p:spPr>
          <a:xfrm>
            <a:off x="504850" y="811784"/>
            <a:ext cx="38684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37C"/>
                </a:solidFill>
                <a:latin typeface="Arial"/>
                <a:cs typeface="Arial"/>
              </a:rPr>
              <a:t>Customer segmentation by taking</a:t>
            </a:r>
            <a:r>
              <a:rPr sz="1800" spc="20" dirty="0">
                <a:solidFill>
                  <a:srgbClr val="00637C"/>
                </a:solidFill>
                <a:latin typeface="Arial"/>
                <a:cs typeface="Arial"/>
              </a:rPr>
              <a:t> </a:t>
            </a:r>
            <a:r>
              <a:rPr sz="1800" dirty="0">
                <a:solidFill>
                  <a:srgbClr val="00637C"/>
                </a:solidFill>
                <a:latin typeface="Arial"/>
                <a:cs typeface="Arial"/>
              </a:rPr>
              <a:t>k=2</a:t>
            </a:r>
            <a:endParaRPr sz="1800" dirty="0">
              <a:latin typeface="Arial"/>
              <a:cs typeface="Arial"/>
            </a:endParaRPr>
          </a:p>
        </p:txBody>
      </p:sp>
      <p:pic>
        <p:nvPicPr>
          <p:cNvPr id="22530" name="Picture 2">
            <a:extLst>
              <a:ext uri="{FF2B5EF4-FFF2-40B4-BE49-F238E27FC236}">
                <a16:creationId xmlns:a16="http://schemas.microsoft.com/office/drawing/2014/main" id="{465D8A05-C139-4D5F-B371-4A866E2D4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50" y="1352550"/>
            <a:ext cx="7010400" cy="297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BE0A1AA2-8E53-438F-BE89-F0BE5E452DA1}"/>
              </a:ext>
            </a:extLst>
          </p:cNvPr>
          <p:cNvSpPr/>
          <p:nvPr/>
        </p:nvSpPr>
        <p:spPr>
          <a:xfrm>
            <a:off x="685800" y="4476750"/>
            <a:ext cx="7756550" cy="5331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b="1" i="0" dirty="0">
                <a:solidFill>
                  <a:srgbClr val="212121"/>
                </a:solidFill>
                <a:effectLst/>
                <a:latin typeface="Arial" panose="020B0604020202020204" pitchFamily="34" charset="0"/>
                <a:cs typeface="Arial" panose="020B0604020202020204" pitchFamily="34" charset="0"/>
              </a:rPr>
              <a:t>When we separate customers by Recency and Monetary value, we can observe that they are well-separated.</a:t>
            </a:r>
            <a:endParaRPr lang="en-IN" sz="1600" b="1"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157353"/>
            <a:ext cx="8686800" cy="873957"/>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CC0000"/>
                </a:solidFill>
                <a:latin typeface="Arial" panose="020B0604020202020204" pitchFamily="34" charset="0"/>
                <a:cs typeface="Arial" panose="020B0604020202020204" pitchFamily="34" charset="0"/>
              </a:rPr>
              <a:t>Implementation </a:t>
            </a:r>
            <a:r>
              <a:rPr sz="2800" b="1" spc="-10" dirty="0">
                <a:solidFill>
                  <a:srgbClr val="CC0000"/>
                </a:solidFill>
                <a:latin typeface="Arial" panose="020B0604020202020204" pitchFamily="34" charset="0"/>
                <a:cs typeface="Arial" panose="020B0604020202020204" pitchFamily="34" charset="0"/>
              </a:rPr>
              <a:t>of </a:t>
            </a:r>
            <a:r>
              <a:rPr sz="2800" b="1" spc="-5" dirty="0">
                <a:solidFill>
                  <a:srgbClr val="CC0000"/>
                </a:solidFill>
                <a:latin typeface="Arial" panose="020B0604020202020204" pitchFamily="34" charset="0"/>
                <a:cs typeface="Arial" panose="020B0604020202020204" pitchFamily="34" charset="0"/>
              </a:rPr>
              <a:t>Density </a:t>
            </a:r>
            <a:r>
              <a:rPr sz="2800" b="1" spc="-10" dirty="0">
                <a:solidFill>
                  <a:srgbClr val="CC0000"/>
                </a:solidFill>
                <a:latin typeface="Arial" panose="020B0604020202020204" pitchFamily="34" charset="0"/>
                <a:cs typeface="Arial" panose="020B0604020202020204" pitchFamily="34" charset="0"/>
              </a:rPr>
              <a:t>Based Spatial </a:t>
            </a:r>
            <a:r>
              <a:rPr lang="en-GB" sz="2800" b="1" spc="-10" dirty="0">
                <a:solidFill>
                  <a:srgbClr val="CC0000"/>
                </a:solidFill>
                <a:latin typeface="Arial" panose="020B0604020202020204" pitchFamily="34" charset="0"/>
                <a:cs typeface="Arial" panose="020B0604020202020204" pitchFamily="34" charset="0"/>
              </a:rPr>
              <a:t>     </a:t>
            </a:r>
            <a:r>
              <a:rPr sz="2800" b="1" spc="-5" dirty="0">
                <a:solidFill>
                  <a:srgbClr val="CC0000"/>
                </a:solidFill>
                <a:latin typeface="Arial" panose="020B0604020202020204" pitchFamily="34" charset="0"/>
                <a:cs typeface="Arial" panose="020B0604020202020204" pitchFamily="34" charset="0"/>
              </a:rPr>
              <a:t>Clustering  </a:t>
            </a:r>
            <a:r>
              <a:rPr sz="2800" b="1" spc="-10" dirty="0">
                <a:solidFill>
                  <a:srgbClr val="CC0000"/>
                </a:solidFill>
                <a:latin typeface="Arial" panose="020B0604020202020204" pitchFamily="34" charset="0"/>
                <a:cs typeface="Arial" panose="020B0604020202020204" pitchFamily="34" charset="0"/>
              </a:rPr>
              <a:t>of </a:t>
            </a:r>
            <a:r>
              <a:rPr sz="2800" b="1" spc="-5" dirty="0">
                <a:solidFill>
                  <a:srgbClr val="CC0000"/>
                </a:solidFill>
                <a:latin typeface="Arial" panose="020B0604020202020204" pitchFamily="34" charset="0"/>
                <a:cs typeface="Arial" panose="020B0604020202020204" pitchFamily="34" charset="0"/>
              </a:rPr>
              <a:t>Applications with Noise </a:t>
            </a:r>
            <a:r>
              <a:rPr sz="2800" b="1" spc="-10" dirty="0">
                <a:solidFill>
                  <a:srgbClr val="CC0000"/>
                </a:solidFill>
                <a:latin typeface="Arial" panose="020B0604020202020204" pitchFamily="34" charset="0"/>
                <a:cs typeface="Arial" panose="020B0604020202020204" pitchFamily="34" charset="0"/>
              </a:rPr>
              <a:t>(DBSCAN):</a:t>
            </a:r>
            <a:r>
              <a:rPr lang="en-IN" sz="2800" b="1" spc="-10" dirty="0">
                <a:solidFill>
                  <a:srgbClr val="CC0000"/>
                </a:solidFill>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3" name="object 3"/>
          <p:cNvSpPr txBox="1"/>
          <p:nvPr/>
        </p:nvSpPr>
        <p:spPr>
          <a:xfrm>
            <a:off x="504850" y="1238834"/>
            <a:ext cx="3898900" cy="300355"/>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00637C"/>
                </a:solidFill>
                <a:latin typeface="Arial"/>
                <a:cs typeface="Arial"/>
              </a:rPr>
              <a:t>DBSCAN </a:t>
            </a:r>
            <a:r>
              <a:rPr sz="1800" b="1" dirty="0">
                <a:solidFill>
                  <a:srgbClr val="00637C"/>
                </a:solidFill>
                <a:latin typeface="Arial"/>
                <a:cs typeface="Arial"/>
              </a:rPr>
              <a:t>on </a:t>
            </a:r>
            <a:r>
              <a:rPr sz="1800" b="1" spc="-5" dirty="0">
                <a:solidFill>
                  <a:srgbClr val="00637C"/>
                </a:solidFill>
                <a:latin typeface="Arial"/>
                <a:cs typeface="Arial"/>
              </a:rPr>
              <a:t>Recency and</a:t>
            </a:r>
            <a:r>
              <a:rPr sz="1800" b="1" spc="15" dirty="0">
                <a:solidFill>
                  <a:srgbClr val="00637C"/>
                </a:solidFill>
                <a:latin typeface="Arial"/>
                <a:cs typeface="Arial"/>
              </a:rPr>
              <a:t> </a:t>
            </a:r>
            <a:r>
              <a:rPr sz="1800" b="1" dirty="0">
                <a:solidFill>
                  <a:srgbClr val="00637C"/>
                </a:solidFill>
                <a:latin typeface="Arial"/>
                <a:cs typeface="Arial"/>
              </a:rPr>
              <a:t>Monetary</a:t>
            </a:r>
            <a:endParaRPr sz="1800" dirty="0">
              <a:latin typeface="Arial"/>
              <a:cs typeface="Arial"/>
            </a:endParaRPr>
          </a:p>
        </p:txBody>
      </p:sp>
      <p:pic>
        <p:nvPicPr>
          <p:cNvPr id="23554" name="Picture 2">
            <a:extLst>
              <a:ext uri="{FF2B5EF4-FFF2-40B4-BE49-F238E27FC236}">
                <a16:creationId xmlns:a16="http://schemas.microsoft.com/office/drawing/2014/main" id="{4DDDA165-C458-49C8-9847-E8D33451A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09751"/>
            <a:ext cx="65532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4850" y="381761"/>
            <a:ext cx="8029550"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The </a:t>
            </a:r>
            <a:r>
              <a:rPr sz="1800" b="1" spc="-5" dirty="0">
                <a:solidFill>
                  <a:srgbClr val="FF0000"/>
                </a:solidFill>
                <a:latin typeface="Arial"/>
                <a:cs typeface="Arial"/>
              </a:rPr>
              <a:t>graph </a:t>
            </a:r>
            <a:r>
              <a:rPr sz="1800" b="1" dirty="0">
                <a:solidFill>
                  <a:srgbClr val="FF0000"/>
                </a:solidFill>
                <a:latin typeface="Arial"/>
                <a:cs typeface="Arial"/>
              </a:rPr>
              <a:t>for the sum </a:t>
            </a:r>
            <a:r>
              <a:rPr sz="1800" b="1" spc="-5" dirty="0">
                <a:solidFill>
                  <a:srgbClr val="FF0000"/>
                </a:solidFill>
                <a:latin typeface="Arial"/>
                <a:cs typeface="Arial"/>
              </a:rPr>
              <a:t>of square distance values and Number of</a:t>
            </a:r>
            <a:r>
              <a:rPr sz="1800" b="1" spc="85" dirty="0">
                <a:solidFill>
                  <a:srgbClr val="FF0000"/>
                </a:solidFill>
                <a:latin typeface="Arial"/>
                <a:cs typeface="Arial"/>
              </a:rPr>
              <a:t> </a:t>
            </a:r>
            <a:r>
              <a:rPr sz="1800" b="1" spc="-5" dirty="0">
                <a:solidFill>
                  <a:srgbClr val="FF0000"/>
                </a:solidFill>
                <a:latin typeface="Arial"/>
                <a:cs typeface="Arial"/>
              </a:rPr>
              <a:t>Clusters</a:t>
            </a:r>
            <a:endParaRPr sz="1800" b="1" dirty="0">
              <a:solidFill>
                <a:srgbClr val="FF0000"/>
              </a:solidFill>
              <a:latin typeface="Arial"/>
              <a:cs typeface="Arial"/>
            </a:endParaRPr>
          </a:p>
        </p:txBody>
      </p:sp>
      <p:sp>
        <p:nvSpPr>
          <p:cNvPr id="3" name="object 3"/>
          <p:cNvSpPr/>
          <p:nvPr/>
        </p:nvSpPr>
        <p:spPr>
          <a:xfrm>
            <a:off x="990599" y="1047750"/>
            <a:ext cx="7239001" cy="3581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7"/>
            <a:ext cx="783905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FF0000"/>
                </a:solidFill>
                <a:latin typeface="Arial" panose="020B0604020202020204" pitchFamily="34" charset="0"/>
                <a:cs typeface="Arial" panose="020B0604020202020204" pitchFamily="34" charset="0"/>
              </a:rPr>
              <a:t>Hyperparameter </a:t>
            </a:r>
            <a:r>
              <a:rPr sz="2800" b="1" spc="-5" dirty="0">
                <a:solidFill>
                  <a:srgbClr val="FF0000"/>
                </a:solidFill>
                <a:latin typeface="Arial" panose="020B0604020202020204" pitchFamily="34" charset="0"/>
                <a:cs typeface="Arial" panose="020B0604020202020204" pitchFamily="34" charset="0"/>
              </a:rPr>
              <a:t>Tuning For Best Value </a:t>
            </a:r>
            <a:r>
              <a:rPr sz="2800" b="1" spc="-10" dirty="0">
                <a:solidFill>
                  <a:srgbClr val="FF0000"/>
                </a:solidFill>
                <a:latin typeface="Arial" panose="020B0604020202020204" pitchFamily="34" charset="0"/>
                <a:cs typeface="Arial" panose="020B0604020202020204" pitchFamily="34" charset="0"/>
              </a:rPr>
              <a:t>of</a:t>
            </a:r>
            <a:r>
              <a:rPr sz="2800" b="1" spc="40" dirty="0">
                <a:solidFill>
                  <a:srgbClr val="FF0000"/>
                </a:solidFill>
                <a:latin typeface="Arial" panose="020B0604020202020204" pitchFamily="34" charset="0"/>
                <a:cs typeface="Arial" panose="020B0604020202020204" pitchFamily="34" charset="0"/>
              </a:rPr>
              <a:t> </a:t>
            </a:r>
            <a:r>
              <a:rPr sz="2800" b="1" spc="-5" dirty="0">
                <a:solidFill>
                  <a:srgbClr val="FF0000"/>
                </a:solidFill>
                <a:latin typeface="Arial" panose="020B0604020202020204" pitchFamily="34" charset="0"/>
                <a:cs typeface="Arial" panose="020B0604020202020204" pitchFamily="34" charset="0"/>
              </a:rPr>
              <a:t>K</a:t>
            </a:r>
            <a:r>
              <a:rPr lang="en-IN" sz="2800" b="1" spc="-5" dirty="0">
                <a:solidFill>
                  <a:srgbClr val="FF0000"/>
                </a:solidFill>
                <a:latin typeface="Arial" panose="020B0604020202020204" pitchFamily="34" charset="0"/>
                <a:cs typeface="Arial" panose="020B0604020202020204" pitchFamily="34" charset="0"/>
              </a:rPr>
              <a:t>:-</a:t>
            </a:r>
            <a:endParaRPr sz="2800" dirty="0">
              <a:solidFill>
                <a:srgbClr val="FF0000"/>
              </a:solidFill>
              <a:latin typeface="Arial" panose="020B0604020202020204" pitchFamily="34" charset="0"/>
              <a:cs typeface="Arial" panose="020B0604020202020204" pitchFamily="34" charset="0"/>
            </a:endParaRPr>
          </a:p>
        </p:txBody>
      </p:sp>
      <p:pic>
        <p:nvPicPr>
          <p:cNvPr id="24580" name="Picture 4">
            <a:extLst>
              <a:ext uri="{FF2B5EF4-FFF2-40B4-BE49-F238E27FC236}">
                <a16:creationId xmlns:a16="http://schemas.microsoft.com/office/drawing/2014/main" id="{69DBC9D8-8EED-47B3-B73F-AAD24D045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00150"/>
            <a:ext cx="7696200"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67C3AC-4A69-4C7C-8603-C643BB438730}"/>
              </a:ext>
            </a:extLst>
          </p:cNvPr>
          <p:cNvSpPr>
            <a:spLocks noGrp="1"/>
          </p:cNvSpPr>
          <p:nvPr>
            <p:ph type="title"/>
          </p:nvPr>
        </p:nvSpPr>
        <p:spPr>
          <a:xfrm>
            <a:off x="0" y="0"/>
            <a:ext cx="8153400" cy="2816156"/>
          </a:xfrm>
        </p:spPr>
        <p:txBody>
          <a:bodyPr/>
          <a:lstStyle/>
          <a:p>
            <a:pPr algn="l" rtl="0" fontAlgn="base">
              <a:spcBef>
                <a:spcPts val="100"/>
              </a:spcBef>
              <a:spcAft>
                <a:spcPts val="0"/>
              </a:spcAft>
            </a:pPr>
            <a:r>
              <a:rPr lang="en-IN" sz="3200" b="1" i="0" u="none" strike="noStrike" dirty="0">
                <a:solidFill>
                  <a:srgbClr val="000000"/>
                </a:solidFill>
                <a:effectLst/>
                <a:latin typeface="Arial" panose="020B0604020202020204" pitchFamily="34" charset="0"/>
              </a:rPr>
              <a:t>  </a:t>
            </a:r>
            <a:r>
              <a:rPr lang="en-IN" sz="2800" b="1" i="0" u="none" strike="noStrike" dirty="0">
                <a:solidFill>
                  <a:srgbClr val="FF0000"/>
                </a:solidFill>
                <a:effectLst/>
                <a:latin typeface="Arial" panose="020B0604020202020204" pitchFamily="34" charset="0"/>
              </a:rPr>
              <a:t>Data Set :-  </a:t>
            </a:r>
            <a:br>
              <a:rPr lang="en-IN" sz="3200" b="1" i="0" u="none" strike="noStrike" dirty="0">
                <a:solidFill>
                  <a:srgbClr val="000000"/>
                </a:solidFill>
                <a:effectLst/>
                <a:latin typeface="Arial" panose="020B0604020202020204" pitchFamily="34" charset="0"/>
              </a:rPr>
            </a:br>
            <a:br>
              <a:rPr lang="en-IN" sz="3200" b="1" i="0" u="none" strike="noStrike" dirty="0">
                <a:solidFill>
                  <a:srgbClr val="000000"/>
                </a:solidFill>
                <a:effectLst/>
                <a:latin typeface="Arial" panose="020B0604020202020204" pitchFamily="34" charset="0"/>
              </a:rPr>
            </a:br>
            <a:endParaRPr lang="en-IN" sz="11500" dirty="0"/>
          </a:p>
        </p:txBody>
      </p:sp>
      <p:sp>
        <p:nvSpPr>
          <p:cNvPr id="17" name="TextBox 16">
            <a:extLst>
              <a:ext uri="{FF2B5EF4-FFF2-40B4-BE49-F238E27FC236}">
                <a16:creationId xmlns:a16="http://schemas.microsoft.com/office/drawing/2014/main" id="{902E4E50-7790-4443-9A85-A428163C155C}"/>
              </a:ext>
            </a:extLst>
          </p:cNvPr>
          <p:cNvSpPr txBox="1"/>
          <p:nvPr/>
        </p:nvSpPr>
        <p:spPr>
          <a:xfrm>
            <a:off x="152400" y="590550"/>
            <a:ext cx="8153400" cy="4247317"/>
          </a:xfrm>
          <a:prstGeom prst="rect">
            <a:avLst/>
          </a:prstGeom>
          <a:noFill/>
        </p:spPr>
        <p:txBody>
          <a:bodyPr wrap="square">
            <a:spAutoFit/>
          </a:bodyPr>
          <a:lstStyle/>
          <a:p>
            <a:pPr marL="285750" indent="-285750" rtl="0" fontAlgn="base">
              <a:spcBef>
                <a:spcPts val="100"/>
              </a:spcBef>
              <a:spcAft>
                <a:spcPts val="0"/>
              </a:spcAft>
              <a:buFont typeface="Wingdings" panose="05000000000000000000" pitchFamily="2" charset="2"/>
              <a:buChar char="v"/>
            </a:pPr>
            <a:r>
              <a:rPr lang="en-GB" sz="1800" b="1" i="0" u="none" strike="noStrike" dirty="0">
                <a:effectLst/>
                <a:latin typeface="Arial" panose="020B0604020202020204" pitchFamily="34" charset="0"/>
              </a:rPr>
              <a:t>Invoice No: </a:t>
            </a:r>
            <a:r>
              <a:rPr lang="en-GB" sz="1800" b="1" i="0" u="none" strike="noStrike" dirty="0">
                <a:solidFill>
                  <a:schemeClr val="accent4">
                    <a:lumMod val="60000"/>
                    <a:lumOff val="40000"/>
                  </a:schemeClr>
                </a:solidFill>
                <a:effectLst/>
                <a:latin typeface="Arial" panose="020B0604020202020204" pitchFamily="34" charset="0"/>
              </a:rPr>
              <a:t>Invoice number. Nominal, a six-digit integral number assigned to each transaction specifically. This code denotes a cancellation if it begins with the letter "c.". </a:t>
            </a:r>
          </a:p>
          <a:p>
            <a:pPr marL="285750" indent="-285750" rtl="0" fontAlgn="base">
              <a:spcBef>
                <a:spcPts val="0"/>
              </a:spcBef>
              <a:spcAft>
                <a:spcPts val="0"/>
              </a:spcAft>
              <a:buFont typeface="Wingdings" panose="05000000000000000000" pitchFamily="2" charset="2"/>
              <a:buChar char="v"/>
            </a:pPr>
            <a:r>
              <a:rPr lang="en-GB" sz="1800" b="1" i="0" u="none" strike="noStrike" dirty="0">
                <a:effectLst/>
                <a:latin typeface="Arial" panose="020B0604020202020204" pitchFamily="34" charset="0"/>
              </a:rPr>
              <a:t>Stock Code: </a:t>
            </a:r>
            <a:r>
              <a:rPr lang="en-GB" sz="1800" b="1" i="0" u="none" strike="noStrike" dirty="0">
                <a:solidFill>
                  <a:schemeClr val="accent4">
                    <a:lumMod val="60000"/>
                    <a:lumOff val="40000"/>
                  </a:schemeClr>
                </a:solidFill>
                <a:effectLst/>
                <a:latin typeface="Arial" panose="020B0604020202020204" pitchFamily="34" charset="0"/>
              </a:rPr>
              <a:t>Product (item) code. A 5-digit integral number known as the nominal is assigned to each unique product.</a:t>
            </a:r>
          </a:p>
          <a:p>
            <a:pPr marL="285750" indent="-285750" rtl="0" fontAlgn="base">
              <a:spcBef>
                <a:spcPts val="0"/>
              </a:spcBef>
              <a:spcAft>
                <a:spcPts val="0"/>
              </a:spcAft>
              <a:buFont typeface="Wingdings" panose="05000000000000000000" pitchFamily="2" charset="2"/>
              <a:buChar char="v"/>
            </a:pPr>
            <a:r>
              <a:rPr lang="en-GB" sz="1800" b="1" i="0" u="none" strike="noStrike" dirty="0">
                <a:effectLst/>
                <a:latin typeface="Arial" panose="020B0604020202020204" pitchFamily="34" charset="0"/>
              </a:rPr>
              <a:t>Description: </a:t>
            </a:r>
            <a:r>
              <a:rPr lang="en-GB" sz="1800" b="1" i="0" u="none" strike="noStrike" dirty="0">
                <a:solidFill>
                  <a:schemeClr val="accent4">
                    <a:lumMod val="60000"/>
                    <a:lumOff val="40000"/>
                  </a:schemeClr>
                </a:solidFill>
                <a:effectLst/>
                <a:latin typeface="Arial" panose="020B0604020202020204" pitchFamily="34" charset="0"/>
              </a:rPr>
              <a:t>Name of the Product (Item). Nominal. </a:t>
            </a:r>
          </a:p>
          <a:p>
            <a:pPr marL="285750" indent="-285750" rtl="0" fontAlgn="base">
              <a:spcBef>
                <a:spcPts val="0"/>
              </a:spcBef>
              <a:spcAft>
                <a:spcPts val="0"/>
              </a:spcAft>
              <a:buFont typeface="Wingdings" panose="05000000000000000000" pitchFamily="2" charset="2"/>
              <a:buChar char="v"/>
            </a:pPr>
            <a:r>
              <a:rPr lang="en-GB" sz="1800" b="1" i="0" u="none" strike="noStrike" dirty="0">
                <a:effectLst/>
                <a:latin typeface="Arial" panose="020B0604020202020204" pitchFamily="34" charset="0"/>
              </a:rPr>
              <a:t>Quantity: </a:t>
            </a:r>
            <a:r>
              <a:rPr lang="en-GB" sz="1800" b="1" i="0" u="none" strike="noStrike" dirty="0">
                <a:solidFill>
                  <a:schemeClr val="accent4">
                    <a:lumMod val="60000"/>
                    <a:lumOff val="40000"/>
                  </a:schemeClr>
                </a:solidFill>
                <a:effectLst/>
                <a:latin typeface="Arial" panose="020B0604020202020204" pitchFamily="34" charset="0"/>
              </a:rPr>
              <a:t>The number of each item (product) in each transaction. Numeric. </a:t>
            </a:r>
          </a:p>
          <a:p>
            <a:pPr marL="285750" indent="-285750" rtl="0" fontAlgn="base">
              <a:spcBef>
                <a:spcPts val="0"/>
              </a:spcBef>
              <a:spcAft>
                <a:spcPts val="0"/>
              </a:spcAft>
              <a:buFont typeface="Wingdings" panose="05000000000000000000" pitchFamily="2" charset="2"/>
              <a:buChar char="v"/>
            </a:pPr>
            <a:r>
              <a:rPr lang="en-GB" sz="1800" b="1" i="0" u="none" strike="noStrike" dirty="0">
                <a:effectLst/>
                <a:latin typeface="Arial" panose="020B0604020202020204" pitchFamily="34" charset="0"/>
              </a:rPr>
              <a:t>Invoice Date: </a:t>
            </a:r>
            <a:r>
              <a:rPr lang="en-GB" sz="1800" b="1" i="0" u="none" strike="noStrike" dirty="0">
                <a:solidFill>
                  <a:schemeClr val="accent4">
                    <a:lumMod val="60000"/>
                    <a:lumOff val="40000"/>
                  </a:schemeClr>
                </a:solidFill>
                <a:effectLst/>
                <a:latin typeface="Arial" panose="020B0604020202020204" pitchFamily="34" charset="0"/>
              </a:rPr>
              <a:t>Invoice Time and date. The day and time that each transaction was created, represented by a number.</a:t>
            </a:r>
          </a:p>
          <a:p>
            <a:pPr marL="285750" indent="-285750" rtl="0" fontAlgn="base">
              <a:spcBef>
                <a:spcPts val="0"/>
              </a:spcBef>
              <a:spcAft>
                <a:spcPts val="0"/>
              </a:spcAft>
              <a:buFont typeface="Wingdings" panose="05000000000000000000" pitchFamily="2" charset="2"/>
              <a:buChar char="v"/>
            </a:pPr>
            <a:r>
              <a:rPr lang="en-GB" sz="1800" b="1" i="0" u="none" strike="noStrike" dirty="0">
                <a:effectLst/>
                <a:latin typeface="Arial" panose="020B0604020202020204" pitchFamily="34" charset="0"/>
              </a:rPr>
              <a:t>Unit Price: </a:t>
            </a:r>
            <a:r>
              <a:rPr lang="en-GB" sz="1800" b="1" i="0" u="none" strike="noStrike" dirty="0">
                <a:solidFill>
                  <a:schemeClr val="accent4">
                    <a:lumMod val="60000"/>
                    <a:lumOff val="40000"/>
                  </a:schemeClr>
                </a:solidFill>
                <a:effectLst/>
                <a:latin typeface="Arial" panose="020B0604020202020204" pitchFamily="34" charset="0"/>
              </a:rPr>
              <a:t>Unit pricing. Numeric, Sterling unit price for the product. </a:t>
            </a:r>
            <a:r>
              <a:rPr lang="en-GB" sz="1800" b="1" i="0" u="none" strike="noStrike" dirty="0">
                <a:effectLst/>
                <a:latin typeface="Arial" panose="020B0604020202020204" pitchFamily="34" charset="0"/>
              </a:rPr>
              <a:t>Customer ID: </a:t>
            </a:r>
            <a:r>
              <a:rPr lang="en-GB" sz="1800" b="1" i="0" u="none" strike="noStrike" dirty="0">
                <a:solidFill>
                  <a:schemeClr val="accent4">
                    <a:lumMod val="60000"/>
                    <a:lumOff val="40000"/>
                  </a:schemeClr>
                </a:solidFill>
                <a:effectLst/>
                <a:latin typeface="Arial" panose="020B0604020202020204" pitchFamily="34" charset="0"/>
              </a:rPr>
              <a:t>Customer number. Nominal, a five-digit integral number assigned to every customer uniquely. </a:t>
            </a:r>
          </a:p>
          <a:p>
            <a:pPr marL="285750" indent="-285750">
              <a:buFont typeface="Wingdings" panose="05000000000000000000" pitchFamily="2" charset="2"/>
              <a:buChar char="v"/>
            </a:pPr>
            <a:r>
              <a:rPr lang="en-GB" sz="1800" b="1" i="0" u="none" strike="noStrike" dirty="0">
                <a:effectLst/>
                <a:latin typeface="Arial" panose="020B0604020202020204" pitchFamily="34" charset="0"/>
              </a:rPr>
              <a:t>Country: </a:t>
            </a:r>
            <a:r>
              <a:rPr lang="en-GB" sz="1800" b="1" i="0" u="none" strike="noStrike" dirty="0">
                <a:solidFill>
                  <a:schemeClr val="accent4">
                    <a:lumMod val="60000"/>
                    <a:lumOff val="40000"/>
                  </a:schemeClr>
                </a:solidFill>
                <a:effectLst/>
                <a:latin typeface="Arial" panose="020B0604020202020204" pitchFamily="34" charset="0"/>
              </a:rPr>
              <a:t>Country name. Nominal, the name of the country in which each customer resides.</a:t>
            </a:r>
            <a:endParaRPr lang="en-IN" dirty="0">
              <a:solidFill>
                <a:schemeClr val="accent4">
                  <a:lumMod val="60000"/>
                  <a:lumOff val="4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250901"/>
            <a:ext cx="596836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CC0000"/>
                </a:solidFill>
                <a:latin typeface="Roboto"/>
                <a:cs typeface="Roboto"/>
              </a:rPr>
              <a:t>DBSCAN </a:t>
            </a:r>
            <a:r>
              <a:rPr sz="2800" b="1" spc="-5" dirty="0">
                <a:solidFill>
                  <a:srgbClr val="CC0000"/>
                </a:solidFill>
                <a:latin typeface="Roboto"/>
                <a:cs typeface="Roboto"/>
              </a:rPr>
              <a:t>on Frequency </a:t>
            </a:r>
            <a:r>
              <a:rPr sz="2800" b="1" spc="-10" dirty="0">
                <a:solidFill>
                  <a:srgbClr val="CC0000"/>
                </a:solidFill>
                <a:latin typeface="Roboto"/>
                <a:cs typeface="Roboto"/>
              </a:rPr>
              <a:t>and</a:t>
            </a:r>
            <a:r>
              <a:rPr sz="2800" b="1" spc="40" dirty="0">
                <a:solidFill>
                  <a:srgbClr val="CC0000"/>
                </a:solidFill>
                <a:latin typeface="Roboto"/>
                <a:cs typeface="Roboto"/>
              </a:rPr>
              <a:t> </a:t>
            </a:r>
            <a:r>
              <a:rPr sz="2800" b="1" spc="-5" dirty="0">
                <a:solidFill>
                  <a:srgbClr val="CC0000"/>
                </a:solidFill>
                <a:latin typeface="Roboto"/>
                <a:cs typeface="Roboto"/>
              </a:rPr>
              <a:t>Monetary</a:t>
            </a:r>
            <a:endParaRPr sz="2800">
              <a:latin typeface="Roboto"/>
              <a:cs typeface="Roboto"/>
            </a:endParaRPr>
          </a:p>
        </p:txBody>
      </p:sp>
      <p:sp>
        <p:nvSpPr>
          <p:cNvPr id="3" name="object 3"/>
          <p:cNvSpPr txBox="1"/>
          <p:nvPr/>
        </p:nvSpPr>
        <p:spPr>
          <a:xfrm>
            <a:off x="504850" y="934339"/>
            <a:ext cx="47231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37C"/>
                </a:solidFill>
                <a:latin typeface="Arial"/>
                <a:cs typeface="Arial"/>
              </a:rPr>
              <a:t>DBSCAN method on Frequency and</a:t>
            </a:r>
            <a:r>
              <a:rPr sz="1800" spc="30" dirty="0">
                <a:solidFill>
                  <a:srgbClr val="00637C"/>
                </a:solidFill>
                <a:latin typeface="Arial"/>
                <a:cs typeface="Arial"/>
              </a:rPr>
              <a:t> </a:t>
            </a:r>
            <a:r>
              <a:rPr sz="1800" spc="-5" dirty="0">
                <a:solidFill>
                  <a:srgbClr val="00637C"/>
                </a:solidFill>
                <a:latin typeface="Arial"/>
                <a:cs typeface="Arial"/>
              </a:rPr>
              <a:t>Monetary</a:t>
            </a:r>
            <a:endParaRPr sz="1800" dirty="0">
              <a:latin typeface="Arial"/>
              <a:cs typeface="Arial"/>
            </a:endParaRPr>
          </a:p>
        </p:txBody>
      </p:sp>
      <p:pic>
        <p:nvPicPr>
          <p:cNvPr id="25602" name="Picture 2">
            <a:extLst>
              <a:ext uri="{FF2B5EF4-FFF2-40B4-BE49-F238E27FC236}">
                <a16:creationId xmlns:a16="http://schemas.microsoft.com/office/drawing/2014/main" id="{C33103D4-DC0A-43B7-B1B3-FBC3592A2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465377"/>
            <a:ext cx="7391400" cy="3325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89C1-EE29-1CF8-F61F-E8F7FD3A3239}"/>
              </a:ext>
            </a:extLst>
          </p:cNvPr>
          <p:cNvSpPr>
            <a:spLocks noGrp="1"/>
          </p:cNvSpPr>
          <p:nvPr>
            <p:ph type="title"/>
          </p:nvPr>
        </p:nvSpPr>
        <p:spPr>
          <a:xfrm>
            <a:off x="76200" y="57150"/>
            <a:ext cx="6163563" cy="369332"/>
          </a:xfrm>
        </p:spPr>
        <p:txBody>
          <a:bodyPr/>
          <a:lstStyle/>
          <a:p>
            <a:r>
              <a:rPr lang="en-IN" sz="2400" b="1" dirty="0">
                <a:solidFill>
                  <a:srgbClr val="FF0000"/>
                </a:solidFill>
                <a:effectLst/>
                <a:latin typeface="Roboto" panose="02000000000000000000" pitchFamily="2" charset="0"/>
              </a:rPr>
              <a:t>Hierarchical Clustering</a:t>
            </a:r>
            <a:endParaRPr lang="en-IN" sz="2400" b="1" dirty="0">
              <a:solidFill>
                <a:srgbClr val="FF0000"/>
              </a:solidFill>
            </a:endParaRPr>
          </a:p>
        </p:txBody>
      </p:sp>
      <p:sp>
        <p:nvSpPr>
          <p:cNvPr id="3" name="Text Placeholder 2">
            <a:extLst>
              <a:ext uri="{FF2B5EF4-FFF2-40B4-BE49-F238E27FC236}">
                <a16:creationId xmlns:a16="http://schemas.microsoft.com/office/drawing/2014/main" id="{FFA03C99-09DD-AABB-9169-9083BEB3DB0A}"/>
              </a:ext>
            </a:extLst>
          </p:cNvPr>
          <p:cNvSpPr>
            <a:spLocks noGrp="1"/>
          </p:cNvSpPr>
          <p:nvPr>
            <p:ph type="body" idx="1"/>
          </p:nvPr>
        </p:nvSpPr>
        <p:spPr>
          <a:xfrm>
            <a:off x="381000" y="3562350"/>
            <a:ext cx="7315199" cy="1154162"/>
          </a:xfrm>
        </p:spPr>
        <p:txBody>
          <a:bodyPr/>
          <a:lstStyle/>
          <a:p>
            <a:pPr algn="l"/>
            <a:r>
              <a:rPr lang="en-GB" b="0" i="0" dirty="0">
                <a:solidFill>
                  <a:schemeClr val="tx1"/>
                </a:solidFill>
                <a:effectLst/>
                <a:latin typeface="Roboto" panose="02000000000000000000" pitchFamily="2" charset="0"/>
              </a:rPr>
              <a:t>The number of clusters will be the number of vertical lines which are being intersected by the line drawn using the threshold=90</a:t>
            </a:r>
          </a:p>
          <a:p>
            <a:pPr algn="l"/>
            <a:r>
              <a:rPr lang="en-GB" b="0" i="0" dirty="0">
                <a:solidFill>
                  <a:schemeClr val="tx1"/>
                </a:solidFill>
                <a:effectLst/>
                <a:latin typeface="Roboto" panose="02000000000000000000" pitchFamily="2" charset="0"/>
              </a:rPr>
              <a:t>No. of Cluster = 2</a:t>
            </a:r>
          </a:p>
          <a:p>
            <a:endParaRPr lang="en-IN" dirty="0"/>
          </a:p>
        </p:txBody>
      </p:sp>
      <p:pic>
        <p:nvPicPr>
          <p:cNvPr id="3074" name="Picture 2">
            <a:extLst>
              <a:ext uri="{FF2B5EF4-FFF2-40B4-BE49-F238E27FC236}">
                <a16:creationId xmlns:a16="http://schemas.microsoft.com/office/drawing/2014/main" id="{3C4010D2-903F-B117-5AD3-980AF5E83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 y="361950"/>
            <a:ext cx="768894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130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B1A6-E36E-7DD6-4540-5D63B9F50C51}"/>
              </a:ext>
            </a:extLst>
          </p:cNvPr>
          <p:cNvSpPr>
            <a:spLocks noGrp="1"/>
          </p:cNvSpPr>
          <p:nvPr>
            <p:ph type="title"/>
          </p:nvPr>
        </p:nvSpPr>
        <p:spPr>
          <a:xfrm>
            <a:off x="228600" y="57150"/>
            <a:ext cx="6163563" cy="769441"/>
          </a:xfrm>
        </p:spPr>
        <p:txBody>
          <a:bodyPr/>
          <a:lstStyle/>
          <a:p>
            <a:r>
              <a:rPr lang="en-GB" sz="2500" b="1" dirty="0">
                <a:solidFill>
                  <a:srgbClr val="FF0000"/>
                </a:solidFill>
                <a:effectLst/>
                <a:latin typeface="Roboto" panose="02000000000000000000" pitchFamily="2" charset="0"/>
              </a:rPr>
              <a:t>DBSCAN to Recency ,Frequency and Monetary</a:t>
            </a:r>
            <a:endParaRPr lang="en-IN" sz="2500" dirty="0">
              <a:solidFill>
                <a:srgbClr val="FF0000"/>
              </a:solidFill>
            </a:endParaRPr>
          </a:p>
        </p:txBody>
      </p:sp>
      <p:sp>
        <p:nvSpPr>
          <p:cNvPr id="3" name="Text Placeholder 2">
            <a:extLst>
              <a:ext uri="{FF2B5EF4-FFF2-40B4-BE49-F238E27FC236}">
                <a16:creationId xmlns:a16="http://schemas.microsoft.com/office/drawing/2014/main" id="{F3389A7A-10B1-3742-BEF3-315410305167}"/>
              </a:ext>
            </a:extLst>
          </p:cNvPr>
          <p:cNvSpPr>
            <a:spLocks noGrp="1"/>
          </p:cNvSpPr>
          <p:nvPr>
            <p:ph type="body" idx="1"/>
          </p:nvPr>
        </p:nvSpPr>
        <p:spPr>
          <a:xfrm>
            <a:off x="351790" y="3638550"/>
            <a:ext cx="8440420" cy="461665"/>
          </a:xfrm>
        </p:spPr>
        <p:txBody>
          <a:bodyPr/>
          <a:lstStyle/>
          <a:p>
            <a:r>
              <a:rPr lang="en-GB" b="0" i="0" dirty="0">
                <a:solidFill>
                  <a:schemeClr val="tx1"/>
                </a:solidFill>
                <a:effectLst/>
                <a:latin typeface="Roboto" panose="02000000000000000000" pitchFamily="2" charset="0"/>
              </a:rPr>
              <a:t>we see that ,Customers are well separate when we cluster them by Recency ,Frequency and Monetary and optimal number of cluster is equal to 3</a:t>
            </a:r>
            <a:endParaRPr lang="en-IN" dirty="0">
              <a:solidFill>
                <a:schemeClr val="tx1"/>
              </a:solidFill>
            </a:endParaRPr>
          </a:p>
        </p:txBody>
      </p:sp>
      <p:pic>
        <p:nvPicPr>
          <p:cNvPr id="4098" name="Picture 2">
            <a:extLst>
              <a:ext uri="{FF2B5EF4-FFF2-40B4-BE49-F238E27FC236}">
                <a16:creationId xmlns:a16="http://schemas.microsoft.com/office/drawing/2014/main" id="{16B8217B-4F46-3FA5-EC9B-3FD8FE37E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90550"/>
            <a:ext cx="6734174"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94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7992-C3BF-DEC9-6108-5796B6043C7B}"/>
              </a:ext>
            </a:extLst>
          </p:cNvPr>
          <p:cNvSpPr>
            <a:spLocks noGrp="1"/>
          </p:cNvSpPr>
          <p:nvPr>
            <p:ph type="title"/>
          </p:nvPr>
        </p:nvSpPr>
        <p:spPr>
          <a:xfrm>
            <a:off x="0" y="28121"/>
            <a:ext cx="6163563" cy="384721"/>
          </a:xfrm>
        </p:spPr>
        <p:txBody>
          <a:bodyPr/>
          <a:lstStyle/>
          <a:p>
            <a:r>
              <a:rPr lang="en-IN" sz="2500" dirty="0"/>
              <a:t>Model-Cluster summary</a:t>
            </a:r>
          </a:p>
        </p:txBody>
      </p:sp>
      <p:sp>
        <p:nvSpPr>
          <p:cNvPr id="3" name="Text Placeholder 2">
            <a:extLst>
              <a:ext uri="{FF2B5EF4-FFF2-40B4-BE49-F238E27FC236}">
                <a16:creationId xmlns:a16="http://schemas.microsoft.com/office/drawing/2014/main" id="{84908DC9-C777-0B8C-3A42-7F97726302F0}"/>
              </a:ext>
            </a:extLst>
          </p:cNvPr>
          <p:cNvSpPr>
            <a:spLocks noGrp="1"/>
          </p:cNvSpPr>
          <p:nvPr>
            <p:ph type="body" idx="1"/>
          </p:nvPr>
        </p:nvSpPr>
        <p:spPr>
          <a:xfrm>
            <a:off x="351789" y="4324350"/>
            <a:ext cx="8440420" cy="201930"/>
          </a:xfrm>
        </p:spPr>
        <p:txBody>
          <a:bodyPr/>
          <a:lstStyle/>
          <a:p>
            <a:endParaRPr lang="en-IN" dirty="0"/>
          </a:p>
        </p:txBody>
      </p:sp>
      <p:pic>
        <p:nvPicPr>
          <p:cNvPr id="7" name="Picture 6">
            <a:extLst>
              <a:ext uri="{FF2B5EF4-FFF2-40B4-BE49-F238E27FC236}">
                <a16:creationId xmlns:a16="http://schemas.microsoft.com/office/drawing/2014/main" id="{44339359-1836-3FC6-96CA-FC0C32C18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47011"/>
            <a:ext cx="8305800" cy="3648739"/>
          </a:xfrm>
          <a:prstGeom prst="rect">
            <a:avLst/>
          </a:prstGeom>
        </p:spPr>
      </p:pic>
    </p:spTree>
    <p:extLst>
      <p:ext uri="{BB962C8B-B14F-4D97-AF65-F5344CB8AC3E}">
        <p14:creationId xmlns:p14="http://schemas.microsoft.com/office/powerpoint/2010/main" val="339935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47" y="204673"/>
            <a:ext cx="3362453" cy="44307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Arial" panose="020B0604020202020204" pitchFamily="34" charset="0"/>
                <a:cs typeface="Arial" panose="020B0604020202020204" pitchFamily="34" charset="0"/>
              </a:rPr>
              <a:t>Conclusi</a:t>
            </a:r>
            <a:r>
              <a:rPr sz="2800" b="1" spc="5" dirty="0">
                <a:latin typeface="Arial" panose="020B0604020202020204" pitchFamily="34" charset="0"/>
                <a:cs typeface="Arial" panose="020B0604020202020204" pitchFamily="34" charset="0"/>
              </a:rPr>
              <a:t>o</a:t>
            </a:r>
            <a:r>
              <a:rPr sz="2800" b="1" spc="-5" dirty="0">
                <a:latin typeface="Arial" panose="020B0604020202020204" pitchFamily="34" charset="0"/>
                <a:cs typeface="Arial" panose="020B0604020202020204" pitchFamily="34" charset="0"/>
              </a:rPr>
              <a:t>n:</a:t>
            </a:r>
            <a:r>
              <a:rPr lang="en-IN" sz="2800" b="1" spc="-5"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C0F85C4-2F59-4C64-B3AA-E922C51AD1A3}"/>
              </a:ext>
            </a:extLst>
          </p:cNvPr>
          <p:cNvSpPr txBox="1"/>
          <p:nvPr/>
        </p:nvSpPr>
        <p:spPr>
          <a:xfrm>
            <a:off x="295147" y="890994"/>
            <a:ext cx="8620253" cy="3847207"/>
          </a:xfrm>
          <a:prstGeom prst="rect">
            <a:avLst/>
          </a:prstGeom>
          <a:noFill/>
        </p:spPr>
        <p:txBody>
          <a:bodyPr wrap="square">
            <a:spAutoFit/>
          </a:bodyPr>
          <a:lstStyle/>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Initiating the task, we found that our raw data contains about 25% missing values and we also found some duplicate values. We performed data cleaning to get rid of these values and also cancelled orders.</a:t>
            </a:r>
          </a:p>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We derived important business insights based on products, time and location.</a:t>
            </a:r>
            <a:endParaRPr lang="en-GB"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We also performed feature engineering. This included deriving new date and time features and getting a new feature giving the total amount of transaction using price and quantity of order.</a:t>
            </a:r>
          </a:p>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We then performed RFM analysis of the transaction data. This helped us gain importance metrics to build models for customer segmentation</a:t>
            </a:r>
            <a:endParaRPr lang="en-GB"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1600" b="0" i="0" dirty="0">
                <a:effectLst/>
                <a:latin typeface="Arial" panose="020B0604020202020204" pitchFamily="34" charset="0"/>
                <a:cs typeface="Arial" panose="020B0604020202020204" pitchFamily="34" charset="0"/>
              </a:rPr>
              <a:t>Model building included Segmentation Using RFM Scores(Heuristic Model) which gave us 4 major segments</a:t>
            </a:r>
          </a:p>
          <a:p>
            <a:r>
              <a:rPr lang="en-GB" sz="1600" b="0" i="0" dirty="0">
                <a:effectLst/>
                <a:latin typeface="Arial" panose="020B0604020202020204" pitchFamily="34" charset="0"/>
                <a:cs typeface="Arial" panose="020B0604020202020204" pitchFamily="34" charset="0"/>
              </a:rPr>
              <a:t>    1.As K-means has the high score , it can be as used for the segmentation.</a:t>
            </a:r>
            <a:endParaRPr lang="en-GB" sz="1600" dirty="0">
              <a:latin typeface="Arial" panose="020B0604020202020204" pitchFamily="34" charset="0"/>
              <a:cs typeface="Arial" panose="020B0604020202020204" pitchFamily="34" charset="0"/>
            </a:endParaRPr>
          </a:p>
          <a:p>
            <a:r>
              <a:rPr lang="en-GB" sz="1600" b="0" i="0" dirty="0">
                <a:effectLst/>
                <a:latin typeface="Arial" panose="020B0604020202020204" pitchFamily="34" charset="0"/>
                <a:cs typeface="Arial" panose="020B0604020202020204" pitchFamily="34" charset="0"/>
              </a:rPr>
              <a:t>    2.The model can help to segment the customers on the basis on which their activities</a:t>
            </a:r>
          </a:p>
          <a:p>
            <a:pPr algn="ctr"/>
            <a:r>
              <a:rPr lang="en-GB" sz="1600" b="0" i="0" dirty="0">
                <a:effectLst/>
                <a:latin typeface="Arial" panose="020B0604020202020204" pitchFamily="34" charset="0"/>
                <a:cs typeface="Arial" panose="020B0604020202020204" pitchFamily="34" charset="0"/>
              </a:rPr>
              <a:t>  3.The model helps to segment customer as it helps to target them with their interests with                   similar customers.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2895-3001-A387-517B-060114771355}"/>
              </a:ext>
            </a:extLst>
          </p:cNvPr>
          <p:cNvSpPr>
            <a:spLocks noGrp="1"/>
          </p:cNvSpPr>
          <p:nvPr>
            <p:ph type="title"/>
          </p:nvPr>
        </p:nvSpPr>
        <p:spPr>
          <a:xfrm>
            <a:off x="2209800" y="2114550"/>
            <a:ext cx="6163563" cy="848360"/>
          </a:xfrm>
        </p:spPr>
        <p:txBody>
          <a:bodyPr/>
          <a:lstStyle/>
          <a:p>
            <a:r>
              <a:rPr lang="en-IN" b="1"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88417"/>
            <a:ext cx="3048000" cy="443070"/>
          </a:xfrm>
          <a:prstGeom prst="rect">
            <a:avLst/>
          </a:prstGeom>
        </p:spPr>
        <p:txBody>
          <a:bodyPr vert="horz" wrap="square" lIns="0" tIns="12065" rIns="0" bIns="0" rtlCol="0">
            <a:spAutoFit/>
          </a:bodyPr>
          <a:lstStyle/>
          <a:p>
            <a:pPr marL="12700">
              <a:lnSpc>
                <a:spcPct val="100000"/>
              </a:lnSpc>
              <a:spcBef>
                <a:spcPts val="95"/>
              </a:spcBef>
            </a:pPr>
            <a:r>
              <a:rPr lang="en-IN" sz="2800" b="1" i="0" u="none" strike="noStrike" dirty="0">
                <a:solidFill>
                  <a:srgbClr val="FF0000"/>
                </a:solidFill>
                <a:effectLst/>
                <a:latin typeface="Arial" panose="020B0604020202020204" pitchFamily="34" charset="0"/>
              </a:rPr>
              <a:t> Contents :-</a:t>
            </a:r>
            <a:endParaRPr sz="2800" dirty="0">
              <a:solidFill>
                <a:srgbClr val="FF0000"/>
              </a:solidFill>
              <a:latin typeface="Arial"/>
              <a:cs typeface="Arial"/>
            </a:endParaRPr>
          </a:p>
        </p:txBody>
      </p:sp>
      <p:sp>
        <p:nvSpPr>
          <p:cNvPr id="52" name="TextBox 51">
            <a:extLst>
              <a:ext uri="{FF2B5EF4-FFF2-40B4-BE49-F238E27FC236}">
                <a16:creationId xmlns:a16="http://schemas.microsoft.com/office/drawing/2014/main" id="{2B85E729-8343-493E-B865-7C01D0901B59}"/>
              </a:ext>
            </a:extLst>
          </p:cNvPr>
          <p:cNvSpPr txBox="1"/>
          <p:nvPr/>
        </p:nvSpPr>
        <p:spPr>
          <a:xfrm>
            <a:off x="304800" y="1279088"/>
            <a:ext cx="7696200" cy="2585323"/>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Import Dataset</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Data Set Information</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Data Pre-processing </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Remove Duplicate</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Exploratory Data Analysis (EDA)</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Feature Engineering</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Correlation Matrix</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Analysing  Numerical value</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Unsupervised Learning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08761"/>
            <a:ext cx="1981200" cy="452120"/>
          </a:xfrm>
          <a:prstGeom prst="rect">
            <a:avLst/>
          </a:prstGeom>
        </p:spPr>
        <p:txBody>
          <a:bodyPr vert="horz" wrap="square" lIns="0" tIns="12065" rIns="0" bIns="0" rtlCol="0">
            <a:spAutoFit/>
          </a:bodyPr>
          <a:lstStyle/>
          <a:p>
            <a:pPr marL="12700">
              <a:lnSpc>
                <a:spcPct val="100000"/>
              </a:lnSpc>
              <a:spcBef>
                <a:spcPts val="95"/>
              </a:spcBef>
            </a:pPr>
            <a:r>
              <a:rPr lang="en-GB" sz="2800" b="1" spc="-5" dirty="0">
                <a:latin typeface="Arial"/>
                <a:cs typeface="Arial"/>
              </a:rPr>
              <a:t> </a:t>
            </a:r>
            <a:r>
              <a:rPr sz="2800" b="1" spc="-5" dirty="0">
                <a:latin typeface="Arial"/>
                <a:cs typeface="Arial"/>
              </a:rPr>
              <a:t>Libraries:</a:t>
            </a:r>
            <a:r>
              <a:rPr lang="en-GB" sz="2800" b="1" spc="-5" dirty="0">
                <a:latin typeface="Arial"/>
                <a:cs typeface="Arial"/>
              </a:rPr>
              <a:t>-</a:t>
            </a:r>
            <a:endParaRPr sz="2800" dirty="0">
              <a:latin typeface="Arial"/>
              <a:cs typeface="Arial"/>
            </a:endParaRPr>
          </a:p>
        </p:txBody>
      </p:sp>
      <p:sp>
        <p:nvSpPr>
          <p:cNvPr id="9" name="TextBox 8">
            <a:extLst>
              <a:ext uri="{FF2B5EF4-FFF2-40B4-BE49-F238E27FC236}">
                <a16:creationId xmlns:a16="http://schemas.microsoft.com/office/drawing/2014/main" id="{5F648930-8156-4995-9883-5DD0D4F671C6}"/>
              </a:ext>
            </a:extLst>
          </p:cNvPr>
          <p:cNvSpPr txBox="1"/>
          <p:nvPr/>
        </p:nvSpPr>
        <p:spPr>
          <a:xfrm>
            <a:off x="304800" y="1504950"/>
            <a:ext cx="3733800" cy="2321148"/>
          </a:xfrm>
          <a:prstGeom prst="rect">
            <a:avLst/>
          </a:prstGeom>
          <a:noFill/>
        </p:spPr>
        <p:txBody>
          <a:bodyPr wrap="square">
            <a:spAutoFit/>
          </a:bodyPr>
          <a:lstStyle/>
          <a:p>
            <a:pPr marL="285750" indent="-285750" rtl="0" fontAlgn="base">
              <a:spcBef>
                <a:spcPts val="10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Pandas</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NumPy</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Seaborn</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Matplotlib</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Datetime</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Sklearn </a:t>
            </a:r>
          </a:p>
          <a:p>
            <a:pPr marL="285750" indent="-285750" rtl="0" fontAlgn="base">
              <a:spcBef>
                <a:spcPts val="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SciPy</a:t>
            </a:r>
          </a:p>
          <a:p>
            <a:pPr marL="285750" indent="-285750" rtl="0" fontAlgn="base">
              <a:spcBef>
                <a:spcPts val="100"/>
              </a:spcBef>
              <a:spcAft>
                <a:spcPts val="0"/>
              </a:spcAft>
              <a:buFont typeface="Wingdings" panose="05000000000000000000" pitchFamily="2" charset="2"/>
              <a:buChar char="v"/>
            </a:pPr>
            <a:r>
              <a:rPr lang="en-IN" sz="1800" b="1" i="0" u="none" strike="noStrike" dirty="0">
                <a:effectLst/>
                <a:latin typeface="Arial" panose="020B0604020202020204" pitchFamily="34" charset="0"/>
              </a:rPr>
              <a:t>Pretty table</a:t>
            </a:r>
          </a:p>
        </p:txBody>
      </p:sp>
      <p:pic>
        <p:nvPicPr>
          <p:cNvPr id="1026" name="Picture 2">
            <a:extLst>
              <a:ext uri="{FF2B5EF4-FFF2-40B4-BE49-F238E27FC236}">
                <a16:creationId xmlns:a16="http://schemas.microsoft.com/office/drawing/2014/main" id="{391D8745-15C5-4472-B484-D976FDBFC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960881"/>
            <a:ext cx="4857750" cy="2677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360362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Data</a:t>
            </a:r>
            <a:r>
              <a:rPr sz="2800" b="1" spc="-10" dirty="0">
                <a:latin typeface="Arial"/>
                <a:cs typeface="Arial"/>
              </a:rPr>
              <a:t> </a:t>
            </a:r>
            <a:r>
              <a:rPr sz="2800" b="1" spc="-5" dirty="0">
                <a:latin typeface="Arial"/>
                <a:cs typeface="Arial"/>
              </a:rPr>
              <a:t>Pre-processing:</a:t>
            </a:r>
            <a:endParaRPr sz="2800">
              <a:latin typeface="Arial"/>
              <a:cs typeface="Arial"/>
            </a:endParaRPr>
          </a:p>
        </p:txBody>
      </p:sp>
      <p:sp>
        <p:nvSpPr>
          <p:cNvPr id="3" name="object 3"/>
          <p:cNvSpPr txBox="1"/>
          <p:nvPr/>
        </p:nvSpPr>
        <p:spPr>
          <a:xfrm>
            <a:off x="780668" y="1104391"/>
            <a:ext cx="1962532"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37C"/>
                </a:solidFill>
                <a:latin typeface="Arial"/>
                <a:cs typeface="Arial"/>
              </a:rPr>
              <a:t>Null</a:t>
            </a:r>
            <a:r>
              <a:rPr sz="1800" spc="-65" dirty="0">
                <a:solidFill>
                  <a:srgbClr val="00637C"/>
                </a:solidFill>
                <a:latin typeface="Arial"/>
                <a:cs typeface="Arial"/>
              </a:rPr>
              <a:t> </a:t>
            </a:r>
            <a:r>
              <a:rPr sz="1800" spc="-5" dirty="0">
                <a:solidFill>
                  <a:srgbClr val="00637C"/>
                </a:solidFill>
                <a:latin typeface="Arial"/>
                <a:cs typeface="Arial"/>
              </a:rPr>
              <a:t>values</a:t>
            </a:r>
            <a:endParaRPr sz="1800" dirty="0">
              <a:latin typeface="Arial"/>
              <a:cs typeface="Arial"/>
            </a:endParaRPr>
          </a:p>
        </p:txBody>
      </p:sp>
      <p:sp>
        <p:nvSpPr>
          <p:cNvPr id="4" name="object 4"/>
          <p:cNvSpPr txBox="1"/>
          <p:nvPr/>
        </p:nvSpPr>
        <p:spPr>
          <a:xfrm>
            <a:off x="4861889" y="1104391"/>
            <a:ext cx="2910511" cy="299720"/>
          </a:xfrm>
          <a:prstGeom prst="rect">
            <a:avLst/>
          </a:prstGeom>
        </p:spPr>
        <p:txBody>
          <a:bodyPr vert="horz" wrap="square" lIns="0" tIns="12700" rIns="0" bIns="0" rtlCol="0">
            <a:spAutoFit/>
          </a:bodyPr>
          <a:lstStyle/>
          <a:p>
            <a:pPr marL="12700">
              <a:lnSpc>
                <a:spcPct val="100000"/>
              </a:lnSpc>
              <a:spcBef>
                <a:spcPts val="100"/>
              </a:spcBef>
            </a:pPr>
            <a:r>
              <a:rPr lang="en-IN" sz="1800" b="1" spc="-5" dirty="0">
                <a:solidFill>
                  <a:srgbClr val="00637C"/>
                </a:solidFill>
                <a:latin typeface="Arial"/>
                <a:cs typeface="Arial"/>
              </a:rPr>
              <a:t>            </a:t>
            </a:r>
            <a:r>
              <a:rPr sz="1800" b="1" spc="-5" dirty="0">
                <a:solidFill>
                  <a:srgbClr val="00637C"/>
                </a:solidFill>
                <a:latin typeface="Arial"/>
                <a:cs typeface="Arial"/>
              </a:rPr>
              <a:t>Heat</a:t>
            </a:r>
            <a:r>
              <a:rPr sz="1800" b="1" spc="-55" dirty="0">
                <a:solidFill>
                  <a:srgbClr val="00637C"/>
                </a:solidFill>
                <a:latin typeface="Arial"/>
                <a:cs typeface="Arial"/>
              </a:rPr>
              <a:t> </a:t>
            </a:r>
            <a:r>
              <a:rPr sz="1800" b="1" spc="-5" dirty="0">
                <a:solidFill>
                  <a:srgbClr val="00637C"/>
                </a:solidFill>
                <a:latin typeface="Arial"/>
                <a:cs typeface="Arial"/>
              </a:rPr>
              <a:t>Map</a:t>
            </a:r>
            <a:endParaRPr sz="1800" b="1" dirty="0">
              <a:latin typeface="Arial"/>
              <a:cs typeface="Arial"/>
            </a:endParaRPr>
          </a:p>
        </p:txBody>
      </p:sp>
      <p:sp>
        <p:nvSpPr>
          <p:cNvPr id="5" name="object 5"/>
          <p:cNvSpPr txBox="1"/>
          <p:nvPr/>
        </p:nvSpPr>
        <p:spPr>
          <a:xfrm>
            <a:off x="504850" y="3280742"/>
            <a:ext cx="3260090" cy="762000"/>
          </a:xfrm>
          <a:prstGeom prst="rect">
            <a:avLst/>
          </a:prstGeom>
        </p:spPr>
        <p:txBody>
          <a:bodyPr vert="horz" wrap="square" lIns="0" tIns="43815" rIns="0" bIns="0" rtlCol="0">
            <a:spAutoFit/>
          </a:bodyPr>
          <a:lstStyle/>
          <a:p>
            <a:pPr marL="12700">
              <a:lnSpc>
                <a:spcPct val="100000"/>
              </a:lnSpc>
              <a:spcBef>
                <a:spcPts val="345"/>
              </a:spcBef>
            </a:pPr>
            <a:r>
              <a:rPr sz="1400" spc="-5" dirty="0">
                <a:solidFill>
                  <a:srgbClr val="202020"/>
                </a:solidFill>
                <a:latin typeface="Roboto"/>
                <a:cs typeface="Roboto"/>
              </a:rPr>
              <a:t>Null </a:t>
            </a:r>
            <a:r>
              <a:rPr sz="1400" dirty="0">
                <a:solidFill>
                  <a:srgbClr val="202020"/>
                </a:solidFill>
                <a:latin typeface="Roboto"/>
                <a:cs typeface="Roboto"/>
              </a:rPr>
              <a:t>values present </a:t>
            </a:r>
            <a:r>
              <a:rPr sz="1400" spc="-5" dirty="0">
                <a:solidFill>
                  <a:srgbClr val="202020"/>
                </a:solidFill>
                <a:latin typeface="Roboto"/>
                <a:cs typeface="Roboto"/>
              </a:rPr>
              <a:t>in</a:t>
            </a:r>
            <a:r>
              <a:rPr sz="1400" spc="-35" dirty="0">
                <a:solidFill>
                  <a:srgbClr val="202020"/>
                </a:solidFill>
                <a:latin typeface="Roboto"/>
                <a:cs typeface="Roboto"/>
              </a:rPr>
              <a:t> </a:t>
            </a:r>
            <a:r>
              <a:rPr sz="1400" b="1" dirty="0">
                <a:solidFill>
                  <a:srgbClr val="202020"/>
                </a:solidFill>
                <a:latin typeface="Roboto"/>
                <a:cs typeface="Roboto"/>
              </a:rPr>
              <a:t>Description</a:t>
            </a:r>
            <a:endParaRPr sz="1400" dirty="0">
              <a:latin typeface="Roboto"/>
              <a:cs typeface="Roboto"/>
            </a:endParaRPr>
          </a:p>
          <a:p>
            <a:pPr marL="12700">
              <a:lnSpc>
                <a:spcPct val="100000"/>
              </a:lnSpc>
              <a:spcBef>
                <a:spcPts val="254"/>
              </a:spcBef>
            </a:pPr>
            <a:r>
              <a:rPr sz="1400" dirty="0">
                <a:solidFill>
                  <a:srgbClr val="202020"/>
                </a:solidFill>
                <a:latin typeface="Roboto"/>
                <a:cs typeface="Roboto"/>
              </a:rPr>
              <a:t>and </a:t>
            </a:r>
            <a:r>
              <a:rPr sz="1400" b="1" dirty="0">
                <a:solidFill>
                  <a:srgbClr val="202020"/>
                </a:solidFill>
                <a:latin typeface="Roboto"/>
                <a:cs typeface="Roboto"/>
              </a:rPr>
              <a:t>CustomerID </a:t>
            </a:r>
            <a:r>
              <a:rPr sz="1400" dirty="0">
                <a:solidFill>
                  <a:srgbClr val="202020"/>
                </a:solidFill>
                <a:latin typeface="Roboto"/>
                <a:cs typeface="Roboto"/>
              </a:rPr>
              <a:t>column </a:t>
            </a:r>
            <a:r>
              <a:rPr sz="1400" spc="-5" dirty="0">
                <a:solidFill>
                  <a:srgbClr val="202020"/>
                </a:solidFill>
                <a:latin typeface="Roboto"/>
                <a:cs typeface="Roboto"/>
              </a:rPr>
              <a:t>includes</a:t>
            </a:r>
            <a:r>
              <a:rPr sz="1400" spc="-105" dirty="0">
                <a:solidFill>
                  <a:srgbClr val="202020"/>
                </a:solidFill>
                <a:latin typeface="Roboto"/>
                <a:cs typeface="Roboto"/>
              </a:rPr>
              <a:t> </a:t>
            </a:r>
            <a:r>
              <a:rPr sz="1400" spc="-5" dirty="0">
                <a:solidFill>
                  <a:srgbClr val="202020"/>
                </a:solidFill>
                <a:latin typeface="Roboto"/>
                <a:cs typeface="Roboto"/>
              </a:rPr>
              <a:t>exactly</a:t>
            </a:r>
            <a:endParaRPr sz="1400" dirty="0">
              <a:latin typeface="Roboto"/>
              <a:cs typeface="Roboto"/>
            </a:endParaRPr>
          </a:p>
          <a:p>
            <a:pPr marL="12700">
              <a:lnSpc>
                <a:spcPct val="100000"/>
              </a:lnSpc>
              <a:spcBef>
                <a:spcPts val="254"/>
              </a:spcBef>
            </a:pPr>
            <a:r>
              <a:rPr sz="1400" dirty="0">
                <a:solidFill>
                  <a:srgbClr val="202020"/>
                </a:solidFill>
                <a:latin typeface="Roboto"/>
                <a:cs typeface="Roboto"/>
              </a:rPr>
              <a:t>1454 and 135080 null</a:t>
            </a:r>
            <a:r>
              <a:rPr sz="1400" spc="-75" dirty="0">
                <a:solidFill>
                  <a:srgbClr val="202020"/>
                </a:solidFill>
                <a:latin typeface="Roboto"/>
                <a:cs typeface="Roboto"/>
              </a:rPr>
              <a:t> </a:t>
            </a:r>
            <a:r>
              <a:rPr sz="1400" spc="-5" dirty="0">
                <a:solidFill>
                  <a:srgbClr val="202020"/>
                </a:solidFill>
                <a:latin typeface="Roboto"/>
                <a:cs typeface="Roboto"/>
              </a:rPr>
              <a:t>values.</a:t>
            </a:r>
            <a:endParaRPr sz="1400" dirty="0">
              <a:latin typeface="Roboto"/>
              <a:cs typeface="Roboto"/>
            </a:endParaRPr>
          </a:p>
        </p:txBody>
      </p:sp>
      <p:sp>
        <p:nvSpPr>
          <p:cNvPr id="6" name="object 6"/>
          <p:cNvSpPr txBox="1"/>
          <p:nvPr/>
        </p:nvSpPr>
        <p:spPr>
          <a:xfrm>
            <a:off x="4399756" y="4781550"/>
            <a:ext cx="3784760" cy="228268"/>
          </a:xfrm>
          <a:prstGeom prst="rect">
            <a:avLst/>
          </a:prstGeom>
        </p:spPr>
        <p:txBody>
          <a:bodyPr vert="horz" wrap="square" lIns="0" tIns="12700" rIns="0" bIns="0" rtlCol="0">
            <a:spAutoFit/>
          </a:bodyPr>
          <a:lstStyle/>
          <a:p>
            <a:pPr marL="12700">
              <a:lnSpc>
                <a:spcPct val="100000"/>
              </a:lnSpc>
              <a:spcBef>
                <a:spcPts val="100"/>
              </a:spcBef>
            </a:pPr>
            <a:r>
              <a:rPr lang="en-IN" sz="1400" spc="-5" dirty="0">
                <a:solidFill>
                  <a:srgbClr val="202020"/>
                </a:solidFill>
                <a:latin typeface="Roboto"/>
                <a:cs typeface="Roboto"/>
              </a:rPr>
              <a:t>          </a:t>
            </a:r>
            <a:r>
              <a:rPr sz="1400" spc="-5" dirty="0">
                <a:solidFill>
                  <a:srgbClr val="202020"/>
                </a:solidFill>
                <a:latin typeface="Roboto"/>
                <a:cs typeface="Roboto"/>
              </a:rPr>
              <a:t>Shining </a:t>
            </a:r>
            <a:r>
              <a:rPr sz="1400" dirty="0">
                <a:solidFill>
                  <a:srgbClr val="202020"/>
                </a:solidFill>
                <a:latin typeface="Roboto"/>
                <a:cs typeface="Roboto"/>
              </a:rPr>
              <a:t> </a:t>
            </a:r>
            <a:r>
              <a:rPr sz="1400" spc="-5" dirty="0">
                <a:solidFill>
                  <a:srgbClr val="202020"/>
                </a:solidFill>
                <a:latin typeface="Roboto"/>
                <a:cs typeface="Roboto"/>
              </a:rPr>
              <a:t>lines indicate null</a:t>
            </a:r>
            <a:r>
              <a:rPr sz="1400" spc="-20" dirty="0">
                <a:solidFill>
                  <a:srgbClr val="202020"/>
                </a:solidFill>
                <a:latin typeface="Roboto"/>
                <a:cs typeface="Roboto"/>
              </a:rPr>
              <a:t> </a:t>
            </a:r>
            <a:r>
              <a:rPr sz="1400" spc="-5" dirty="0">
                <a:solidFill>
                  <a:srgbClr val="202020"/>
                </a:solidFill>
                <a:latin typeface="Roboto"/>
                <a:cs typeface="Roboto"/>
              </a:rPr>
              <a:t>values.</a:t>
            </a:r>
            <a:endParaRPr sz="1400" dirty="0">
              <a:latin typeface="Roboto"/>
              <a:cs typeface="Roboto"/>
            </a:endParaRPr>
          </a:p>
        </p:txBody>
      </p:sp>
      <p:sp>
        <p:nvSpPr>
          <p:cNvPr id="7" name="object 7"/>
          <p:cNvSpPr/>
          <p:nvPr/>
        </p:nvSpPr>
        <p:spPr>
          <a:xfrm>
            <a:off x="780668" y="1637963"/>
            <a:ext cx="1886331" cy="1448422"/>
          </a:xfrm>
          <a:prstGeom prst="rect">
            <a:avLst/>
          </a:prstGeom>
          <a:blipFill>
            <a:blip r:embed="rId2" cstate="print"/>
            <a:stretch>
              <a:fillRect/>
            </a:stretch>
          </a:blipFill>
        </p:spPr>
        <p:txBody>
          <a:bodyPr wrap="square" lIns="0" tIns="0" rIns="0" bIns="0" rtlCol="0"/>
          <a:lstStyle/>
          <a:p>
            <a:endParaRPr/>
          </a:p>
        </p:txBody>
      </p:sp>
      <p:pic>
        <p:nvPicPr>
          <p:cNvPr id="1026" name="Picture 2">
            <a:extLst>
              <a:ext uri="{FF2B5EF4-FFF2-40B4-BE49-F238E27FC236}">
                <a16:creationId xmlns:a16="http://schemas.microsoft.com/office/drawing/2014/main" id="{D8F42ACF-29D3-6665-D639-14ABA29C1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23766"/>
            <a:ext cx="3848100"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5857850"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Exploratory data</a:t>
            </a:r>
            <a:r>
              <a:rPr sz="2800" b="1" spc="30" dirty="0">
                <a:latin typeface="Arial"/>
                <a:cs typeface="Arial"/>
              </a:rPr>
              <a:t> </a:t>
            </a:r>
            <a:r>
              <a:rPr sz="2800" b="1" spc="-5" dirty="0">
                <a:latin typeface="Arial"/>
                <a:cs typeface="Arial"/>
              </a:rPr>
              <a:t>analysis(EDA):</a:t>
            </a:r>
            <a:r>
              <a:rPr lang="en-IN" sz="2800" b="1" spc="-5" dirty="0">
                <a:latin typeface="Arial"/>
                <a:cs typeface="Arial"/>
              </a:rPr>
              <a:t>-</a:t>
            </a:r>
            <a:endParaRPr sz="2800" dirty="0">
              <a:latin typeface="Arial"/>
              <a:cs typeface="Arial"/>
            </a:endParaRPr>
          </a:p>
        </p:txBody>
      </p:sp>
      <p:sp>
        <p:nvSpPr>
          <p:cNvPr id="3" name="object 3"/>
          <p:cNvSpPr/>
          <p:nvPr/>
        </p:nvSpPr>
        <p:spPr>
          <a:xfrm>
            <a:off x="409955" y="1276350"/>
            <a:ext cx="7743825" cy="3047999"/>
          </a:xfrm>
          <a:custGeom>
            <a:avLst/>
            <a:gdLst/>
            <a:ahLst/>
            <a:cxnLst/>
            <a:rect l="l" t="t" r="r" b="b"/>
            <a:pathLst>
              <a:path w="7743825">
                <a:moveTo>
                  <a:pt x="0" y="0"/>
                </a:moveTo>
                <a:lnTo>
                  <a:pt x="7743825" y="0"/>
                </a:lnTo>
              </a:path>
            </a:pathLst>
          </a:custGeom>
          <a:ln w="9525">
            <a:solidFill>
              <a:srgbClr val="FDA839"/>
            </a:solidFill>
          </a:ln>
        </p:spPr>
        <p:txBody>
          <a:bodyPr wrap="square" lIns="0" tIns="0" rIns="0" bIns="0" rtlCol="0"/>
          <a:lstStyle/>
          <a:p>
            <a:endParaRPr/>
          </a:p>
        </p:txBody>
      </p:sp>
      <p:sp>
        <p:nvSpPr>
          <p:cNvPr id="4" name="object 4"/>
          <p:cNvSpPr txBox="1"/>
          <p:nvPr/>
        </p:nvSpPr>
        <p:spPr>
          <a:xfrm>
            <a:off x="4737353" y="1796034"/>
            <a:ext cx="3383279" cy="1898597"/>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202020"/>
                </a:solidFill>
                <a:latin typeface="Roboto"/>
                <a:cs typeface="Roboto"/>
              </a:rPr>
              <a:t>Bottom 5 </a:t>
            </a:r>
            <a:r>
              <a:rPr sz="1400" b="1" spc="-5" dirty="0">
                <a:solidFill>
                  <a:srgbClr val="202020"/>
                </a:solidFill>
                <a:latin typeface="Roboto"/>
                <a:cs typeface="Roboto"/>
              </a:rPr>
              <a:t>Product </a:t>
            </a:r>
            <a:r>
              <a:rPr sz="1400" b="1" dirty="0">
                <a:solidFill>
                  <a:srgbClr val="202020"/>
                </a:solidFill>
                <a:latin typeface="Roboto"/>
                <a:cs typeface="Roboto"/>
              </a:rPr>
              <a:t>based </a:t>
            </a:r>
            <a:r>
              <a:rPr sz="1400" b="1" spc="-5" dirty="0">
                <a:solidFill>
                  <a:srgbClr val="202020"/>
                </a:solidFill>
                <a:latin typeface="Roboto"/>
                <a:cs typeface="Roboto"/>
              </a:rPr>
              <a:t>on </a:t>
            </a:r>
            <a:r>
              <a:rPr sz="1400" b="1" dirty="0">
                <a:solidFill>
                  <a:srgbClr val="202020"/>
                </a:solidFill>
                <a:latin typeface="Roboto"/>
                <a:cs typeface="Roboto"/>
              </a:rPr>
              <a:t>the selling</a:t>
            </a:r>
            <a:r>
              <a:rPr sz="1400" b="1" spc="-125" dirty="0">
                <a:solidFill>
                  <a:srgbClr val="202020"/>
                </a:solidFill>
                <a:latin typeface="Roboto"/>
                <a:cs typeface="Roboto"/>
              </a:rPr>
              <a:t> </a:t>
            </a:r>
            <a:r>
              <a:rPr sz="1400" b="1" spc="-5" dirty="0">
                <a:solidFill>
                  <a:srgbClr val="202020"/>
                </a:solidFill>
                <a:latin typeface="Roboto"/>
                <a:cs typeface="Roboto"/>
              </a:rPr>
              <a:t>are</a:t>
            </a:r>
            <a:endParaRPr sz="1400" dirty="0">
              <a:latin typeface="Roboto"/>
              <a:cs typeface="Roboto"/>
            </a:endParaRPr>
          </a:p>
          <a:p>
            <a:pPr>
              <a:lnSpc>
                <a:spcPct val="100000"/>
              </a:lnSpc>
              <a:spcBef>
                <a:spcPts val="30"/>
              </a:spcBef>
            </a:pPr>
            <a:endParaRPr sz="1250" dirty="0">
              <a:latin typeface="Roboto"/>
              <a:cs typeface="Roboto"/>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Ruby </a:t>
            </a:r>
            <a:r>
              <a:rPr lang="en-GB" sz="1600" spc="-5" dirty="0">
                <a:solidFill>
                  <a:srgbClr val="202020"/>
                </a:solidFill>
                <a:latin typeface="Arial" panose="020B0604020202020204" pitchFamily="34" charset="0"/>
                <a:cs typeface="Arial" panose="020B0604020202020204" pitchFamily="34" charset="0"/>
              </a:rPr>
              <a:t>Glass </a:t>
            </a:r>
            <a:r>
              <a:rPr lang="en-GB" sz="1600" dirty="0">
                <a:solidFill>
                  <a:srgbClr val="202020"/>
                </a:solidFill>
                <a:latin typeface="Arial" panose="020B0604020202020204" pitchFamily="34" charset="0"/>
                <a:cs typeface="Arial" panose="020B0604020202020204" pitchFamily="34" charset="0"/>
              </a:rPr>
              <a:t>Cluster</a:t>
            </a:r>
            <a:r>
              <a:rPr lang="en-GB" sz="1600" spc="-25" dirty="0">
                <a:solidFill>
                  <a:srgbClr val="202020"/>
                </a:solidFill>
                <a:latin typeface="Arial" panose="020B0604020202020204" pitchFamily="34" charset="0"/>
                <a:cs typeface="Arial" panose="020B0604020202020204" pitchFamily="34" charset="0"/>
              </a:rPr>
              <a:t> </a:t>
            </a:r>
            <a:r>
              <a:rPr lang="en-GB" sz="1600" spc="-5" dirty="0">
                <a:solidFill>
                  <a:srgbClr val="202020"/>
                </a:solidFill>
                <a:latin typeface="Arial" panose="020B0604020202020204" pitchFamily="34" charset="0"/>
                <a:cs typeface="Arial" panose="020B0604020202020204" pitchFamily="34" charset="0"/>
              </a:rPr>
              <a:t>Earrings</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Pink </a:t>
            </a:r>
            <a:r>
              <a:rPr lang="en-GB" sz="1600" spc="-5" dirty="0">
                <a:solidFill>
                  <a:srgbClr val="202020"/>
                </a:solidFill>
                <a:latin typeface="Arial" panose="020B0604020202020204" pitchFamily="34" charset="0"/>
                <a:cs typeface="Arial" panose="020B0604020202020204" pitchFamily="34" charset="0"/>
              </a:rPr>
              <a:t>Chrysanthemums Art</a:t>
            </a:r>
            <a:r>
              <a:rPr lang="en-GB" sz="1600" spc="15" dirty="0">
                <a:solidFill>
                  <a:srgbClr val="202020"/>
                </a:solidFill>
                <a:latin typeface="Arial" panose="020B0604020202020204" pitchFamily="34" charset="0"/>
                <a:cs typeface="Arial" panose="020B0604020202020204" pitchFamily="34" charset="0"/>
              </a:rPr>
              <a:t> </a:t>
            </a:r>
            <a:r>
              <a:rPr lang="en-GB" sz="1600" dirty="0">
                <a:solidFill>
                  <a:srgbClr val="202020"/>
                </a:solidFill>
                <a:latin typeface="Arial" panose="020B0604020202020204" pitchFamily="34" charset="0"/>
                <a:cs typeface="Arial" panose="020B0604020202020204" pitchFamily="34" charset="0"/>
              </a:rPr>
              <a:t>Flower</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72 </a:t>
            </a:r>
            <a:r>
              <a:rPr lang="en-GB" sz="1600" spc="-5" dirty="0">
                <a:solidFill>
                  <a:srgbClr val="202020"/>
                </a:solidFill>
                <a:latin typeface="Arial" panose="020B0604020202020204" pitchFamily="34" charset="0"/>
                <a:cs typeface="Arial" panose="020B0604020202020204" pitchFamily="34" charset="0"/>
              </a:rPr>
              <a:t>Cake Cases </a:t>
            </a:r>
            <a:r>
              <a:rPr lang="en-GB" sz="1600" dirty="0">
                <a:solidFill>
                  <a:srgbClr val="202020"/>
                </a:solidFill>
                <a:latin typeface="Arial" panose="020B0604020202020204" pitchFamily="34" charset="0"/>
                <a:cs typeface="Arial" panose="020B0604020202020204" pitchFamily="34" charset="0"/>
              </a:rPr>
              <a:t>Vintage</a:t>
            </a:r>
            <a:r>
              <a:rPr lang="en-GB" sz="1600" spc="-15" dirty="0">
                <a:solidFill>
                  <a:srgbClr val="202020"/>
                </a:solidFill>
                <a:latin typeface="Arial" panose="020B0604020202020204" pitchFamily="34" charset="0"/>
                <a:cs typeface="Arial" panose="020B0604020202020204" pitchFamily="34" charset="0"/>
              </a:rPr>
              <a:t> </a:t>
            </a:r>
            <a:r>
              <a:rPr lang="en-GB" sz="1600" spc="-5" dirty="0">
                <a:solidFill>
                  <a:srgbClr val="202020"/>
                </a:solidFill>
                <a:latin typeface="Arial" panose="020B0604020202020204" pitchFamily="34" charset="0"/>
                <a:cs typeface="Arial" panose="020B0604020202020204" pitchFamily="34" charset="0"/>
              </a:rPr>
              <a:t>Christmas</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spc="-5" dirty="0">
                <a:solidFill>
                  <a:srgbClr val="202020"/>
                </a:solidFill>
                <a:latin typeface="Arial" panose="020B0604020202020204" pitchFamily="34" charset="0"/>
                <a:cs typeface="Arial" panose="020B0604020202020204" pitchFamily="34" charset="0"/>
              </a:rPr>
              <a:t>Wall Art </a:t>
            </a:r>
            <a:r>
              <a:rPr lang="en-GB" sz="1600" dirty="0">
                <a:solidFill>
                  <a:srgbClr val="202020"/>
                </a:solidFill>
                <a:latin typeface="Arial" panose="020B0604020202020204" pitchFamily="34" charset="0"/>
                <a:cs typeface="Arial" panose="020B0604020202020204" pitchFamily="34" charset="0"/>
              </a:rPr>
              <a:t>, The </a:t>
            </a:r>
            <a:r>
              <a:rPr lang="en-GB" sz="1600" spc="-5" dirty="0">
                <a:solidFill>
                  <a:srgbClr val="202020"/>
                </a:solidFill>
                <a:latin typeface="Arial" panose="020B0604020202020204" pitchFamily="34" charset="0"/>
                <a:cs typeface="Arial" panose="020B0604020202020204" pitchFamily="34" charset="0"/>
              </a:rPr>
              <a:t>Magic</a:t>
            </a:r>
            <a:r>
              <a:rPr lang="en-GB" sz="1600" spc="-45" dirty="0">
                <a:solidFill>
                  <a:srgbClr val="202020"/>
                </a:solidFill>
                <a:latin typeface="Arial" panose="020B0604020202020204" pitchFamily="34" charset="0"/>
                <a:cs typeface="Arial" panose="020B0604020202020204" pitchFamily="34" charset="0"/>
              </a:rPr>
              <a:t> </a:t>
            </a:r>
            <a:r>
              <a:rPr lang="en-GB" sz="1600" dirty="0">
                <a:solidFill>
                  <a:srgbClr val="202020"/>
                </a:solidFill>
                <a:latin typeface="Arial" panose="020B0604020202020204" pitchFamily="34" charset="0"/>
                <a:cs typeface="Arial" panose="020B0604020202020204" pitchFamily="34" charset="0"/>
              </a:rPr>
              <a:t>Forest</a:t>
            </a:r>
            <a:endParaRPr lang="en-GB"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GB" sz="1600" dirty="0">
                <a:solidFill>
                  <a:srgbClr val="202020"/>
                </a:solidFill>
                <a:latin typeface="Arial" panose="020B0604020202020204" pitchFamily="34" charset="0"/>
                <a:cs typeface="Arial" panose="020B0604020202020204" pitchFamily="34" charset="0"/>
              </a:rPr>
              <a:t>Paper Craft , Little</a:t>
            </a:r>
            <a:r>
              <a:rPr lang="en-GB" sz="1600" spc="-35" dirty="0">
                <a:solidFill>
                  <a:srgbClr val="202020"/>
                </a:solidFill>
                <a:latin typeface="Arial" panose="020B0604020202020204" pitchFamily="34" charset="0"/>
                <a:cs typeface="Arial" panose="020B0604020202020204" pitchFamily="34" charset="0"/>
              </a:rPr>
              <a:t> </a:t>
            </a:r>
            <a:r>
              <a:rPr lang="en-GB" sz="1600" spc="-5" dirty="0">
                <a:solidFill>
                  <a:srgbClr val="202020"/>
                </a:solidFill>
                <a:latin typeface="Arial" panose="020B0604020202020204" pitchFamily="34" charset="0"/>
                <a:cs typeface="Arial" panose="020B0604020202020204" pitchFamily="34" charset="0"/>
              </a:rPr>
              <a:t>Birdie</a:t>
            </a:r>
            <a:endParaRPr lang="en-GB" sz="1600" dirty="0">
              <a:latin typeface="Arial" panose="020B0604020202020204" pitchFamily="34" charset="0"/>
              <a:cs typeface="Arial" panose="020B0604020202020204" pitchFamily="34" charset="0"/>
            </a:endParaRPr>
          </a:p>
        </p:txBody>
      </p:sp>
      <p:sp>
        <p:nvSpPr>
          <p:cNvPr id="5" name="object 5"/>
          <p:cNvSpPr txBox="1"/>
          <p:nvPr/>
        </p:nvSpPr>
        <p:spPr>
          <a:xfrm>
            <a:off x="304800" y="1789389"/>
            <a:ext cx="4267200" cy="165237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202020"/>
                </a:solidFill>
                <a:latin typeface="Roboto"/>
                <a:cs typeface="Roboto"/>
              </a:rPr>
              <a:t>Top 5 product based </a:t>
            </a:r>
            <a:r>
              <a:rPr sz="1400" b="1" spc="-5" dirty="0">
                <a:solidFill>
                  <a:srgbClr val="202020"/>
                </a:solidFill>
                <a:latin typeface="Roboto"/>
                <a:cs typeface="Roboto"/>
              </a:rPr>
              <a:t>on </a:t>
            </a:r>
            <a:r>
              <a:rPr sz="1400" b="1" dirty="0">
                <a:solidFill>
                  <a:srgbClr val="202020"/>
                </a:solidFill>
                <a:latin typeface="Roboto"/>
                <a:cs typeface="Roboto"/>
              </a:rPr>
              <a:t>maximum selling are</a:t>
            </a:r>
            <a:r>
              <a:rPr sz="1400" b="1" spc="-145" dirty="0">
                <a:solidFill>
                  <a:srgbClr val="202020"/>
                </a:solidFill>
                <a:latin typeface="Roboto"/>
                <a:cs typeface="Roboto"/>
              </a:rPr>
              <a:t> </a:t>
            </a:r>
            <a:r>
              <a:rPr sz="1400" b="1" dirty="0">
                <a:solidFill>
                  <a:srgbClr val="202020"/>
                </a:solidFill>
                <a:latin typeface="Roboto"/>
                <a:cs typeface="Roboto"/>
              </a:rPr>
              <a:t>:</a:t>
            </a:r>
            <a:endParaRPr sz="1400" dirty="0">
              <a:latin typeface="Roboto"/>
              <a:cs typeface="Roboto"/>
            </a:endParaRPr>
          </a:p>
          <a:p>
            <a:pPr>
              <a:lnSpc>
                <a:spcPct val="100000"/>
              </a:lnSpc>
              <a:spcBef>
                <a:spcPts val="30"/>
              </a:spcBef>
            </a:pPr>
            <a:endParaRPr sz="1250" dirty="0">
              <a:latin typeface="Roboto"/>
              <a:cs typeface="Roboto"/>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spc="-5" dirty="0">
                <a:solidFill>
                  <a:srgbClr val="202020"/>
                </a:solidFill>
                <a:latin typeface="Arial" panose="020B0604020202020204" pitchFamily="34" charset="0"/>
                <a:cs typeface="Arial" panose="020B0604020202020204" pitchFamily="34" charset="0"/>
              </a:rPr>
              <a:t>White Hanging Heart </a:t>
            </a:r>
            <a:r>
              <a:rPr lang="en-IN" sz="1600" dirty="0">
                <a:solidFill>
                  <a:srgbClr val="202020"/>
                </a:solidFill>
                <a:latin typeface="Arial" panose="020B0604020202020204" pitchFamily="34" charset="0"/>
                <a:cs typeface="Arial" panose="020B0604020202020204" pitchFamily="34" charset="0"/>
              </a:rPr>
              <a:t>T-light</a:t>
            </a:r>
            <a:r>
              <a:rPr lang="en-IN" sz="1600" spc="-60"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Holder,</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dirty="0">
                <a:solidFill>
                  <a:srgbClr val="202020"/>
                </a:solidFill>
                <a:latin typeface="Arial" panose="020B0604020202020204" pitchFamily="34" charset="0"/>
                <a:cs typeface="Arial" panose="020B0604020202020204" pitchFamily="34" charset="0"/>
              </a:rPr>
              <a:t>Regency </a:t>
            </a:r>
            <a:r>
              <a:rPr lang="en-IN" sz="1600" spc="-5" dirty="0">
                <a:solidFill>
                  <a:srgbClr val="202020"/>
                </a:solidFill>
                <a:latin typeface="Arial" panose="020B0604020202020204" pitchFamily="34" charset="0"/>
                <a:cs typeface="Arial" panose="020B0604020202020204" pitchFamily="34" charset="0"/>
              </a:rPr>
              <a:t>Cakestand </a:t>
            </a:r>
            <a:r>
              <a:rPr lang="en-IN" sz="1600" dirty="0">
                <a:solidFill>
                  <a:srgbClr val="202020"/>
                </a:solidFill>
                <a:latin typeface="Arial" panose="020B0604020202020204" pitchFamily="34" charset="0"/>
                <a:cs typeface="Arial" panose="020B0604020202020204" pitchFamily="34" charset="0"/>
              </a:rPr>
              <a:t>3</a:t>
            </a:r>
            <a:r>
              <a:rPr lang="en-IN" sz="1600" spc="-50"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Tier</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spc="-5" dirty="0">
                <a:solidFill>
                  <a:srgbClr val="202020"/>
                </a:solidFill>
                <a:latin typeface="Arial" panose="020B0604020202020204" pitchFamily="34" charset="0"/>
                <a:cs typeface="Arial" panose="020B0604020202020204" pitchFamily="34" charset="0"/>
              </a:rPr>
              <a:t>Jumbo Bag </a:t>
            </a:r>
            <a:r>
              <a:rPr lang="en-IN" sz="1600" dirty="0">
                <a:solidFill>
                  <a:srgbClr val="202020"/>
                </a:solidFill>
                <a:latin typeface="Arial" panose="020B0604020202020204" pitchFamily="34" charset="0"/>
                <a:cs typeface="Arial" panose="020B0604020202020204" pitchFamily="34" charset="0"/>
              </a:rPr>
              <a:t>Red</a:t>
            </a:r>
            <a:r>
              <a:rPr lang="en-IN" sz="1600" spc="-50"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Retrospot</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dirty="0">
                <a:solidFill>
                  <a:srgbClr val="202020"/>
                </a:solidFill>
                <a:latin typeface="Arial" panose="020B0604020202020204" pitchFamily="34" charset="0"/>
                <a:cs typeface="Arial" panose="020B0604020202020204" pitchFamily="34" charset="0"/>
              </a:rPr>
              <a:t>Party</a:t>
            </a:r>
            <a:r>
              <a:rPr lang="en-IN" sz="1600" spc="-10" dirty="0">
                <a:solidFill>
                  <a:srgbClr val="202020"/>
                </a:solidFill>
                <a:latin typeface="Arial" panose="020B0604020202020204" pitchFamily="34" charset="0"/>
                <a:cs typeface="Arial" panose="020B0604020202020204" pitchFamily="34" charset="0"/>
              </a:rPr>
              <a:t> </a:t>
            </a:r>
            <a:r>
              <a:rPr lang="en-IN" sz="1600" spc="-5" dirty="0">
                <a:solidFill>
                  <a:srgbClr val="202020"/>
                </a:solidFill>
                <a:latin typeface="Arial" panose="020B0604020202020204" pitchFamily="34" charset="0"/>
                <a:cs typeface="Arial" panose="020B0604020202020204" pitchFamily="34" charset="0"/>
              </a:rPr>
              <a:t>Bunting</a:t>
            </a:r>
            <a:endParaRPr lang="en-IN" sz="1600" dirty="0">
              <a:latin typeface="Arial" panose="020B0604020202020204" pitchFamily="34" charset="0"/>
              <a:cs typeface="Arial" panose="020B0604020202020204" pitchFamily="34" charset="0"/>
            </a:endParaRPr>
          </a:p>
          <a:p>
            <a:pPr marL="297815" indent="-285750">
              <a:lnSpc>
                <a:spcPct val="100000"/>
              </a:lnSpc>
              <a:buClr>
                <a:srgbClr val="000000"/>
              </a:buClr>
              <a:buSzPct val="92857"/>
              <a:buFont typeface="Wingdings" panose="05000000000000000000" pitchFamily="2" charset="2"/>
              <a:buChar char="v"/>
              <a:tabLst>
                <a:tab pos="76200" algn="l"/>
              </a:tabLst>
            </a:pPr>
            <a:r>
              <a:rPr lang="en-IN" sz="1600" dirty="0">
                <a:solidFill>
                  <a:srgbClr val="202020"/>
                </a:solidFill>
                <a:latin typeface="Arial" panose="020B0604020202020204" pitchFamily="34" charset="0"/>
                <a:cs typeface="Arial" panose="020B0604020202020204" pitchFamily="34" charset="0"/>
              </a:rPr>
              <a:t>Lunch </a:t>
            </a:r>
            <a:r>
              <a:rPr lang="en-IN" sz="1600" spc="-5" dirty="0">
                <a:solidFill>
                  <a:srgbClr val="202020"/>
                </a:solidFill>
                <a:latin typeface="Arial" panose="020B0604020202020204" pitchFamily="34" charset="0"/>
                <a:cs typeface="Arial" panose="020B0604020202020204" pitchFamily="34" charset="0"/>
              </a:rPr>
              <a:t>Bag </a:t>
            </a:r>
            <a:r>
              <a:rPr lang="en-IN" sz="1600" dirty="0">
                <a:solidFill>
                  <a:srgbClr val="202020"/>
                </a:solidFill>
                <a:latin typeface="Arial" panose="020B0604020202020204" pitchFamily="34" charset="0"/>
                <a:cs typeface="Arial" panose="020B0604020202020204" pitchFamily="34" charset="0"/>
              </a:rPr>
              <a:t>Red</a:t>
            </a:r>
            <a:r>
              <a:rPr lang="en-IN" sz="1600" spc="-25" dirty="0">
                <a:solidFill>
                  <a:srgbClr val="202020"/>
                </a:solidFill>
                <a:latin typeface="Arial" panose="020B0604020202020204" pitchFamily="34" charset="0"/>
                <a:cs typeface="Arial" panose="020B0604020202020204" pitchFamily="34" charset="0"/>
              </a:rPr>
              <a:t> </a:t>
            </a:r>
            <a:r>
              <a:rPr lang="en-IN" sz="1600" dirty="0">
                <a:solidFill>
                  <a:srgbClr val="202020"/>
                </a:solidFill>
                <a:latin typeface="Arial" panose="020B0604020202020204" pitchFamily="34" charset="0"/>
                <a:cs typeface="Arial" panose="020B0604020202020204" pitchFamily="34" charset="0"/>
              </a:rPr>
              <a:t>Retrospot</a:t>
            </a:r>
            <a:endParaRPr lang="en-IN" sz="1600" dirty="0">
              <a:latin typeface="Arial" panose="020B0604020202020204" pitchFamily="34" charset="0"/>
              <a:cs typeface="Arial" panose="020B0604020202020204" pitchFamily="34" charset="0"/>
            </a:endParaRPr>
          </a:p>
        </p:txBody>
      </p:sp>
      <p:graphicFrame>
        <p:nvGraphicFramePr>
          <p:cNvPr id="13" name="Table 12">
            <a:extLst>
              <a:ext uri="{FF2B5EF4-FFF2-40B4-BE49-F238E27FC236}">
                <a16:creationId xmlns:a16="http://schemas.microsoft.com/office/drawing/2014/main" id="{DBE7AA87-5A95-4F64-A0DE-11F293CAEB79}"/>
              </a:ext>
            </a:extLst>
          </p:cNvPr>
          <p:cNvGraphicFramePr>
            <a:graphicFrameLocks noGrp="1"/>
          </p:cNvGraphicFramePr>
          <p:nvPr>
            <p:extLst>
              <p:ext uri="{D42A27DB-BD31-4B8C-83A1-F6EECF244321}">
                <p14:modId xmlns:p14="http://schemas.microsoft.com/office/powerpoint/2010/main" val="2188604380"/>
              </p:ext>
            </p:extLst>
          </p:nvPr>
        </p:nvGraphicFramePr>
        <p:xfrm>
          <a:off x="248356" y="1648178"/>
          <a:ext cx="4095044" cy="2447572"/>
        </p:xfrm>
        <a:graphic>
          <a:graphicData uri="http://schemas.openxmlformats.org/drawingml/2006/table">
            <a:tbl>
              <a:tblPr/>
              <a:tblGrid>
                <a:gridCol w="4095044">
                  <a:extLst>
                    <a:ext uri="{9D8B030D-6E8A-4147-A177-3AD203B41FA5}">
                      <a16:colId xmlns:a16="http://schemas.microsoft.com/office/drawing/2014/main" val="3091008509"/>
                    </a:ext>
                  </a:extLst>
                </a:gridCol>
              </a:tblGrid>
              <a:tr h="244757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34927671"/>
                  </a:ext>
                </a:extLst>
              </a:tr>
            </a:tbl>
          </a:graphicData>
        </a:graphic>
      </p:graphicFrame>
      <p:graphicFrame>
        <p:nvGraphicFramePr>
          <p:cNvPr id="14" name="Table 13">
            <a:extLst>
              <a:ext uri="{FF2B5EF4-FFF2-40B4-BE49-F238E27FC236}">
                <a16:creationId xmlns:a16="http://schemas.microsoft.com/office/drawing/2014/main" id="{E1E3C376-0C55-460B-8E85-112EE1B11C7C}"/>
              </a:ext>
            </a:extLst>
          </p:cNvPr>
          <p:cNvGraphicFramePr>
            <a:graphicFrameLocks noGrp="1"/>
          </p:cNvGraphicFramePr>
          <p:nvPr>
            <p:extLst>
              <p:ext uri="{D42A27DB-BD31-4B8C-83A1-F6EECF244321}">
                <p14:modId xmlns:p14="http://schemas.microsoft.com/office/powerpoint/2010/main" val="43840242"/>
              </p:ext>
            </p:extLst>
          </p:nvPr>
        </p:nvGraphicFramePr>
        <p:xfrm>
          <a:off x="4605868" y="1648178"/>
          <a:ext cx="4267200" cy="2447572"/>
        </p:xfrm>
        <a:graphic>
          <a:graphicData uri="http://schemas.openxmlformats.org/drawingml/2006/table">
            <a:tbl>
              <a:tblPr/>
              <a:tblGrid>
                <a:gridCol w="4267200">
                  <a:extLst>
                    <a:ext uri="{9D8B030D-6E8A-4147-A177-3AD203B41FA5}">
                      <a16:colId xmlns:a16="http://schemas.microsoft.com/office/drawing/2014/main" val="2348776506"/>
                    </a:ext>
                  </a:extLst>
                </a:gridCol>
              </a:tblGrid>
              <a:tr h="244757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124676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49" y="514858"/>
            <a:ext cx="7775407"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a:cs typeface="Arial"/>
              </a:rPr>
              <a:t>Visualization of</a:t>
            </a:r>
            <a:r>
              <a:rPr sz="2800" b="1" spc="25" dirty="0">
                <a:solidFill>
                  <a:srgbClr val="CC0000"/>
                </a:solidFill>
                <a:latin typeface="Arial"/>
                <a:cs typeface="Arial"/>
              </a:rPr>
              <a:t> </a:t>
            </a:r>
            <a:r>
              <a:rPr sz="2800" b="1" spc="-5" dirty="0">
                <a:solidFill>
                  <a:srgbClr val="CC0000"/>
                </a:solidFill>
                <a:latin typeface="Arial"/>
                <a:cs typeface="Arial"/>
              </a:rPr>
              <a:t>Description:</a:t>
            </a:r>
            <a:r>
              <a:rPr lang="en-IN" sz="2800" b="1" spc="-5" dirty="0">
                <a:solidFill>
                  <a:srgbClr val="CC0000"/>
                </a:solidFill>
                <a:latin typeface="Arial"/>
                <a:cs typeface="Arial"/>
              </a:rPr>
              <a:t>-</a:t>
            </a:r>
            <a:endParaRPr sz="2800" dirty="0">
              <a:latin typeface="Arial"/>
              <a:cs typeface="Arial"/>
            </a:endParaRPr>
          </a:p>
        </p:txBody>
      </p:sp>
      <p:sp>
        <p:nvSpPr>
          <p:cNvPr id="3" name="object 3"/>
          <p:cNvSpPr txBox="1"/>
          <p:nvPr/>
        </p:nvSpPr>
        <p:spPr>
          <a:xfrm>
            <a:off x="978044" y="1238834"/>
            <a:ext cx="2831956" cy="300355"/>
          </a:xfrm>
          <a:prstGeom prst="rect">
            <a:avLst/>
          </a:prstGeom>
        </p:spPr>
        <p:txBody>
          <a:bodyPr vert="horz" wrap="square" lIns="0" tIns="12700" rIns="0" bIns="0" rtlCol="0">
            <a:spAutoFit/>
          </a:bodyPr>
          <a:lstStyle/>
          <a:p>
            <a:pPr marL="12700">
              <a:lnSpc>
                <a:spcPct val="100000"/>
              </a:lnSpc>
              <a:spcBef>
                <a:spcPts val="100"/>
              </a:spcBef>
            </a:pPr>
            <a:r>
              <a:rPr lang="en-IN" sz="1800" dirty="0">
                <a:solidFill>
                  <a:srgbClr val="00637C"/>
                </a:solidFill>
                <a:latin typeface="Arial"/>
                <a:cs typeface="Arial"/>
              </a:rPr>
              <a:t>              </a:t>
            </a:r>
            <a:r>
              <a:rPr sz="1800" dirty="0">
                <a:solidFill>
                  <a:srgbClr val="00637C"/>
                </a:solidFill>
                <a:latin typeface="Arial"/>
                <a:cs typeface="Arial"/>
              </a:rPr>
              <a:t>Top 5</a:t>
            </a:r>
            <a:r>
              <a:rPr sz="1800" spc="-100" dirty="0">
                <a:solidFill>
                  <a:srgbClr val="00637C"/>
                </a:solidFill>
                <a:latin typeface="Arial"/>
                <a:cs typeface="Arial"/>
              </a:rPr>
              <a:t> </a:t>
            </a:r>
            <a:r>
              <a:rPr sz="1800" spc="-5" dirty="0">
                <a:solidFill>
                  <a:srgbClr val="00637C"/>
                </a:solidFill>
                <a:latin typeface="Arial"/>
                <a:cs typeface="Arial"/>
              </a:rPr>
              <a:t>product</a:t>
            </a:r>
            <a:endParaRPr sz="1800" dirty="0">
              <a:latin typeface="Arial"/>
              <a:cs typeface="Arial"/>
            </a:endParaRPr>
          </a:p>
        </p:txBody>
      </p:sp>
      <p:sp>
        <p:nvSpPr>
          <p:cNvPr id="6" name="TextBox 5">
            <a:extLst>
              <a:ext uri="{FF2B5EF4-FFF2-40B4-BE49-F238E27FC236}">
                <a16:creationId xmlns:a16="http://schemas.microsoft.com/office/drawing/2014/main" id="{7CAAC117-C6CD-47E8-8E2E-6BF7A88BC681}"/>
              </a:ext>
            </a:extLst>
          </p:cNvPr>
          <p:cNvSpPr txBox="1"/>
          <p:nvPr/>
        </p:nvSpPr>
        <p:spPr>
          <a:xfrm>
            <a:off x="5867400" y="1243356"/>
            <a:ext cx="2298556" cy="369332"/>
          </a:xfrm>
          <a:prstGeom prst="rect">
            <a:avLst/>
          </a:prstGeom>
          <a:noFill/>
        </p:spPr>
        <p:txBody>
          <a:bodyPr wrap="square">
            <a:spAutoFit/>
          </a:bodyPr>
          <a:lstStyle/>
          <a:p>
            <a:r>
              <a:rPr lang="en-IN" sz="1800" spc="-5" dirty="0">
                <a:solidFill>
                  <a:srgbClr val="00637C"/>
                </a:solidFill>
                <a:latin typeface="Arial"/>
                <a:cs typeface="Arial"/>
              </a:rPr>
              <a:t>    Bottom 5</a:t>
            </a:r>
            <a:r>
              <a:rPr lang="en-IN" sz="1800" spc="-45" dirty="0">
                <a:solidFill>
                  <a:srgbClr val="00637C"/>
                </a:solidFill>
                <a:latin typeface="Arial"/>
                <a:cs typeface="Arial"/>
              </a:rPr>
              <a:t> </a:t>
            </a:r>
            <a:r>
              <a:rPr lang="en-IN" sz="1800" spc="-5" dirty="0">
                <a:solidFill>
                  <a:srgbClr val="00637C"/>
                </a:solidFill>
                <a:latin typeface="Arial"/>
                <a:cs typeface="Arial"/>
              </a:rPr>
              <a:t>product</a:t>
            </a:r>
            <a:endParaRPr lang="en-IN" dirty="0"/>
          </a:p>
        </p:txBody>
      </p:sp>
      <p:pic>
        <p:nvPicPr>
          <p:cNvPr id="2050" name="Picture 2">
            <a:extLst>
              <a:ext uri="{FF2B5EF4-FFF2-40B4-BE49-F238E27FC236}">
                <a16:creationId xmlns:a16="http://schemas.microsoft.com/office/drawing/2014/main" id="{362379AA-6599-51BF-6AB2-9FD3BC271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38834"/>
            <a:ext cx="4410075"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215E40E-C797-18BC-5736-0E34584E3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879" y="1539189"/>
            <a:ext cx="3993295" cy="3242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8B06-42FC-4DA7-BA3A-1CDF11EE2004}"/>
              </a:ext>
            </a:extLst>
          </p:cNvPr>
          <p:cNvSpPr>
            <a:spLocks noGrp="1"/>
          </p:cNvSpPr>
          <p:nvPr>
            <p:ph type="title"/>
          </p:nvPr>
        </p:nvSpPr>
        <p:spPr>
          <a:xfrm>
            <a:off x="228600" y="209550"/>
            <a:ext cx="8534400" cy="430887"/>
          </a:xfrm>
        </p:spPr>
        <p:txBody>
          <a:bodyPr/>
          <a:lstStyle/>
          <a:p>
            <a:r>
              <a:rPr lang="en-GB" sz="2800" b="1" dirty="0">
                <a:solidFill>
                  <a:srgbClr val="FF0000"/>
                </a:solidFill>
                <a:effectLst/>
                <a:latin typeface="Roboto" panose="02000000000000000000" pitchFamily="2" charset="0"/>
              </a:rPr>
              <a:t> Most Expensive and Cheapest Products Per Unit:-</a:t>
            </a:r>
            <a:endParaRPr lang="en-IN" sz="2800" dirty="0">
              <a:solidFill>
                <a:srgbClr val="FF0000"/>
              </a:solidFill>
            </a:endParaRPr>
          </a:p>
        </p:txBody>
      </p:sp>
      <p:pic>
        <p:nvPicPr>
          <p:cNvPr id="3074" name="Picture 2">
            <a:extLst>
              <a:ext uri="{FF2B5EF4-FFF2-40B4-BE49-F238E27FC236}">
                <a16:creationId xmlns:a16="http://schemas.microsoft.com/office/drawing/2014/main" id="{6C761ABE-46BB-4E68-A7F7-7B81F39E8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08050"/>
            <a:ext cx="3810000" cy="33258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8892A42-0A28-4C9D-A487-C1A6CED93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908050"/>
            <a:ext cx="4114800" cy="33496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A620068C-6704-468D-9C59-C9A2A8848A75}"/>
              </a:ext>
            </a:extLst>
          </p:cNvPr>
          <p:cNvSpPr/>
          <p:nvPr/>
        </p:nvSpPr>
        <p:spPr>
          <a:xfrm>
            <a:off x="381000" y="4501476"/>
            <a:ext cx="8153400" cy="5086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i="0" dirty="0">
                <a:solidFill>
                  <a:srgbClr val="212121"/>
                </a:solidFill>
                <a:effectLst/>
                <a:latin typeface="Arial" panose="020B0604020202020204" pitchFamily="34" charset="0"/>
                <a:cs typeface="Arial" panose="020B0604020202020204" pitchFamily="34" charset="0"/>
              </a:rPr>
              <a:t>Manual</a:t>
            </a:r>
            <a:r>
              <a:rPr lang="en-GB" i="0" dirty="0">
                <a:solidFill>
                  <a:srgbClr val="212121"/>
                </a:solidFill>
                <a:effectLst/>
                <a:latin typeface="Arial" panose="020B0604020202020204" pitchFamily="34" charset="0"/>
                <a:cs typeface="Arial" panose="020B0604020202020204" pitchFamily="34" charset="0"/>
              </a:rPr>
              <a:t> is the costliest product </a:t>
            </a:r>
            <a:r>
              <a:rPr lang="en-GB" b="1" i="0" dirty="0">
                <a:solidFill>
                  <a:srgbClr val="212121"/>
                </a:solidFill>
                <a:effectLst/>
                <a:latin typeface="Arial" panose="020B0604020202020204" pitchFamily="34" charset="0"/>
                <a:cs typeface="Arial" panose="020B0604020202020204" pitchFamily="34" charset="0"/>
              </a:rPr>
              <a:t>and PADS TO MATCH ALL CUSHIONS</a:t>
            </a:r>
            <a:r>
              <a:rPr lang="en-GB" i="0" dirty="0">
                <a:solidFill>
                  <a:srgbClr val="212121"/>
                </a:solidFill>
                <a:effectLst/>
                <a:latin typeface="Arial" panose="020B0604020202020204" pitchFamily="34" charset="0"/>
                <a:cs typeface="Arial" panose="020B0604020202020204" pitchFamily="34" charset="0"/>
              </a:rPr>
              <a:t> is the cheapest product.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498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1579</Words>
  <Application>Microsoft Office PowerPoint</Application>
  <PresentationFormat>On-screen Show (16:9)</PresentationFormat>
  <Paragraphs>161</Paragraphs>
  <Slides>35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Carlito</vt:lpstr>
      <vt:lpstr>Roboto</vt:lpstr>
      <vt:lpstr>Verdana</vt:lpstr>
      <vt:lpstr>Wingdings</vt:lpstr>
      <vt:lpstr>Office Theme</vt:lpstr>
      <vt:lpstr>   Capstone Project 4</vt:lpstr>
      <vt:lpstr>PowerPoint Presentation</vt:lpstr>
      <vt:lpstr>  Data Set :-    </vt:lpstr>
      <vt:lpstr> Contents :-</vt:lpstr>
      <vt:lpstr> Libraries:-</vt:lpstr>
      <vt:lpstr>Data Pre-processing:</vt:lpstr>
      <vt:lpstr>Exploratory data analysis(EDA):-</vt:lpstr>
      <vt:lpstr>PowerPoint Presentation</vt:lpstr>
      <vt:lpstr> Most Expensive and Cheapest Products Per Unit:-</vt:lpstr>
      <vt:lpstr> Top and Bottom Products (Based on Total Revenue):-</vt:lpstr>
      <vt:lpstr>Transaction per day:-</vt:lpstr>
      <vt:lpstr> Transaction Per Month:-</vt:lpstr>
      <vt:lpstr> Transaction Per Hours:</vt:lpstr>
      <vt:lpstr>     Transaction Per Day distribution:-</vt:lpstr>
      <vt:lpstr>PowerPoint Presentation</vt:lpstr>
      <vt:lpstr>PowerPoint Presentation</vt:lpstr>
      <vt:lpstr>  Correlation matrix:</vt:lpstr>
      <vt:lpstr>PowerPoint Presentation</vt:lpstr>
      <vt:lpstr>PowerPoint Presentation</vt:lpstr>
      <vt:lpstr>PowerPoint Presentation</vt:lpstr>
      <vt:lpstr>PowerPoint Presentation</vt:lpstr>
      <vt:lpstr>          Distribution of log transformation:-</vt:lpstr>
      <vt:lpstr> K- Means Clustering Implementation:-</vt:lpstr>
      <vt:lpstr>PowerPoint Presentation</vt:lpstr>
      <vt:lpstr>PowerPoint Presentation</vt:lpstr>
      <vt:lpstr>PowerPoint Presentation</vt:lpstr>
      <vt:lpstr>PowerPoint Presentation</vt:lpstr>
      <vt:lpstr>PowerPoint Presentation</vt:lpstr>
      <vt:lpstr>Hyperparameter Tuning For Best Value of K:-</vt:lpstr>
      <vt:lpstr>PowerPoint Presentation</vt:lpstr>
      <vt:lpstr>Hierarchical Clustering</vt:lpstr>
      <vt:lpstr>DBSCAN to Recency ,Frequency and Monetary</vt:lpstr>
      <vt:lpstr>Model-Cluster summary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4 Customer Segmentation Team Member Suraj Kumar Shreya Ranjan</dc:title>
  <dc:creator>Shreya</dc:creator>
  <cp:lastModifiedBy>Md Sazil</cp:lastModifiedBy>
  <cp:revision>20</cp:revision>
  <dcterms:created xsi:type="dcterms:W3CDTF">2023-02-26T09:51:08Z</dcterms:created>
  <dcterms:modified xsi:type="dcterms:W3CDTF">2023-03-01T07:20:35Z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2022-12-04T00:00:00Z</vt:filetime>
  </property>
  <property fmtid="{D5CDD505-2E9C-101B-9397-08002B2CF9AE}" pid="3" name="Creator">
    <vt:lpwstr>Microsoft® PowerPoint® 2019</vt:lpwstr>
  </property>
  <property fmtid="{D5CDD505-2E9C-101B-9397-08002B2CF9AE}" pid="4" name="LastSaved">
    <vt:filetime>2023-02-26T00:00:00Z</vt:filetime>
  </property>
</Properties>
</file>