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59" r:id="rId6"/>
    <p:sldId id="265" r:id="rId7"/>
    <p:sldId id="264" r:id="rId8"/>
    <p:sldId id="263" r:id="rId9"/>
    <p:sldId id="267" r:id="rId10"/>
    <p:sldId id="274" r:id="rId11"/>
    <p:sldId id="275" r:id="rId12"/>
    <p:sldId id="268" r:id="rId13"/>
    <p:sldId id="269" r:id="rId14"/>
    <p:sldId id="276" r:id="rId15"/>
    <p:sldId id="277" r:id="rId16"/>
    <p:sldId id="27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04"/>
    <a:srgbClr val="4BD0FF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95" d="100"/>
          <a:sy n="95" d="100"/>
        </p:scale>
        <p:origin x="-158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DABD9-AA41-4C13-A0FB-6357F1A6DE7A}" type="doc">
      <dgm:prSet loTypeId="urn:microsoft.com/office/officeart/2005/8/layout/vList3" loCatId="list" qsTypeId="urn:microsoft.com/office/officeart/2005/8/quickstyle/3d3" qsCatId="3D" csTypeId="urn:microsoft.com/office/officeart/2005/8/colors/colorful5" csCatId="colorful" phldr="1"/>
      <dgm:spPr/>
    </dgm:pt>
    <dgm:pt modelId="{D9FFD1EA-9B56-4084-8A72-C98E18FBD902}">
      <dgm:prSet phldrT="[Text]" custT="1"/>
      <dgm:spPr/>
      <dgm:t>
        <a:bodyPr/>
        <a:lstStyle/>
        <a:p>
          <a:r>
            <a: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Mafia Problem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5002F9-95DB-4FF1-B815-27DC759DC98F}" type="parTrans" cxnId="{DF04758D-E3A6-4F92-83E7-D9235D091DC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77E214-CF3C-447D-81C6-D77C4748433C}" type="sibTrans" cxnId="{DF04758D-E3A6-4F92-83E7-D9235D091DC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B9F6A2-C2ED-4B58-824C-775201DE1E8B}">
      <dgm:prSet phldrT="[Text]" custT="1"/>
      <dgm:spPr/>
      <dgm:t>
        <a:bodyPr/>
        <a:lstStyle/>
        <a:p>
          <a:r>
            <a: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12A9DC-A8B2-4B30-A02C-61A93E72F0F5}" type="parTrans" cxnId="{1756A646-1A5B-4DEF-83C4-EA3D02306F7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F55830-282B-4E02-9BDA-26436CD1156F}" type="sibTrans" cxnId="{1756A646-1A5B-4DEF-83C4-EA3D02306F7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F69A78-915C-4423-A68E-FC133626233C}">
      <dgm:prSet phldrT="[Text]" custT="1"/>
      <dgm:spPr/>
      <dgm:t>
        <a:bodyPr/>
        <a:lstStyle/>
        <a:p>
          <a:r>
            <a: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Diagram of Problem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BFFC4C-D178-4F0B-B693-2F40D1A3E41E}" type="parTrans" cxnId="{2DAF3BC6-2C5B-4446-BA51-7190DA38CF4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9C650C-D120-4163-84A8-DD414AF628D9}" type="sibTrans" cxnId="{2DAF3BC6-2C5B-4446-BA51-7190DA38CF4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64D8B0-BA5A-4448-86F5-C7F0D59026EA}">
      <dgm:prSet custT="1"/>
      <dgm:spPr/>
      <dgm:t>
        <a:bodyPr/>
        <a:lstStyle/>
        <a:p>
          <a:r>
            <a: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Find Solution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F3DC1D-5899-4EF2-AF25-A331475970B6}" type="parTrans" cxnId="{7435FA24-6AFD-4716-A36F-5BAEE4AB71D6}">
      <dgm:prSet/>
      <dgm:spPr/>
      <dgm:t>
        <a:bodyPr/>
        <a:lstStyle/>
        <a:p>
          <a:endParaRPr lang="en-US" sz="2000"/>
        </a:p>
      </dgm:t>
    </dgm:pt>
    <dgm:pt modelId="{F63B60F7-A064-4041-B044-C6AA51F1D4C2}" type="sibTrans" cxnId="{7435FA24-6AFD-4716-A36F-5BAEE4AB71D6}">
      <dgm:prSet/>
      <dgm:spPr/>
      <dgm:t>
        <a:bodyPr/>
        <a:lstStyle/>
        <a:p>
          <a:endParaRPr lang="en-US" sz="2000"/>
        </a:p>
      </dgm:t>
    </dgm:pt>
    <dgm:pt modelId="{AA4C8388-CABE-4011-9A26-9CBEEA83F783}" type="pres">
      <dgm:prSet presAssocID="{BA2DABD9-AA41-4C13-A0FB-6357F1A6DE7A}" presName="linearFlow" presStyleCnt="0">
        <dgm:presLayoutVars>
          <dgm:dir/>
          <dgm:resizeHandles val="exact"/>
        </dgm:presLayoutVars>
      </dgm:prSet>
      <dgm:spPr/>
    </dgm:pt>
    <dgm:pt modelId="{92CF12EC-0EF5-4AF7-BC1F-9C0FED72E472}" type="pres">
      <dgm:prSet presAssocID="{D9FFD1EA-9B56-4084-8A72-C98E18FBD902}" presName="composite" presStyleCnt="0"/>
      <dgm:spPr/>
    </dgm:pt>
    <dgm:pt modelId="{17A56C3C-0E57-4DD0-8DE4-8A0585CA57C6}" type="pres">
      <dgm:prSet presAssocID="{D9FFD1EA-9B56-4084-8A72-C98E18FBD902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1280D632-14F9-4890-95E5-A496CC72D46D}" type="pres">
      <dgm:prSet presAssocID="{D9FFD1EA-9B56-4084-8A72-C98E18FBD902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F4C42-9326-4291-BD8E-81D6A26D238D}" type="pres">
      <dgm:prSet presAssocID="{C677E214-CF3C-447D-81C6-D77C4748433C}" presName="spacing" presStyleCnt="0"/>
      <dgm:spPr/>
    </dgm:pt>
    <dgm:pt modelId="{59FB737C-90C3-4AC2-B2D4-01FF0B74CDF5}" type="pres">
      <dgm:prSet presAssocID="{61B9F6A2-C2ED-4B58-824C-775201DE1E8B}" presName="composite" presStyleCnt="0"/>
      <dgm:spPr/>
    </dgm:pt>
    <dgm:pt modelId="{BF26E51A-5B9F-46AC-A247-571C16A17A27}" type="pres">
      <dgm:prSet presAssocID="{61B9F6A2-C2ED-4B58-824C-775201DE1E8B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26BBDAB1-F494-4BA4-AB56-5623D74263AE}" type="pres">
      <dgm:prSet presAssocID="{61B9F6A2-C2ED-4B58-824C-775201DE1E8B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AC158-7686-4113-A884-655AFEFE6731}" type="pres">
      <dgm:prSet presAssocID="{4CF55830-282B-4E02-9BDA-26436CD1156F}" presName="spacing" presStyleCnt="0"/>
      <dgm:spPr/>
    </dgm:pt>
    <dgm:pt modelId="{A7E0A0B7-2775-4AA3-8E80-7AD8A64B2907}" type="pres">
      <dgm:prSet presAssocID="{93F69A78-915C-4423-A68E-FC133626233C}" presName="composite" presStyleCnt="0"/>
      <dgm:spPr/>
    </dgm:pt>
    <dgm:pt modelId="{1BECA881-BE61-4584-BE99-F9176B638049}" type="pres">
      <dgm:prSet presAssocID="{93F69A78-915C-4423-A68E-FC133626233C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B1C25D48-2EEB-494F-8231-59C8067A5C62}" type="pres">
      <dgm:prSet presAssocID="{93F69A78-915C-4423-A68E-FC133626233C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7F6D3-5C61-41D5-A3E8-F5FD87AD64AF}" type="pres">
      <dgm:prSet presAssocID="{579C650C-D120-4163-84A8-DD414AF628D9}" presName="spacing" presStyleCnt="0"/>
      <dgm:spPr/>
    </dgm:pt>
    <dgm:pt modelId="{07D7E247-3AB6-41F6-95AF-21A9A2DC04EE}" type="pres">
      <dgm:prSet presAssocID="{7264D8B0-BA5A-4448-86F5-C7F0D59026EA}" presName="composite" presStyleCnt="0"/>
      <dgm:spPr/>
    </dgm:pt>
    <dgm:pt modelId="{00DF4303-B59C-45DE-BE46-9BF80FE7F23E}" type="pres">
      <dgm:prSet presAssocID="{7264D8B0-BA5A-4448-86F5-C7F0D59026EA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52EFE2F-276A-46F9-9072-A0D6E2A7BB70}" type="pres">
      <dgm:prSet presAssocID="{7264D8B0-BA5A-4448-86F5-C7F0D59026EA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6405E2-1907-4899-8595-321C3B358C31}" type="presOf" srcId="{93F69A78-915C-4423-A68E-FC133626233C}" destId="{B1C25D48-2EEB-494F-8231-59C8067A5C62}" srcOrd="0" destOrd="0" presId="urn:microsoft.com/office/officeart/2005/8/layout/vList3"/>
    <dgm:cxn modelId="{48EBAE5B-E01D-4BFD-856B-26C5DEA57197}" type="presOf" srcId="{BA2DABD9-AA41-4C13-A0FB-6357F1A6DE7A}" destId="{AA4C8388-CABE-4011-9A26-9CBEEA83F783}" srcOrd="0" destOrd="0" presId="urn:microsoft.com/office/officeart/2005/8/layout/vList3"/>
    <dgm:cxn modelId="{4A874830-5D0F-43E7-B74F-0800D3C958B1}" type="presOf" srcId="{7264D8B0-BA5A-4448-86F5-C7F0D59026EA}" destId="{552EFE2F-276A-46F9-9072-A0D6E2A7BB70}" srcOrd="0" destOrd="0" presId="urn:microsoft.com/office/officeart/2005/8/layout/vList3"/>
    <dgm:cxn modelId="{7435FA24-6AFD-4716-A36F-5BAEE4AB71D6}" srcId="{BA2DABD9-AA41-4C13-A0FB-6357F1A6DE7A}" destId="{7264D8B0-BA5A-4448-86F5-C7F0D59026EA}" srcOrd="3" destOrd="0" parTransId="{65F3DC1D-5899-4EF2-AF25-A331475970B6}" sibTransId="{F63B60F7-A064-4041-B044-C6AA51F1D4C2}"/>
    <dgm:cxn modelId="{1756A646-1A5B-4DEF-83C4-EA3D02306F74}" srcId="{BA2DABD9-AA41-4C13-A0FB-6357F1A6DE7A}" destId="{61B9F6A2-C2ED-4B58-824C-775201DE1E8B}" srcOrd="1" destOrd="0" parTransId="{3B12A9DC-A8B2-4B30-A02C-61A93E72F0F5}" sibTransId="{4CF55830-282B-4E02-9BDA-26436CD1156F}"/>
    <dgm:cxn modelId="{EEB545E5-8654-484F-BB55-23EF419F8727}" type="presOf" srcId="{D9FFD1EA-9B56-4084-8A72-C98E18FBD902}" destId="{1280D632-14F9-4890-95E5-A496CC72D46D}" srcOrd="0" destOrd="0" presId="urn:microsoft.com/office/officeart/2005/8/layout/vList3"/>
    <dgm:cxn modelId="{DF04758D-E3A6-4F92-83E7-D9235D091DC0}" srcId="{BA2DABD9-AA41-4C13-A0FB-6357F1A6DE7A}" destId="{D9FFD1EA-9B56-4084-8A72-C98E18FBD902}" srcOrd="0" destOrd="0" parTransId="{5D5002F9-95DB-4FF1-B815-27DC759DC98F}" sibTransId="{C677E214-CF3C-447D-81C6-D77C4748433C}"/>
    <dgm:cxn modelId="{2DAF3BC6-2C5B-4446-BA51-7190DA38CF44}" srcId="{BA2DABD9-AA41-4C13-A0FB-6357F1A6DE7A}" destId="{93F69A78-915C-4423-A68E-FC133626233C}" srcOrd="2" destOrd="0" parTransId="{1DBFFC4C-D178-4F0B-B693-2F40D1A3E41E}" sibTransId="{579C650C-D120-4163-84A8-DD414AF628D9}"/>
    <dgm:cxn modelId="{DA6904D0-0F4B-49D3-802B-711A04DE3BBE}" type="presOf" srcId="{61B9F6A2-C2ED-4B58-824C-775201DE1E8B}" destId="{26BBDAB1-F494-4BA4-AB56-5623D74263AE}" srcOrd="0" destOrd="0" presId="urn:microsoft.com/office/officeart/2005/8/layout/vList3"/>
    <dgm:cxn modelId="{D91D5335-7780-4D3C-AAA6-3DA88BD10CBA}" type="presParOf" srcId="{AA4C8388-CABE-4011-9A26-9CBEEA83F783}" destId="{92CF12EC-0EF5-4AF7-BC1F-9C0FED72E472}" srcOrd="0" destOrd="0" presId="urn:microsoft.com/office/officeart/2005/8/layout/vList3"/>
    <dgm:cxn modelId="{07B39CB5-4AF9-4899-923C-D4D3014CDF93}" type="presParOf" srcId="{92CF12EC-0EF5-4AF7-BC1F-9C0FED72E472}" destId="{17A56C3C-0E57-4DD0-8DE4-8A0585CA57C6}" srcOrd="0" destOrd="0" presId="urn:microsoft.com/office/officeart/2005/8/layout/vList3"/>
    <dgm:cxn modelId="{45459FF4-085B-409A-959D-86C3FA4DDAA3}" type="presParOf" srcId="{92CF12EC-0EF5-4AF7-BC1F-9C0FED72E472}" destId="{1280D632-14F9-4890-95E5-A496CC72D46D}" srcOrd="1" destOrd="0" presId="urn:microsoft.com/office/officeart/2005/8/layout/vList3"/>
    <dgm:cxn modelId="{BC95FB89-D32C-4B09-A71E-1A3DA8360FFA}" type="presParOf" srcId="{AA4C8388-CABE-4011-9A26-9CBEEA83F783}" destId="{90AF4C42-9326-4291-BD8E-81D6A26D238D}" srcOrd="1" destOrd="0" presId="urn:microsoft.com/office/officeart/2005/8/layout/vList3"/>
    <dgm:cxn modelId="{B48EF8EF-E474-4FD1-9F50-9DF7B7DEAE33}" type="presParOf" srcId="{AA4C8388-CABE-4011-9A26-9CBEEA83F783}" destId="{59FB737C-90C3-4AC2-B2D4-01FF0B74CDF5}" srcOrd="2" destOrd="0" presId="urn:microsoft.com/office/officeart/2005/8/layout/vList3"/>
    <dgm:cxn modelId="{F03F865D-A949-4BC3-A420-379319C3CCC2}" type="presParOf" srcId="{59FB737C-90C3-4AC2-B2D4-01FF0B74CDF5}" destId="{BF26E51A-5B9F-46AC-A247-571C16A17A27}" srcOrd="0" destOrd="0" presId="urn:microsoft.com/office/officeart/2005/8/layout/vList3"/>
    <dgm:cxn modelId="{D1C40901-37F6-41EB-B270-C98863A4D549}" type="presParOf" srcId="{59FB737C-90C3-4AC2-B2D4-01FF0B74CDF5}" destId="{26BBDAB1-F494-4BA4-AB56-5623D74263AE}" srcOrd="1" destOrd="0" presId="urn:microsoft.com/office/officeart/2005/8/layout/vList3"/>
    <dgm:cxn modelId="{248A3AAB-553A-41E3-9E06-134758D254AC}" type="presParOf" srcId="{AA4C8388-CABE-4011-9A26-9CBEEA83F783}" destId="{2B3AC158-7686-4113-A884-655AFEFE6731}" srcOrd="3" destOrd="0" presId="urn:microsoft.com/office/officeart/2005/8/layout/vList3"/>
    <dgm:cxn modelId="{DB0EED0D-AA88-4703-B97F-60D03C0D0A46}" type="presParOf" srcId="{AA4C8388-CABE-4011-9A26-9CBEEA83F783}" destId="{A7E0A0B7-2775-4AA3-8E80-7AD8A64B2907}" srcOrd="4" destOrd="0" presId="urn:microsoft.com/office/officeart/2005/8/layout/vList3"/>
    <dgm:cxn modelId="{99F9175E-1383-4776-A819-D2175B4D279F}" type="presParOf" srcId="{A7E0A0B7-2775-4AA3-8E80-7AD8A64B2907}" destId="{1BECA881-BE61-4584-BE99-F9176B638049}" srcOrd="0" destOrd="0" presId="urn:microsoft.com/office/officeart/2005/8/layout/vList3"/>
    <dgm:cxn modelId="{52734096-21B1-4CAD-994F-E1DB630235D7}" type="presParOf" srcId="{A7E0A0B7-2775-4AA3-8E80-7AD8A64B2907}" destId="{B1C25D48-2EEB-494F-8231-59C8067A5C62}" srcOrd="1" destOrd="0" presId="urn:microsoft.com/office/officeart/2005/8/layout/vList3"/>
    <dgm:cxn modelId="{227CA8A6-B399-43A6-BB34-3B2B9EE16241}" type="presParOf" srcId="{AA4C8388-CABE-4011-9A26-9CBEEA83F783}" destId="{0BA7F6D3-5C61-41D5-A3E8-F5FD87AD64AF}" srcOrd="5" destOrd="0" presId="urn:microsoft.com/office/officeart/2005/8/layout/vList3"/>
    <dgm:cxn modelId="{B52BBBA8-9112-4FD9-BD31-4A7B942E884C}" type="presParOf" srcId="{AA4C8388-CABE-4011-9A26-9CBEEA83F783}" destId="{07D7E247-3AB6-41F6-95AF-21A9A2DC04EE}" srcOrd="6" destOrd="0" presId="urn:microsoft.com/office/officeart/2005/8/layout/vList3"/>
    <dgm:cxn modelId="{7D1948CB-5C08-4DFD-B000-CF6773F4EE9C}" type="presParOf" srcId="{07D7E247-3AB6-41F6-95AF-21A9A2DC04EE}" destId="{00DF4303-B59C-45DE-BE46-9BF80FE7F23E}" srcOrd="0" destOrd="0" presId="urn:microsoft.com/office/officeart/2005/8/layout/vList3"/>
    <dgm:cxn modelId="{23A9417D-9C2B-4841-B9A2-4FBEC9D7FB0B}" type="presParOf" srcId="{07D7E247-3AB6-41F6-95AF-21A9A2DC04EE}" destId="{552EFE2F-276A-46F9-9072-A0D6E2A7BB70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2DABD9-AA41-4C13-A0FB-6357F1A6DE7A}" type="doc">
      <dgm:prSet loTypeId="urn:microsoft.com/office/officeart/2005/8/layout/vList3" loCatId="list" qsTypeId="urn:microsoft.com/office/officeart/2005/8/quickstyle/3d3" qsCatId="3D" csTypeId="urn:microsoft.com/office/officeart/2005/8/colors/colorful3" csCatId="colorful" phldr="1"/>
      <dgm:spPr/>
    </dgm:pt>
    <dgm:pt modelId="{D9FFD1EA-9B56-4084-8A72-C98E18FBD902}">
      <dgm:prSet phldrT="[Text]" custT="1"/>
      <dgm:spPr/>
      <dgm:t>
        <a:bodyPr/>
        <a:lstStyle/>
        <a:p>
          <a:r>
            <a:rPr lang="en-GB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Connected Cells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5002F9-95DB-4FF1-B815-27DC759DC98F}" type="parTrans" cxnId="{DF04758D-E3A6-4F92-83E7-D9235D091DC0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77E214-CF3C-447D-81C6-D77C4748433C}" type="sibTrans" cxnId="{DF04758D-E3A6-4F92-83E7-D9235D091DC0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B9F6A2-C2ED-4B58-824C-775201DE1E8B}">
      <dgm:prSet phldrT="[Text]" custT="1"/>
      <dgm:spPr/>
      <dgm:t>
        <a:bodyPr/>
        <a:lstStyle/>
        <a:p>
          <a:r>
            <a: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Application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12A9DC-A8B2-4B30-A02C-61A93E72F0F5}" type="parTrans" cxnId="{1756A646-1A5B-4DEF-83C4-EA3D02306F74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F55830-282B-4E02-9BDA-26436CD1156F}" type="sibTrans" cxnId="{1756A646-1A5B-4DEF-83C4-EA3D02306F74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64D8B0-BA5A-4448-86F5-C7F0D59026EA}">
      <dgm:prSet custT="1"/>
      <dgm:spPr/>
      <dgm:t>
        <a:bodyPr/>
        <a:lstStyle/>
        <a:p>
          <a:r>
            <a:rPr lang="en-GB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Input/Output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F3DC1D-5899-4EF2-AF25-A331475970B6}" type="parTrans" cxnId="{7435FA24-6AFD-4716-A36F-5BAEE4AB71D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F63B60F7-A064-4041-B044-C6AA51F1D4C2}" type="sibTrans" cxnId="{7435FA24-6AFD-4716-A36F-5BAEE4AB71D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3F69A78-915C-4423-A68E-FC133626233C}">
      <dgm:prSet phldrT="[Text]" custT="1"/>
      <dgm:spPr/>
      <dgm:t>
        <a:bodyPr/>
        <a:lstStyle/>
        <a:p>
          <a:r>
            <a: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9C650C-D120-4163-84A8-DD414AF628D9}" type="sibTrans" cxnId="{2DAF3BC6-2C5B-4446-BA51-7190DA38CF44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BFFC4C-D178-4F0B-B693-2F40D1A3E41E}" type="parTrans" cxnId="{2DAF3BC6-2C5B-4446-BA51-7190DA38CF44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4C8388-CABE-4011-9A26-9CBEEA83F783}" type="pres">
      <dgm:prSet presAssocID="{BA2DABD9-AA41-4C13-A0FB-6357F1A6DE7A}" presName="linearFlow" presStyleCnt="0">
        <dgm:presLayoutVars>
          <dgm:dir/>
          <dgm:resizeHandles val="exact"/>
        </dgm:presLayoutVars>
      </dgm:prSet>
      <dgm:spPr/>
    </dgm:pt>
    <dgm:pt modelId="{92CF12EC-0EF5-4AF7-BC1F-9C0FED72E472}" type="pres">
      <dgm:prSet presAssocID="{D9FFD1EA-9B56-4084-8A72-C98E18FBD902}" presName="composite" presStyleCnt="0"/>
      <dgm:spPr/>
    </dgm:pt>
    <dgm:pt modelId="{17A56C3C-0E57-4DD0-8DE4-8A0585CA57C6}" type="pres">
      <dgm:prSet presAssocID="{D9FFD1EA-9B56-4084-8A72-C98E18FBD902}" presName="imgShp" presStyleLbl="fgImgPlace1" presStyleIdx="0" presStyleCnt="4"/>
      <dgm:spPr>
        <a:blipFill>
          <a:blip xmlns:r="http://schemas.openxmlformats.org/officeDocument/2006/relationships" r:embed="rId1" cstate="print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1280D632-14F9-4890-95E5-A496CC72D46D}" type="pres">
      <dgm:prSet presAssocID="{D9FFD1EA-9B56-4084-8A72-C98E18FBD902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F4C42-9326-4291-BD8E-81D6A26D238D}" type="pres">
      <dgm:prSet presAssocID="{C677E214-CF3C-447D-81C6-D77C4748433C}" presName="spacing" presStyleCnt="0"/>
      <dgm:spPr/>
    </dgm:pt>
    <dgm:pt modelId="{59FB737C-90C3-4AC2-B2D4-01FF0B74CDF5}" type="pres">
      <dgm:prSet presAssocID="{61B9F6A2-C2ED-4B58-824C-775201DE1E8B}" presName="composite" presStyleCnt="0"/>
      <dgm:spPr/>
    </dgm:pt>
    <dgm:pt modelId="{BF26E51A-5B9F-46AC-A247-571C16A17A27}" type="pres">
      <dgm:prSet presAssocID="{61B9F6A2-C2ED-4B58-824C-775201DE1E8B}" presName="imgShp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hueOff val="691412"/>
                <a:satOff val="33333"/>
                <a:lumOff val="661"/>
                <a:alphaOff val="0"/>
                <a:shade val="20000"/>
                <a:satMod val="200000"/>
              </a:schemeClr>
              <a:schemeClr val="accent3">
                <a:hueOff val="691412"/>
                <a:satOff val="33333"/>
                <a:lumOff val="66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26BBDAB1-F494-4BA4-AB56-5623D74263AE}" type="pres">
      <dgm:prSet presAssocID="{61B9F6A2-C2ED-4B58-824C-775201DE1E8B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AC158-7686-4113-A884-655AFEFE6731}" type="pres">
      <dgm:prSet presAssocID="{4CF55830-282B-4E02-9BDA-26436CD1156F}" presName="spacing" presStyleCnt="0"/>
      <dgm:spPr/>
    </dgm:pt>
    <dgm:pt modelId="{A7E0A0B7-2775-4AA3-8E80-7AD8A64B2907}" type="pres">
      <dgm:prSet presAssocID="{93F69A78-915C-4423-A68E-FC133626233C}" presName="composite" presStyleCnt="0"/>
      <dgm:spPr/>
    </dgm:pt>
    <dgm:pt modelId="{1BECA881-BE61-4584-BE99-F9176B638049}" type="pres">
      <dgm:prSet presAssocID="{93F69A78-915C-4423-A68E-FC133626233C}" presName="imgShp" presStyleLbl="fgImgPlace1" presStyleIdx="2" presStyleCnt="4"/>
      <dgm:spPr>
        <a:blipFill>
          <a:blip xmlns:r="http://schemas.openxmlformats.org/officeDocument/2006/relationships" r:embed="rId3" cstate="print">
            <a:duotone>
              <a:schemeClr val="accent3">
                <a:hueOff val="1382824"/>
                <a:satOff val="66667"/>
                <a:lumOff val="1322"/>
                <a:alphaOff val="0"/>
                <a:shade val="20000"/>
                <a:satMod val="200000"/>
              </a:schemeClr>
              <a:schemeClr val="accent3">
                <a:hueOff val="1382824"/>
                <a:satOff val="66667"/>
                <a:lumOff val="1322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B1C25D48-2EEB-494F-8231-59C8067A5C62}" type="pres">
      <dgm:prSet presAssocID="{93F69A78-915C-4423-A68E-FC133626233C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7F6D3-5C61-41D5-A3E8-F5FD87AD64AF}" type="pres">
      <dgm:prSet presAssocID="{579C650C-D120-4163-84A8-DD414AF628D9}" presName="spacing" presStyleCnt="0"/>
      <dgm:spPr/>
    </dgm:pt>
    <dgm:pt modelId="{07D7E247-3AB6-41F6-95AF-21A9A2DC04EE}" type="pres">
      <dgm:prSet presAssocID="{7264D8B0-BA5A-4448-86F5-C7F0D59026EA}" presName="composite" presStyleCnt="0"/>
      <dgm:spPr/>
    </dgm:pt>
    <dgm:pt modelId="{00DF4303-B59C-45DE-BE46-9BF80FE7F23E}" type="pres">
      <dgm:prSet presAssocID="{7264D8B0-BA5A-4448-86F5-C7F0D59026EA}" presName="imgShp" presStyleLbl="fgImgPlace1" presStyleIdx="3" presStyleCnt="4"/>
      <dgm:spPr>
        <a:blipFill>
          <a:blip xmlns:r="http://schemas.openxmlformats.org/officeDocument/2006/relationships" r:embed="rId4" cstate="print">
            <a:duotone>
              <a:schemeClr val="accent3">
                <a:hueOff val="2074236"/>
                <a:satOff val="100000"/>
                <a:lumOff val="1983"/>
                <a:alphaOff val="0"/>
                <a:shade val="20000"/>
                <a:satMod val="200000"/>
              </a:schemeClr>
              <a:schemeClr val="accent3">
                <a:hueOff val="2074236"/>
                <a:satOff val="100000"/>
                <a:lumOff val="198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52EFE2F-276A-46F9-9072-A0D6E2A7BB70}" type="pres">
      <dgm:prSet presAssocID="{7264D8B0-BA5A-4448-86F5-C7F0D59026EA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6405E2-1907-4899-8595-321C3B358C31}" type="presOf" srcId="{93F69A78-915C-4423-A68E-FC133626233C}" destId="{B1C25D48-2EEB-494F-8231-59C8067A5C62}" srcOrd="0" destOrd="0" presId="urn:microsoft.com/office/officeart/2005/8/layout/vList3"/>
    <dgm:cxn modelId="{48EBAE5B-E01D-4BFD-856B-26C5DEA57197}" type="presOf" srcId="{BA2DABD9-AA41-4C13-A0FB-6357F1A6DE7A}" destId="{AA4C8388-CABE-4011-9A26-9CBEEA83F783}" srcOrd="0" destOrd="0" presId="urn:microsoft.com/office/officeart/2005/8/layout/vList3"/>
    <dgm:cxn modelId="{4A874830-5D0F-43E7-B74F-0800D3C958B1}" type="presOf" srcId="{7264D8B0-BA5A-4448-86F5-C7F0D59026EA}" destId="{552EFE2F-276A-46F9-9072-A0D6E2A7BB70}" srcOrd="0" destOrd="0" presId="urn:microsoft.com/office/officeart/2005/8/layout/vList3"/>
    <dgm:cxn modelId="{7435FA24-6AFD-4716-A36F-5BAEE4AB71D6}" srcId="{BA2DABD9-AA41-4C13-A0FB-6357F1A6DE7A}" destId="{7264D8B0-BA5A-4448-86F5-C7F0D59026EA}" srcOrd="3" destOrd="0" parTransId="{65F3DC1D-5899-4EF2-AF25-A331475970B6}" sibTransId="{F63B60F7-A064-4041-B044-C6AA51F1D4C2}"/>
    <dgm:cxn modelId="{1756A646-1A5B-4DEF-83C4-EA3D02306F74}" srcId="{BA2DABD9-AA41-4C13-A0FB-6357F1A6DE7A}" destId="{61B9F6A2-C2ED-4B58-824C-775201DE1E8B}" srcOrd="1" destOrd="0" parTransId="{3B12A9DC-A8B2-4B30-A02C-61A93E72F0F5}" sibTransId="{4CF55830-282B-4E02-9BDA-26436CD1156F}"/>
    <dgm:cxn modelId="{EEB545E5-8654-484F-BB55-23EF419F8727}" type="presOf" srcId="{D9FFD1EA-9B56-4084-8A72-C98E18FBD902}" destId="{1280D632-14F9-4890-95E5-A496CC72D46D}" srcOrd="0" destOrd="0" presId="urn:microsoft.com/office/officeart/2005/8/layout/vList3"/>
    <dgm:cxn modelId="{DF04758D-E3A6-4F92-83E7-D9235D091DC0}" srcId="{BA2DABD9-AA41-4C13-A0FB-6357F1A6DE7A}" destId="{D9FFD1EA-9B56-4084-8A72-C98E18FBD902}" srcOrd="0" destOrd="0" parTransId="{5D5002F9-95DB-4FF1-B815-27DC759DC98F}" sibTransId="{C677E214-CF3C-447D-81C6-D77C4748433C}"/>
    <dgm:cxn modelId="{2DAF3BC6-2C5B-4446-BA51-7190DA38CF44}" srcId="{BA2DABD9-AA41-4C13-A0FB-6357F1A6DE7A}" destId="{93F69A78-915C-4423-A68E-FC133626233C}" srcOrd="2" destOrd="0" parTransId="{1DBFFC4C-D178-4F0B-B693-2F40D1A3E41E}" sibTransId="{579C650C-D120-4163-84A8-DD414AF628D9}"/>
    <dgm:cxn modelId="{DA6904D0-0F4B-49D3-802B-711A04DE3BBE}" type="presOf" srcId="{61B9F6A2-C2ED-4B58-824C-775201DE1E8B}" destId="{26BBDAB1-F494-4BA4-AB56-5623D74263AE}" srcOrd="0" destOrd="0" presId="urn:microsoft.com/office/officeart/2005/8/layout/vList3"/>
    <dgm:cxn modelId="{D91D5335-7780-4D3C-AAA6-3DA88BD10CBA}" type="presParOf" srcId="{AA4C8388-CABE-4011-9A26-9CBEEA83F783}" destId="{92CF12EC-0EF5-4AF7-BC1F-9C0FED72E472}" srcOrd="0" destOrd="0" presId="urn:microsoft.com/office/officeart/2005/8/layout/vList3"/>
    <dgm:cxn modelId="{07B39CB5-4AF9-4899-923C-D4D3014CDF93}" type="presParOf" srcId="{92CF12EC-0EF5-4AF7-BC1F-9C0FED72E472}" destId="{17A56C3C-0E57-4DD0-8DE4-8A0585CA57C6}" srcOrd="0" destOrd="0" presId="urn:microsoft.com/office/officeart/2005/8/layout/vList3"/>
    <dgm:cxn modelId="{45459FF4-085B-409A-959D-86C3FA4DDAA3}" type="presParOf" srcId="{92CF12EC-0EF5-4AF7-BC1F-9C0FED72E472}" destId="{1280D632-14F9-4890-95E5-A496CC72D46D}" srcOrd="1" destOrd="0" presId="urn:microsoft.com/office/officeart/2005/8/layout/vList3"/>
    <dgm:cxn modelId="{BC95FB89-D32C-4B09-A71E-1A3DA8360FFA}" type="presParOf" srcId="{AA4C8388-CABE-4011-9A26-9CBEEA83F783}" destId="{90AF4C42-9326-4291-BD8E-81D6A26D238D}" srcOrd="1" destOrd="0" presId="urn:microsoft.com/office/officeart/2005/8/layout/vList3"/>
    <dgm:cxn modelId="{B48EF8EF-E474-4FD1-9F50-9DF7B7DEAE33}" type="presParOf" srcId="{AA4C8388-CABE-4011-9A26-9CBEEA83F783}" destId="{59FB737C-90C3-4AC2-B2D4-01FF0B74CDF5}" srcOrd="2" destOrd="0" presId="urn:microsoft.com/office/officeart/2005/8/layout/vList3"/>
    <dgm:cxn modelId="{F03F865D-A949-4BC3-A420-379319C3CCC2}" type="presParOf" srcId="{59FB737C-90C3-4AC2-B2D4-01FF0B74CDF5}" destId="{BF26E51A-5B9F-46AC-A247-571C16A17A27}" srcOrd="0" destOrd="0" presId="urn:microsoft.com/office/officeart/2005/8/layout/vList3"/>
    <dgm:cxn modelId="{D1C40901-37F6-41EB-B270-C98863A4D549}" type="presParOf" srcId="{59FB737C-90C3-4AC2-B2D4-01FF0B74CDF5}" destId="{26BBDAB1-F494-4BA4-AB56-5623D74263AE}" srcOrd="1" destOrd="0" presId="urn:microsoft.com/office/officeart/2005/8/layout/vList3"/>
    <dgm:cxn modelId="{248A3AAB-553A-41E3-9E06-134758D254AC}" type="presParOf" srcId="{AA4C8388-CABE-4011-9A26-9CBEEA83F783}" destId="{2B3AC158-7686-4113-A884-655AFEFE6731}" srcOrd="3" destOrd="0" presId="urn:microsoft.com/office/officeart/2005/8/layout/vList3"/>
    <dgm:cxn modelId="{DB0EED0D-AA88-4703-B97F-60D03C0D0A46}" type="presParOf" srcId="{AA4C8388-CABE-4011-9A26-9CBEEA83F783}" destId="{A7E0A0B7-2775-4AA3-8E80-7AD8A64B2907}" srcOrd="4" destOrd="0" presId="urn:microsoft.com/office/officeart/2005/8/layout/vList3"/>
    <dgm:cxn modelId="{99F9175E-1383-4776-A819-D2175B4D279F}" type="presParOf" srcId="{A7E0A0B7-2775-4AA3-8E80-7AD8A64B2907}" destId="{1BECA881-BE61-4584-BE99-F9176B638049}" srcOrd="0" destOrd="0" presId="urn:microsoft.com/office/officeart/2005/8/layout/vList3"/>
    <dgm:cxn modelId="{52734096-21B1-4CAD-994F-E1DB630235D7}" type="presParOf" srcId="{A7E0A0B7-2775-4AA3-8E80-7AD8A64B2907}" destId="{B1C25D48-2EEB-494F-8231-59C8067A5C62}" srcOrd="1" destOrd="0" presId="urn:microsoft.com/office/officeart/2005/8/layout/vList3"/>
    <dgm:cxn modelId="{227CA8A6-B399-43A6-BB34-3B2B9EE16241}" type="presParOf" srcId="{AA4C8388-CABE-4011-9A26-9CBEEA83F783}" destId="{0BA7F6D3-5C61-41D5-A3E8-F5FD87AD64AF}" srcOrd="5" destOrd="0" presId="urn:microsoft.com/office/officeart/2005/8/layout/vList3"/>
    <dgm:cxn modelId="{B52BBBA8-9112-4FD9-BD31-4A7B942E884C}" type="presParOf" srcId="{AA4C8388-CABE-4011-9A26-9CBEEA83F783}" destId="{07D7E247-3AB6-41F6-95AF-21A9A2DC04EE}" srcOrd="6" destOrd="0" presId="urn:microsoft.com/office/officeart/2005/8/layout/vList3"/>
    <dgm:cxn modelId="{7D1948CB-5C08-4DFD-B000-CF6773F4EE9C}" type="presParOf" srcId="{07D7E247-3AB6-41F6-95AF-21A9A2DC04EE}" destId="{00DF4303-B59C-45DE-BE46-9BF80FE7F23E}" srcOrd="0" destOrd="0" presId="urn:microsoft.com/office/officeart/2005/8/layout/vList3"/>
    <dgm:cxn modelId="{23A9417D-9C2B-4841-B9A2-4FBEC9D7FB0B}" type="presParOf" srcId="{07D7E247-3AB6-41F6-95AF-21A9A2DC04EE}" destId="{552EFE2F-276A-46F9-9072-A0D6E2A7BB70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0D632-14F9-4890-95E5-A496CC72D46D}">
      <dsp:nvSpPr>
        <dsp:cNvPr id="0" name=""/>
        <dsp:cNvSpPr/>
      </dsp:nvSpPr>
      <dsp:spPr>
        <a:xfrm rot="10800000">
          <a:off x="1158996" y="112"/>
          <a:ext cx="3811381" cy="795945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99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Mafia Problem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357982" y="112"/>
        <a:ext cx="3612395" cy="795945"/>
      </dsp:txXfrm>
    </dsp:sp>
    <dsp:sp modelId="{17A56C3C-0E57-4DD0-8DE4-8A0585CA57C6}">
      <dsp:nvSpPr>
        <dsp:cNvPr id="0" name=""/>
        <dsp:cNvSpPr/>
      </dsp:nvSpPr>
      <dsp:spPr>
        <a:xfrm>
          <a:off x="761023" y="112"/>
          <a:ext cx="795945" cy="79594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BBDAB1-F494-4BA4-AB56-5623D74263AE}">
      <dsp:nvSpPr>
        <dsp:cNvPr id="0" name=""/>
        <dsp:cNvSpPr/>
      </dsp:nvSpPr>
      <dsp:spPr>
        <a:xfrm rot="10800000">
          <a:off x="1158996" y="1033653"/>
          <a:ext cx="3811381" cy="795945"/>
        </a:xfrm>
        <a:prstGeom prst="homePlat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99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357982" y="1033653"/>
        <a:ext cx="3612395" cy="795945"/>
      </dsp:txXfrm>
    </dsp:sp>
    <dsp:sp modelId="{BF26E51A-5B9F-46AC-A247-571C16A17A27}">
      <dsp:nvSpPr>
        <dsp:cNvPr id="0" name=""/>
        <dsp:cNvSpPr/>
      </dsp:nvSpPr>
      <dsp:spPr>
        <a:xfrm>
          <a:off x="761023" y="1033653"/>
          <a:ext cx="795945" cy="79594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1C25D48-2EEB-494F-8231-59C8067A5C62}">
      <dsp:nvSpPr>
        <dsp:cNvPr id="0" name=""/>
        <dsp:cNvSpPr/>
      </dsp:nvSpPr>
      <dsp:spPr>
        <a:xfrm rot="10800000">
          <a:off x="1158996" y="2067194"/>
          <a:ext cx="3811381" cy="795945"/>
        </a:xfrm>
        <a:prstGeom prst="homePlate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99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Diagram of Problem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357982" y="2067194"/>
        <a:ext cx="3612395" cy="795945"/>
      </dsp:txXfrm>
    </dsp:sp>
    <dsp:sp modelId="{1BECA881-BE61-4584-BE99-F9176B638049}">
      <dsp:nvSpPr>
        <dsp:cNvPr id="0" name=""/>
        <dsp:cNvSpPr/>
      </dsp:nvSpPr>
      <dsp:spPr>
        <a:xfrm>
          <a:off x="761023" y="2067194"/>
          <a:ext cx="795945" cy="79594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52EFE2F-276A-46F9-9072-A0D6E2A7BB70}">
      <dsp:nvSpPr>
        <dsp:cNvPr id="0" name=""/>
        <dsp:cNvSpPr/>
      </dsp:nvSpPr>
      <dsp:spPr>
        <a:xfrm rot="10800000">
          <a:off x="1158996" y="3100736"/>
          <a:ext cx="3811381" cy="795945"/>
        </a:xfrm>
        <a:prstGeom prst="homePlate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99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Find Solution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357982" y="3100736"/>
        <a:ext cx="3612395" cy="795945"/>
      </dsp:txXfrm>
    </dsp:sp>
    <dsp:sp modelId="{00DF4303-B59C-45DE-BE46-9BF80FE7F23E}">
      <dsp:nvSpPr>
        <dsp:cNvPr id="0" name=""/>
        <dsp:cNvSpPr/>
      </dsp:nvSpPr>
      <dsp:spPr>
        <a:xfrm>
          <a:off x="761023" y="3100736"/>
          <a:ext cx="795945" cy="79594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0D632-14F9-4890-95E5-A496CC72D46D}">
      <dsp:nvSpPr>
        <dsp:cNvPr id="0" name=""/>
        <dsp:cNvSpPr/>
      </dsp:nvSpPr>
      <dsp:spPr>
        <a:xfrm rot="10800000">
          <a:off x="1158996" y="112"/>
          <a:ext cx="3811381" cy="79594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99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Connected Cells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357982" y="112"/>
        <a:ext cx="3612395" cy="795945"/>
      </dsp:txXfrm>
    </dsp:sp>
    <dsp:sp modelId="{17A56C3C-0E57-4DD0-8DE4-8A0585CA57C6}">
      <dsp:nvSpPr>
        <dsp:cNvPr id="0" name=""/>
        <dsp:cNvSpPr/>
      </dsp:nvSpPr>
      <dsp:spPr>
        <a:xfrm>
          <a:off x="761023" y="112"/>
          <a:ext cx="795945" cy="795945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BBDAB1-F494-4BA4-AB56-5623D74263AE}">
      <dsp:nvSpPr>
        <dsp:cNvPr id="0" name=""/>
        <dsp:cNvSpPr/>
      </dsp:nvSpPr>
      <dsp:spPr>
        <a:xfrm rot="10800000">
          <a:off x="1158996" y="1033653"/>
          <a:ext cx="3811381" cy="795945"/>
        </a:xfrm>
        <a:prstGeom prst="homePlat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99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Application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357982" y="1033653"/>
        <a:ext cx="3612395" cy="795945"/>
      </dsp:txXfrm>
    </dsp:sp>
    <dsp:sp modelId="{BF26E51A-5B9F-46AC-A247-571C16A17A27}">
      <dsp:nvSpPr>
        <dsp:cNvPr id="0" name=""/>
        <dsp:cNvSpPr/>
      </dsp:nvSpPr>
      <dsp:spPr>
        <a:xfrm>
          <a:off x="761023" y="1033653"/>
          <a:ext cx="795945" cy="795945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hueOff val="691412"/>
                <a:satOff val="33333"/>
                <a:lumOff val="661"/>
                <a:alphaOff val="0"/>
                <a:shade val="20000"/>
                <a:satMod val="200000"/>
              </a:schemeClr>
              <a:schemeClr val="accent3">
                <a:hueOff val="691412"/>
                <a:satOff val="33333"/>
                <a:lumOff val="66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1C25D48-2EEB-494F-8231-59C8067A5C62}">
      <dsp:nvSpPr>
        <dsp:cNvPr id="0" name=""/>
        <dsp:cNvSpPr/>
      </dsp:nvSpPr>
      <dsp:spPr>
        <a:xfrm rot="10800000">
          <a:off x="1158996" y="2067194"/>
          <a:ext cx="3811381" cy="795945"/>
        </a:xfrm>
        <a:prstGeom prst="homePlat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99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357982" y="2067194"/>
        <a:ext cx="3612395" cy="795945"/>
      </dsp:txXfrm>
    </dsp:sp>
    <dsp:sp modelId="{1BECA881-BE61-4584-BE99-F9176B638049}">
      <dsp:nvSpPr>
        <dsp:cNvPr id="0" name=""/>
        <dsp:cNvSpPr/>
      </dsp:nvSpPr>
      <dsp:spPr>
        <a:xfrm>
          <a:off x="761023" y="2067194"/>
          <a:ext cx="795945" cy="795945"/>
        </a:xfrm>
        <a:prstGeom prst="ellipse">
          <a:avLst/>
        </a:prstGeom>
        <a:blipFill>
          <a:blip xmlns:r="http://schemas.openxmlformats.org/officeDocument/2006/relationships" r:embed="rId3" cstate="print">
            <a:duotone>
              <a:schemeClr val="accent3">
                <a:hueOff val="1382824"/>
                <a:satOff val="66667"/>
                <a:lumOff val="1322"/>
                <a:alphaOff val="0"/>
                <a:shade val="20000"/>
                <a:satMod val="200000"/>
              </a:schemeClr>
              <a:schemeClr val="accent3">
                <a:hueOff val="1382824"/>
                <a:satOff val="66667"/>
                <a:lumOff val="1322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52EFE2F-276A-46F9-9072-A0D6E2A7BB70}">
      <dsp:nvSpPr>
        <dsp:cNvPr id="0" name=""/>
        <dsp:cNvSpPr/>
      </dsp:nvSpPr>
      <dsp:spPr>
        <a:xfrm rot="10800000">
          <a:off x="1158996" y="3100736"/>
          <a:ext cx="3811381" cy="795945"/>
        </a:xfrm>
        <a:prstGeom prst="homePlat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99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Input/Output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357982" y="3100736"/>
        <a:ext cx="3612395" cy="795945"/>
      </dsp:txXfrm>
    </dsp:sp>
    <dsp:sp modelId="{00DF4303-B59C-45DE-BE46-9BF80FE7F23E}">
      <dsp:nvSpPr>
        <dsp:cNvPr id="0" name=""/>
        <dsp:cNvSpPr/>
      </dsp:nvSpPr>
      <dsp:spPr>
        <a:xfrm>
          <a:off x="761023" y="3100736"/>
          <a:ext cx="795945" cy="795945"/>
        </a:xfrm>
        <a:prstGeom prst="ellipse">
          <a:avLst/>
        </a:prstGeom>
        <a:blipFill>
          <a:blip xmlns:r="http://schemas.openxmlformats.org/officeDocument/2006/relationships" r:embed="rId4" cstate="print">
            <a:duotone>
              <a:schemeClr val="accent3">
                <a:hueOff val="2074236"/>
                <a:satOff val="100000"/>
                <a:lumOff val="1983"/>
                <a:alphaOff val="0"/>
                <a:shade val="20000"/>
                <a:satMod val="200000"/>
              </a:schemeClr>
              <a:schemeClr val="accent3">
                <a:hueOff val="2074236"/>
                <a:satOff val="100000"/>
                <a:lumOff val="198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463E0-E9E3-434B-9C40-5ED547C5B02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80F0B-72A1-475F-8C56-3A3FC2F9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3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74E8-E0B6-4358-AB6C-4628E42822E8}" type="datetime3">
              <a:rPr lang="en-US" smtClean="0"/>
              <a:t>16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0724-3D54-4428-B76D-E74B8C83595C}" type="datetime3">
              <a:rPr lang="en-US" smtClean="0"/>
              <a:t>16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A948-CD63-483B-BE9E-43E08BCEA003}" type="datetime3">
              <a:rPr lang="en-US" smtClean="0"/>
              <a:t>16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402B-9DD0-4772-965B-920D94709C25}" type="datetime3">
              <a:rPr lang="en-US" smtClean="0"/>
              <a:t>16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1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B550-65AC-4569-8EFD-9D1099A4F924}" type="datetime3">
              <a:rPr lang="en-US" smtClean="0"/>
              <a:t>16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2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D31E-2A8B-48B4-9F61-F4D366989AA7}" type="datetime3">
              <a:rPr lang="en-US" smtClean="0"/>
              <a:t>16 May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FDD-2B64-4F4F-864B-60720EBD4899}" type="datetime3">
              <a:rPr lang="en-US" smtClean="0"/>
              <a:t>16 May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DABD-CC0E-4E0F-93E9-8666FE532EF9}" type="datetime3">
              <a:rPr lang="en-US" smtClean="0"/>
              <a:t>16 May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7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200D-FF0D-4E2F-9DAD-E58EF11367D4}" type="datetime3">
              <a:rPr lang="en-US" smtClean="0"/>
              <a:t>16 May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0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0707-F881-4DFE-BCA5-36071C88F72B}" type="datetime3">
              <a:rPr lang="en-US" smtClean="0"/>
              <a:t>16 May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8A9-EDC2-4FFE-9BFE-FF8E01BD799C}" type="datetime3">
              <a:rPr lang="en-US" smtClean="0"/>
              <a:t>16 May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86872-E3BC-4232-A32C-547696042D68}" type="datetime3">
              <a:rPr lang="en-US" smtClean="0"/>
              <a:t>16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2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92" y="2098655"/>
            <a:ext cx="2579370" cy="238948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24256" y="271272"/>
            <a:ext cx="11195304" cy="1344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Mafia and Connected Cells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4256" y="2098655"/>
            <a:ext cx="82082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Lab​</a:t>
            </a:r>
            <a:endParaRPr lang="en-US" sz="28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CSE-208</a:t>
            </a:r>
            <a:endParaRPr lang="en-US" sz="28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Section: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232_D5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4256" y="4537765"/>
            <a:ext cx="5327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to,​</a:t>
            </a:r>
            <a:endParaRPr lang="en-US" sz="2800" b="0" i="0" u="sng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Abu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Rumman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Refat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endParaRPr lang="en-US" sz="28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University of Bangladesh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52588" y="4664765"/>
            <a:ext cx="41163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by,​</a:t>
            </a:r>
            <a:endParaRPr lang="en-US" sz="2800" b="0" i="0" u="sng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Shajalal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28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223002088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0D68-0E6E-406D-A93D-8690FBC5EA10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May 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10820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8492-1A91-451D-922C-4719F5C392A8}" type="datetime3">
              <a:rPr lang="en-US" smtClean="0"/>
              <a:t>16 May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425958" y="2095290"/>
            <a:ext cx="705434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&amp; Computer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Imaging &amp; Land Use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Imaging (e.g., MRI, CT scans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&amp; Game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(e.g., Forest Fire Spread Simulation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Cluster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Puzzle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&amp; Logical Games</a:t>
            </a:r>
          </a:p>
        </p:txBody>
      </p:sp>
      <p:pic>
        <p:nvPicPr>
          <p:cNvPr id="1026" name="Picture 2" descr="https://encrypted-tbn0.gstatic.com/images?q=tbn:ANd9GcSvkUFmp5jSF-DhrD5102bzHU7RbidetfqYfA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2095290"/>
            <a:ext cx="5113327" cy="304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10820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8492-1A91-451D-922C-4719F5C392A8}" type="datetime3">
              <a:rPr lang="en-US" smtClean="0"/>
              <a:t>16 May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4256" y="1777338"/>
            <a:ext cx="11195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Breadth-First Search (BFS) to explore all 8 directions from each filled cell. Each visited cell is marked to avoid reprocessing. We track and update the max size of connected regions.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39800" y="3586359"/>
            <a:ext cx="64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each cell in the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'1', trigger BFS to find the connected region.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Queue to traverse all adjacent (8-directional) '1'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largest region found during traversal.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762" y="3014662"/>
            <a:ext cx="3952875" cy="334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7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10820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/ Output Format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46ED-B135-4A17-A8C3-996ECDCC8470}" type="datetime3">
              <a:rPr lang="en-US" smtClean="0"/>
              <a:t>16 May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83173"/>
              </p:ext>
            </p:extLst>
          </p:nvPr>
        </p:nvGraphicFramePr>
        <p:xfrm>
          <a:off x="1219200" y="1387952"/>
          <a:ext cx="9851136" cy="491364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925568">
                  <a:extLst>
                    <a:ext uri="{9D8B030D-6E8A-4147-A177-3AD203B41FA5}">
                      <a16:colId xmlns:a16="http://schemas.microsoft.com/office/drawing/2014/main" xmlns="" val="4221965126"/>
                    </a:ext>
                  </a:extLst>
                </a:gridCol>
                <a:gridCol w="4925568">
                  <a:extLst>
                    <a:ext uri="{9D8B030D-6E8A-4147-A177-3AD203B41FA5}">
                      <a16:colId xmlns:a16="http://schemas.microsoft.com/office/drawing/2014/main" xmlns="" val="2116521540"/>
                    </a:ext>
                  </a:extLst>
                </a:gridCol>
              </a:tblGrid>
              <a:tr h="283048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Constraints: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≤ m, n ≤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5506695"/>
                  </a:ext>
                </a:extLst>
              </a:tr>
              <a:tr h="2083162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Input: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</a:t>
                      </a:r>
                      <a:r>
                        <a:rPr lang="en-GB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row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GB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column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each test row,</a:t>
                      </a:r>
                      <a:r>
                        <a:rPr lang="en-GB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column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Dimensions of the grid (m,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Output: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r>
                        <a:rPr lang="en-GB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Integer</a:t>
                      </a:r>
                      <a:endParaRPr lang="en-GB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5131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70" y="1353312"/>
            <a:ext cx="4038366" cy="28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4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10820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/ Output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D99F-FA1F-4CD0-A8ED-13273762A3E1}" type="datetime3">
              <a:rPr lang="en-US" smtClean="0"/>
              <a:t>16 May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60" y="1695449"/>
            <a:ext cx="11225100" cy="43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7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10820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D99F-FA1F-4CD0-A8ED-13273762A3E1}" type="datetime3">
              <a:rPr lang="en-US" smtClean="0"/>
              <a:t>16 May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838200" y="1457293"/>
            <a:ext cx="11195304" cy="179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effective use of graph traversal (BFS) to solve matrix-based region connectivity problems. It enhances algorithmic understanding and builds problem-solving skills.</a:t>
            </a:r>
          </a:p>
        </p:txBody>
      </p:sp>
      <p:pic>
        <p:nvPicPr>
          <p:cNvPr id="3074" name="Picture 2" descr="https://www.researchgate.net/publication/343876478/figure/fig1/AS:934131051544576@1599725606014/Schematic-illustration-possible-architectures-of-grid-cell-and-place-cell-conne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250374"/>
            <a:ext cx="8096250" cy="289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57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10820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D99F-FA1F-4CD0-A8ED-13273762A3E1}" type="datetime3">
              <a:rPr lang="en-US" smtClean="0"/>
              <a:t>16 May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4256" y="1583035"/>
            <a:ext cx="11195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enhances understanding of grid-based algorithms, graph traversal, and real-life applications of BFS. It is a practical demonstration of region detection using Java.</a:t>
            </a:r>
          </a:p>
        </p:txBody>
      </p:sp>
    </p:spTree>
    <p:extLst>
      <p:ext uri="{BB962C8B-B14F-4D97-AF65-F5344CB8AC3E}">
        <p14:creationId xmlns:p14="http://schemas.microsoft.com/office/powerpoint/2010/main" val="384096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F74A-AF78-4BFE-9B0C-897B32B7F5BB}" type="datetime3">
              <a:rPr lang="en-US" smtClean="0"/>
              <a:t>16 May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4800" y="779747"/>
            <a:ext cx="10083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0" dirty="0" smtClean="0">
                <a:solidFill>
                  <a:srgbClr val="00AC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Q&amp;A</a:t>
            </a:r>
            <a:endParaRPr lang="en-US" sz="30000" dirty="0">
              <a:solidFill>
                <a:srgbClr val="00AC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316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  <a:endParaRPr lang="en-US" sz="96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F74A-AF78-4BFE-9B0C-897B32B7F5BB}" type="datetime3">
              <a:rPr lang="en-US" smtClean="0"/>
              <a:t>16 May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1344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97378762"/>
              </p:ext>
            </p:extLst>
          </p:nvPr>
        </p:nvGraphicFramePr>
        <p:xfrm>
          <a:off x="524256" y="1865377"/>
          <a:ext cx="5731401" cy="3896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013-16AF-4595-901B-44629AF33E80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May 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86536060"/>
              </p:ext>
            </p:extLst>
          </p:nvPr>
        </p:nvGraphicFramePr>
        <p:xfrm>
          <a:off x="5901073" y="1865377"/>
          <a:ext cx="5731401" cy="3896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651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1344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1219: Mafia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256" y="1920240"/>
            <a:ext cx="11484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Seliari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his right hand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Tommas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Angelo (Tommy) an important job to guard his territory. The mafia territory consists of 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cities. And the cities are connected to each other in such a way that there is exactly one path from any city to another. Tommy has exactly 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mafia boys to guard the cities. Initially the mafia boys are resting randomly at the 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cities. Tommy wants every city to be guarded by the mafia boys. This is to be accomplished by a sequence of moves; each move consists of moving one mafia boy to the adjacent city. What is the minimum number of moves required so that every city is guarded?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E39-7DBC-4D8F-BAE1-0A8AD495FC89}" type="datetime3">
              <a:rPr lang="en-US" smtClean="0"/>
              <a:t>16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1344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Problem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256" y="1744254"/>
            <a:ext cx="115092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Seliari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assigns Tommy the task of guarding his mafia territory.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Territory: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territory consists of 'n' cities connected in a tree-like structure (meaning there's only one unique path between any two cities).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Guards: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Tommy has exactly 'n' mafia boys to guard these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Placement: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mafia boys are initially scattered randomly across the 'n'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Tommy needs to find the minimum number of moves required to ensure that every city is guarded by a mafia boy.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Definition: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move involves shifting one mafia boy from his current city to an adjacent city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53E1-4041-45EB-B223-E8A6AB530846}" type="datetime3">
              <a:rPr lang="en-US" smtClean="0"/>
              <a:t>16 May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1344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Diagra</a:t>
            </a:r>
            <a:r>
              <a:rPr lang="en-GB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2018538"/>
            <a:ext cx="1182624" cy="1024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66672" y="3314700"/>
            <a:ext cx="1182624" cy="10241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876800" y="3314700"/>
            <a:ext cx="1182624" cy="10241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186928" y="3314700"/>
            <a:ext cx="1182624" cy="10241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98520" y="4875276"/>
            <a:ext cx="1182624" cy="10241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68112" y="4875276"/>
            <a:ext cx="1182624" cy="10241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089648" y="4875276"/>
            <a:ext cx="1182624" cy="10241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711184" y="4875276"/>
            <a:ext cx="1182624" cy="10241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400284" y="4875276"/>
            <a:ext cx="1182624" cy="10241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4"/>
            <a:endCxn id="7" idx="0"/>
          </p:cNvCxnSpPr>
          <p:nvPr/>
        </p:nvCxnSpPr>
        <p:spPr>
          <a:xfrm>
            <a:off x="5468112" y="3042666"/>
            <a:ext cx="0" cy="27203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6" idx="0"/>
          </p:cNvCxnSpPr>
          <p:nvPr/>
        </p:nvCxnSpPr>
        <p:spPr>
          <a:xfrm flipH="1">
            <a:off x="2157984" y="2892686"/>
            <a:ext cx="2892007" cy="42201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8" idx="0"/>
          </p:cNvCxnSpPr>
          <p:nvPr/>
        </p:nvCxnSpPr>
        <p:spPr>
          <a:xfrm>
            <a:off x="5886233" y="2892686"/>
            <a:ext cx="2892007" cy="42201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4"/>
            <a:endCxn id="10" idx="0"/>
          </p:cNvCxnSpPr>
          <p:nvPr/>
        </p:nvCxnSpPr>
        <p:spPr>
          <a:xfrm flipH="1">
            <a:off x="3989832" y="4338828"/>
            <a:ext cx="1478280" cy="5364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11" idx="0"/>
          </p:cNvCxnSpPr>
          <p:nvPr/>
        </p:nvCxnSpPr>
        <p:spPr>
          <a:xfrm>
            <a:off x="5468112" y="4338828"/>
            <a:ext cx="591312" cy="5364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4"/>
          </p:cNvCxnSpPr>
          <p:nvPr/>
        </p:nvCxnSpPr>
        <p:spPr>
          <a:xfrm flipH="1">
            <a:off x="7802880" y="4338828"/>
            <a:ext cx="975360" cy="5364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4"/>
            <a:endCxn id="13" idx="0"/>
          </p:cNvCxnSpPr>
          <p:nvPr/>
        </p:nvCxnSpPr>
        <p:spPr>
          <a:xfrm>
            <a:off x="8778240" y="4338828"/>
            <a:ext cx="524256" cy="5364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4"/>
            <a:endCxn id="14" idx="0"/>
          </p:cNvCxnSpPr>
          <p:nvPr/>
        </p:nvCxnSpPr>
        <p:spPr>
          <a:xfrm>
            <a:off x="8778240" y="4338828"/>
            <a:ext cx="2213356" cy="5364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62" y="2165925"/>
            <a:ext cx="483990" cy="48399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24" y="2213617"/>
            <a:ext cx="483990" cy="48399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53" y="3483617"/>
            <a:ext cx="483990" cy="4839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496" y="3584769"/>
            <a:ext cx="483990" cy="48399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608" y="5145345"/>
            <a:ext cx="483990" cy="4839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44" y="5145345"/>
            <a:ext cx="483990" cy="48399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837" y="5951862"/>
            <a:ext cx="483990" cy="4839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94" y="5837428"/>
            <a:ext cx="483990" cy="4839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47" y="5837428"/>
            <a:ext cx="483990" cy="483990"/>
          </a:xfrm>
          <a:prstGeom prst="rect">
            <a:avLst/>
          </a:prstGeom>
        </p:spPr>
      </p:pic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C70F-AC81-4EC6-BB4E-2F9A4B5E57FA}" type="datetime3">
              <a:rPr lang="en-US" smtClean="0"/>
              <a:t>16 May 2025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1344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/ Output Format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256" y="1744254"/>
            <a:ext cx="115092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Format: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test cases (1 ≤ T ≤ 10).</a:t>
            </a:r>
          </a:p>
          <a:p>
            <a:pPr lvl="1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test case: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cities (1 ≤ n ≤ 10000).</a:t>
            </a:r>
          </a:p>
          <a:p>
            <a:pPr lvl="2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Information: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City ID.</a:t>
            </a:r>
          </a:p>
          <a:p>
            <a:pPr lvl="3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mafia boys at city 'v'.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cities adjacent to city 'v'.</a:t>
            </a:r>
          </a:p>
          <a:p>
            <a:pPr lvl="3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adjacent cities (excluding the one connected to the root).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Format: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test case: </a:t>
            </a:r>
          </a:p>
          <a:p>
            <a:pPr lvl="2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case number.</a:t>
            </a:r>
          </a:p>
          <a:p>
            <a:pPr lvl="2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minimum number of moves required to guard all cities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A31C-9C32-4D3A-A40D-DB3FE0EE1B90}" type="datetime3">
              <a:rPr lang="en-US" smtClean="0"/>
              <a:t>16 May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1344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/ Output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35603"/>
              </p:ext>
            </p:extLst>
          </p:nvPr>
        </p:nvGraphicFramePr>
        <p:xfrm>
          <a:off x="574548" y="1755986"/>
          <a:ext cx="11094720" cy="45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71744">
                  <a:extLst>
                    <a:ext uri="{9D8B030D-6E8A-4147-A177-3AD203B41FA5}">
                      <a16:colId xmlns:a16="http://schemas.microsoft.com/office/drawing/2014/main" xmlns="" val="1770671976"/>
                    </a:ext>
                  </a:extLst>
                </a:gridCol>
                <a:gridCol w="5522976">
                  <a:extLst>
                    <a:ext uri="{9D8B030D-6E8A-4147-A177-3AD203B41FA5}">
                      <a16:colId xmlns:a16="http://schemas.microsoft.com/office/drawing/2014/main" xmlns="" val="409143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602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1 2 3 2 3 4</a:t>
                      </a:r>
                    </a:p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2 1 0</a:t>
                      </a:r>
                    </a:p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3 0 2 5 6</a:t>
                      </a:r>
                    </a:p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4 1 3 7 8 9</a:t>
                      </a:r>
                    </a:p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5 3 0</a:t>
                      </a:r>
                    </a:p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6 0 0</a:t>
                      </a:r>
                    </a:p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7 0 0</a:t>
                      </a:r>
                    </a:p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8 2 0</a:t>
                      </a:r>
                    </a:p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1: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133253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D8AB-25A6-48EB-A7AC-02E1F0476FD9}" type="datetime3">
              <a:rPr lang="en-US" smtClean="0"/>
              <a:t>16 May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8368" y="1962912"/>
            <a:ext cx="6547104" cy="4779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4256" y="271272"/>
            <a:ext cx="11195304" cy="1344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8676" y="2164288"/>
            <a:ext cx="39364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Steps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Node 4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Node 9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Node 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Node 4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Node 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 Node 1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Node 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 Node 5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Node 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6: Node 3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Node 6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7: Node 5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Node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46048" y="5742432"/>
            <a:ext cx="5571744" cy="243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8676" y="5766816"/>
            <a:ext cx="504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Minimum Steps: 7 (answer)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7A2-7B52-49B3-A40E-6685F6317960}" type="datetime3">
              <a:rPr lang="en-US" smtClean="0"/>
              <a:t>16 May 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766304" y="2538476"/>
            <a:ext cx="4170172" cy="2894838"/>
            <a:chOff x="1132653" y="2018538"/>
            <a:chExt cx="10450255" cy="4417314"/>
          </a:xfrm>
        </p:grpSpPr>
        <p:sp>
          <p:nvSpPr>
            <p:cNvPr id="15" name="Oval 14"/>
            <p:cNvSpPr/>
            <p:nvPr/>
          </p:nvSpPr>
          <p:spPr>
            <a:xfrm>
              <a:off x="4876800" y="2018538"/>
              <a:ext cx="1182624" cy="1024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566672" y="3314700"/>
              <a:ext cx="1182624" cy="10241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876800" y="3314700"/>
              <a:ext cx="1182624" cy="10241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86928" y="3314700"/>
              <a:ext cx="1182624" cy="10241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398520" y="4875276"/>
              <a:ext cx="1182624" cy="102412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468112" y="4875276"/>
              <a:ext cx="1182624" cy="102412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7089648" y="4875276"/>
              <a:ext cx="1182624" cy="102412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7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8711184" y="4875276"/>
              <a:ext cx="1182624" cy="102412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0400284" y="4875276"/>
              <a:ext cx="1182624" cy="102412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15" idx="4"/>
              <a:endCxn id="17" idx="0"/>
            </p:cNvCxnSpPr>
            <p:nvPr/>
          </p:nvCxnSpPr>
          <p:spPr>
            <a:xfrm>
              <a:off x="5468112" y="3042666"/>
              <a:ext cx="0" cy="272034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5" idx="3"/>
              <a:endCxn id="16" idx="0"/>
            </p:cNvCxnSpPr>
            <p:nvPr/>
          </p:nvCxnSpPr>
          <p:spPr>
            <a:xfrm flipH="1">
              <a:off x="2157984" y="2892686"/>
              <a:ext cx="2892007" cy="422014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5" idx="5"/>
              <a:endCxn id="18" idx="0"/>
            </p:cNvCxnSpPr>
            <p:nvPr/>
          </p:nvCxnSpPr>
          <p:spPr>
            <a:xfrm>
              <a:off x="5886233" y="2892686"/>
              <a:ext cx="2892007" cy="422014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7" idx="4"/>
              <a:endCxn id="19" idx="0"/>
            </p:cNvCxnSpPr>
            <p:nvPr/>
          </p:nvCxnSpPr>
          <p:spPr>
            <a:xfrm flipH="1">
              <a:off x="3989832" y="4338828"/>
              <a:ext cx="1478280" cy="53644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4"/>
              <a:endCxn id="20" idx="0"/>
            </p:cNvCxnSpPr>
            <p:nvPr/>
          </p:nvCxnSpPr>
          <p:spPr>
            <a:xfrm>
              <a:off x="5468112" y="4338828"/>
              <a:ext cx="591312" cy="53644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8" idx="4"/>
            </p:cNvCxnSpPr>
            <p:nvPr/>
          </p:nvCxnSpPr>
          <p:spPr>
            <a:xfrm flipH="1">
              <a:off x="7802880" y="4338828"/>
              <a:ext cx="975360" cy="53644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8" idx="4"/>
              <a:endCxn id="22" idx="0"/>
            </p:cNvCxnSpPr>
            <p:nvPr/>
          </p:nvCxnSpPr>
          <p:spPr>
            <a:xfrm>
              <a:off x="8778240" y="4338828"/>
              <a:ext cx="524256" cy="53644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8" idx="4"/>
              <a:endCxn id="23" idx="0"/>
            </p:cNvCxnSpPr>
            <p:nvPr/>
          </p:nvCxnSpPr>
          <p:spPr>
            <a:xfrm>
              <a:off x="8778240" y="4338828"/>
              <a:ext cx="2213356" cy="53644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962" y="2165925"/>
              <a:ext cx="483990" cy="48399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424" y="2213617"/>
              <a:ext cx="483990" cy="48399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653" y="3483617"/>
              <a:ext cx="483990" cy="48399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2496" y="3584769"/>
              <a:ext cx="483990" cy="48399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9608" y="5145345"/>
              <a:ext cx="483990" cy="48399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144" y="5145345"/>
              <a:ext cx="483990" cy="48399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7837" y="5951862"/>
              <a:ext cx="483990" cy="48399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3694" y="5837428"/>
              <a:ext cx="483990" cy="48399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3947" y="5837428"/>
              <a:ext cx="483990" cy="483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21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10820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Cells in a Grid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8492-1A91-451D-922C-4719F5C392A8}" type="datetime3">
              <a:rPr lang="en-US" smtClean="0"/>
              <a:t>16 May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425958" y="1777338"/>
            <a:ext cx="113919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2D matrix of 0s and 1s, where 1 represents a filled cell, find the size of the largest connected region of 1s. Connections are allowed horizontally, vertically, and diagonally.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856" y="3586359"/>
            <a:ext cx="111216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determine the size (number of cells) of the largest region formed by connected filled cells (1s) in the grid.</a:t>
            </a:r>
          </a:p>
        </p:txBody>
      </p:sp>
    </p:spTree>
    <p:extLst>
      <p:ext uri="{BB962C8B-B14F-4D97-AF65-F5344CB8AC3E}">
        <p14:creationId xmlns:p14="http://schemas.microsoft.com/office/powerpoint/2010/main" val="388317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805</Words>
  <Application>Microsoft Office PowerPoint</Application>
  <PresentationFormat>Custom</PresentationFormat>
  <Paragraphs>174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Shorna</dc:creator>
  <cp:lastModifiedBy>Md Sojib</cp:lastModifiedBy>
  <cp:revision>61</cp:revision>
  <dcterms:created xsi:type="dcterms:W3CDTF">2024-12-06T14:57:02Z</dcterms:created>
  <dcterms:modified xsi:type="dcterms:W3CDTF">2025-05-16T06:21:42Z</dcterms:modified>
</cp:coreProperties>
</file>