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744" y="-91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43DD-72E3-4F76-A5DB-21C5D8EA27F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5C8-4A84-4F38-8D8A-1D4E25C3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43DD-72E3-4F76-A5DB-21C5D8EA27F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5C8-4A84-4F38-8D8A-1D4E25C3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43DD-72E3-4F76-A5DB-21C5D8EA27F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5C8-4A84-4F38-8D8A-1D4E25C3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43DD-72E3-4F76-A5DB-21C5D8EA27F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5C8-4A84-4F38-8D8A-1D4E25C3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6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43DD-72E3-4F76-A5DB-21C5D8EA27F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5C8-4A84-4F38-8D8A-1D4E25C3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0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43DD-72E3-4F76-A5DB-21C5D8EA27F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5C8-4A84-4F38-8D8A-1D4E25C3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2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43DD-72E3-4F76-A5DB-21C5D8EA27F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5C8-4A84-4F38-8D8A-1D4E25C3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0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43DD-72E3-4F76-A5DB-21C5D8EA27F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5C8-4A84-4F38-8D8A-1D4E25C3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0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43DD-72E3-4F76-A5DB-21C5D8EA27F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5C8-4A84-4F38-8D8A-1D4E25C3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3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43DD-72E3-4F76-A5DB-21C5D8EA27F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5C8-4A84-4F38-8D8A-1D4E25C3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3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43DD-72E3-4F76-A5DB-21C5D8EA27F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5C8-4A84-4F38-8D8A-1D4E25C3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443DD-72E3-4F76-A5DB-21C5D8EA27F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D25C8-4A84-4F38-8D8A-1D4E25C3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2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096" y="762000"/>
            <a:ext cx="6858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1600" b="1" dirty="0" smtClean="0">
                <a:latin typeface="Aharoni" pitchFamily="2" charset="-79"/>
                <a:cs typeface="Aharoni" pitchFamily="2" charset="-79"/>
              </a:rPr>
              <a:t>             Smart </a:t>
            </a:r>
            <a:r>
              <a:rPr lang="en-US" sz="1600" b="1" dirty="0">
                <a:latin typeface="Aharoni" pitchFamily="2" charset="-79"/>
                <a:cs typeface="Aharoni" pitchFamily="2" charset="-79"/>
              </a:rPr>
              <a:t>Plugs for Building Energy Management Systems </a:t>
            </a:r>
            <a:r>
              <a:rPr lang="en-US" sz="1600" b="1" u="sng" dirty="0"/>
              <a:t>  </a:t>
            </a:r>
            <a:endParaRPr lang="en-US" sz="1600" dirty="0"/>
          </a:p>
          <a:p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1200" dirty="0" smtClean="0"/>
              <a:t>    Members </a:t>
            </a:r>
            <a:r>
              <a:rPr lang="en-US" sz="1200" dirty="0"/>
              <a:t>name &amp; Id: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 smtClean="0"/>
              <a:t>    Name</a:t>
            </a:r>
            <a:r>
              <a:rPr lang="en-US" sz="1200" dirty="0"/>
              <a:t>: </a:t>
            </a:r>
            <a:r>
              <a:rPr lang="en-US" sz="1200" dirty="0" err="1"/>
              <a:t>Md.Murad</a:t>
            </a:r>
            <a:r>
              <a:rPr lang="en-US" sz="1200" dirty="0"/>
              <a:t>         Name: </a:t>
            </a:r>
            <a:r>
              <a:rPr lang="en-US" sz="1200" dirty="0" err="1"/>
              <a:t>Md.Mubassirul</a:t>
            </a:r>
            <a:r>
              <a:rPr lang="en-US" sz="1200" dirty="0"/>
              <a:t> Islam                  Name: </a:t>
            </a:r>
            <a:r>
              <a:rPr lang="en-US" sz="1200" dirty="0" err="1"/>
              <a:t>Md.Shamsul</a:t>
            </a:r>
            <a:r>
              <a:rPr lang="en-US" sz="1200" dirty="0"/>
              <a:t> </a:t>
            </a:r>
            <a:r>
              <a:rPr lang="en-US" sz="1200" dirty="0" err="1"/>
              <a:t>alam</a:t>
            </a:r>
            <a:r>
              <a:rPr lang="en-US" sz="1200" dirty="0"/>
              <a:t> </a:t>
            </a:r>
            <a:r>
              <a:rPr lang="en-US" sz="1200" dirty="0" err="1"/>
              <a:t>momin</a:t>
            </a:r>
            <a:endParaRPr lang="en-US" sz="1200" dirty="0"/>
          </a:p>
          <a:p>
            <a:r>
              <a:rPr lang="en-US" sz="1200" dirty="0" smtClean="0"/>
              <a:t>    Id:161060042                 </a:t>
            </a:r>
            <a:r>
              <a:rPr lang="en-US" sz="1200" dirty="0"/>
              <a:t>Id:172007042                                             </a:t>
            </a:r>
            <a:r>
              <a:rPr lang="en-US" sz="1200" dirty="0" smtClean="0"/>
              <a:t>Id:171019042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 smtClean="0"/>
              <a:t>    Name</a:t>
            </a:r>
            <a:r>
              <a:rPr lang="en-US" sz="1200" dirty="0"/>
              <a:t>: </a:t>
            </a:r>
            <a:r>
              <a:rPr lang="en-US" sz="1200" dirty="0" err="1"/>
              <a:t>Isse</a:t>
            </a:r>
            <a:r>
              <a:rPr lang="en-US" sz="1200" dirty="0"/>
              <a:t> </a:t>
            </a:r>
            <a:r>
              <a:rPr lang="en-US" sz="1200" dirty="0" err="1"/>
              <a:t>abud</a:t>
            </a:r>
            <a:r>
              <a:rPr lang="en-US" sz="1200" dirty="0"/>
              <a:t> </a:t>
            </a:r>
            <a:r>
              <a:rPr lang="en-US" sz="1200" dirty="0" err="1"/>
              <a:t>hussein</a:t>
            </a:r>
            <a:r>
              <a:rPr lang="en-US" sz="1200" dirty="0"/>
              <a:t>    Name: Mohamed </a:t>
            </a:r>
            <a:r>
              <a:rPr lang="en-US" sz="1200" dirty="0" err="1"/>
              <a:t>salah</a:t>
            </a:r>
            <a:r>
              <a:rPr lang="en-US" sz="1200" dirty="0"/>
              <a:t> </a:t>
            </a:r>
            <a:r>
              <a:rPr lang="en-US" sz="1200" dirty="0" err="1"/>
              <a:t>awil</a:t>
            </a:r>
            <a:endParaRPr lang="en-US" sz="1200" dirty="0"/>
          </a:p>
          <a:p>
            <a:r>
              <a:rPr lang="en-US" sz="1200" dirty="0" smtClean="0"/>
              <a:t>    Id:192012042                       </a:t>
            </a:r>
            <a:r>
              <a:rPr lang="en-US" sz="1200" dirty="0"/>
              <a:t>id: 192026042</a:t>
            </a:r>
          </a:p>
          <a:p>
            <a:r>
              <a:rPr lang="en-US" sz="1200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4572000"/>
            <a:ext cx="472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Computer science &amp; engineering department</a:t>
            </a:r>
            <a:endParaRPr lang="en-US" dirty="0"/>
          </a:p>
          <a:p>
            <a:pPr algn="ctr"/>
            <a:r>
              <a:rPr lang="en-US" b="1" dirty="0" err="1"/>
              <a:t>Primeasia</a:t>
            </a:r>
            <a:r>
              <a:rPr lang="en-US" b="1" dirty="0"/>
              <a:t> university </a:t>
            </a:r>
            <a:endParaRPr lang="en-US" b="1" dirty="0" smtClean="0"/>
          </a:p>
          <a:p>
            <a:pPr algn="ctr"/>
            <a:r>
              <a:rPr lang="en-US" b="1" dirty="0" smtClean="0"/>
              <a:t>,</a:t>
            </a:r>
            <a:r>
              <a:rPr lang="en-US" b="1" dirty="0"/>
              <a:t>Dhaka, Bangladesh 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6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6893" y="550333"/>
            <a:ext cx="2380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Components:</a:t>
            </a:r>
          </a:p>
          <a:p>
            <a:r>
              <a:rPr lang="en-US" dirty="0" smtClean="0"/>
              <a:t>ESP 8266</a:t>
            </a:r>
          </a:p>
          <a:p>
            <a:r>
              <a:rPr lang="en-US" dirty="0" smtClean="0"/>
              <a:t>4 channel </a:t>
            </a:r>
            <a:r>
              <a:rPr lang="en-US" dirty="0" err="1" smtClean="0"/>
              <a:t>realy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Connecting wires</a:t>
            </a:r>
          </a:p>
          <a:p>
            <a:r>
              <a:rPr lang="en-US" dirty="0" smtClean="0"/>
              <a:t>Multi plug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6893" y="2320776"/>
            <a:ext cx="15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Project design:</a:t>
            </a:r>
            <a:endParaRPr lang="en-US" b="1" dirty="0"/>
          </a:p>
        </p:txBody>
      </p:sp>
      <p:pic>
        <p:nvPicPr>
          <p:cNvPr id="4" name="Picture 2" descr="https://scontent.fdac5-1.fna.fbcdn.net/v/t1.15752-9/77074395_2293585594265823_532681673913925632_n.jpg?_nc_cat=109&amp;_nc_ohc=Q9Bgbg8mQe4AQmJJSIk3XFRp8nlWaM4sExLVd1zd12z_uEkIqGccVWAeQ&amp;_nc_ht=scontent.fdac5-1.fna&amp;oh=7db0ca5df521b368f35f86bdd1991c22&amp;oe=5E503CF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23" y="3120996"/>
            <a:ext cx="2224877" cy="281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6324600"/>
            <a:ext cx="47434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Working Procedure:</a:t>
            </a:r>
          </a:p>
          <a:p>
            <a:r>
              <a:rPr lang="en-US" dirty="0" smtClean="0"/>
              <a:t>It has a adopter, </a:t>
            </a:r>
            <a:r>
              <a:rPr lang="en-US" dirty="0" err="1" smtClean="0"/>
              <a:t>wifi</a:t>
            </a:r>
            <a:r>
              <a:rPr lang="en-US" dirty="0" smtClean="0"/>
              <a:t> module, charging </a:t>
            </a:r>
            <a:r>
              <a:rPr lang="en-US" dirty="0" err="1" smtClean="0"/>
              <a:t>usb</a:t>
            </a:r>
            <a:r>
              <a:rPr lang="en-US" dirty="0" smtClean="0"/>
              <a:t> cable,  4realy. </a:t>
            </a:r>
          </a:p>
          <a:p>
            <a:r>
              <a:rPr lang="en-US" dirty="0" smtClean="0"/>
              <a:t>When we set to ready to start than it work 0.5k to 250v.   Its like a home automation system. When we connect light , fan, ac, then it start auto in </a:t>
            </a:r>
            <a:r>
              <a:rPr lang="en-US" dirty="0" err="1" smtClean="0"/>
              <a:t>wifi</a:t>
            </a:r>
            <a:r>
              <a:rPr lang="en-US" dirty="0" smtClean="0"/>
              <a:t> / Bluetooth/apps etc. we don’t need to using any </a:t>
            </a:r>
          </a:p>
          <a:p>
            <a:r>
              <a:rPr lang="en-US" dirty="0" smtClean="0"/>
              <a:t>Manual switching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2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609600"/>
            <a:ext cx="19071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How to control it?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 smtClean="0"/>
              <a:t>wifi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Bluetooth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Ios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Manually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voice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2733722"/>
            <a:ext cx="381399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Pseudo code:</a:t>
            </a:r>
          </a:p>
          <a:p>
            <a:endParaRPr lang="en-US" b="1" u="sng" dirty="0" smtClean="0"/>
          </a:p>
          <a:p>
            <a:r>
              <a:rPr lang="en-US" dirty="0" smtClean="0"/>
              <a:t>Started</a:t>
            </a:r>
          </a:p>
          <a:p>
            <a:r>
              <a:rPr lang="en-US" dirty="0" smtClean="0"/>
              <a:t>Initialize  </a:t>
            </a:r>
            <a:r>
              <a:rPr lang="en-US" dirty="0" err="1" smtClean="0"/>
              <a:t>apk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BlynkTimer</a:t>
            </a:r>
            <a:endParaRPr lang="en-US" dirty="0" smtClean="0"/>
          </a:p>
          <a:p>
            <a:r>
              <a:rPr lang="en-US" dirty="0" smtClean="0"/>
              <a:t>When  v=0</a:t>
            </a:r>
          </a:p>
          <a:p>
            <a:r>
              <a:rPr lang="en-US" dirty="0"/>
              <a:t> </a:t>
            </a:r>
            <a:r>
              <a:rPr lang="en-US" dirty="0" smtClean="0"/>
              <a:t>         Than started</a:t>
            </a:r>
          </a:p>
          <a:p>
            <a:r>
              <a:rPr lang="en-US" dirty="0" smtClean="0"/>
              <a:t>When v=5</a:t>
            </a:r>
          </a:p>
          <a:p>
            <a:r>
              <a:rPr lang="en-US" dirty="0"/>
              <a:t> </a:t>
            </a:r>
            <a:r>
              <a:rPr lang="en-US" dirty="0" smtClean="0"/>
              <a:t>         Then turn off</a:t>
            </a:r>
          </a:p>
          <a:p>
            <a:r>
              <a:rPr lang="en-US" dirty="0" smtClean="0"/>
              <a:t>Function start</a:t>
            </a:r>
          </a:p>
          <a:p>
            <a:r>
              <a:rPr lang="en-US" dirty="0" err="1" smtClean="0"/>
              <a:t>tmr.setInterval</a:t>
            </a:r>
            <a:r>
              <a:rPr lang="en-US" dirty="0" smtClean="0"/>
              <a:t> (V0, </a:t>
            </a:r>
            <a:r>
              <a:rPr lang="en-US" dirty="0" err="1" smtClean="0"/>
              <a:t>BlynkMillis</a:t>
            </a:r>
            <a:r>
              <a:rPr lang="en-US" dirty="0" smtClean="0"/>
              <a:t>()/1000)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while(true) </a:t>
            </a:r>
          </a:p>
          <a:p>
            <a:r>
              <a:rPr lang="en-US" dirty="0" smtClean="0"/>
              <a:t>then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/>
              <a:t> </a:t>
            </a:r>
            <a:r>
              <a:rPr lang="en-US" dirty="0" err="1" smtClean="0"/>
              <a:t>Blynk.run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and</a:t>
            </a:r>
            <a:endParaRPr lang="en-US" dirty="0" smtClean="0"/>
          </a:p>
          <a:p>
            <a:r>
              <a:rPr lang="en-US" dirty="0" smtClean="0"/>
              <a:t>         </a:t>
            </a:r>
            <a:r>
              <a:rPr lang="en-US" dirty="0" err="1" smtClean="0"/>
              <a:t>tmr.run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2588" y="7924800"/>
            <a:ext cx="64968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Working Procedure:</a:t>
            </a:r>
          </a:p>
          <a:p>
            <a:pPr algn="just"/>
            <a:r>
              <a:rPr lang="en-US" dirty="0" smtClean="0"/>
              <a:t>It has a adopter, </a:t>
            </a:r>
            <a:r>
              <a:rPr lang="en-US" dirty="0" err="1" smtClean="0"/>
              <a:t>wifi</a:t>
            </a:r>
            <a:r>
              <a:rPr lang="en-US" dirty="0" smtClean="0"/>
              <a:t> module, charging </a:t>
            </a:r>
            <a:r>
              <a:rPr lang="en-US" dirty="0" err="1" smtClean="0"/>
              <a:t>usb</a:t>
            </a:r>
            <a:r>
              <a:rPr lang="en-US" dirty="0" smtClean="0"/>
              <a:t> cable,  4realy. </a:t>
            </a:r>
          </a:p>
          <a:p>
            <a:pPr algn="just"/>
            <a:r>
              <a:rPr lang="en-US" dirty="0" smtClean="0"/>
              <a:t>When we set to ready to start than it work 0.5k to 250v.   Its like a home automation system. When we connect light , fan, ac, then it start auto in </a:t>
            </a:r>
            <a:r>
              <a:rPr lang="en-US" dirty="0" err="1" smtClean="0"/>
              <a:t>wifi</a:t>
            </a:r>
            <a:r>
              <a:rPr lang="en-US" dirty="0" smtClean="0"/>
              <a:t> / Bluetooth/apps etc. we don’t need to using any </a:t>
            </a:r>
          </a:p>
          <a:p>
            <a:pPr algn="just"/>
            <a:r>
              <a:rPr lang="en-US" dirty="0" smtClean="0"/>
              <a:t>Manual switching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8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4500" y="285056"/>
            <a:ext cx="3429000" cy="78483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These are the best smart plugs </a:t>
            </a:r>
            <a:r>
              <a:rPr lang="en-US" b="1" dirty="0" smtClean="0"/>
              <a:t> in future</a:t>
            </a:r>
            <a:r>
              <a:rPr lang="en-US" b="1" dirty="0" smtClean="0"/>
              <a:t>: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iDevices</a:t>
            </a:r>
            <a:r>
              <a:rPr lang="en-US" dirty="0"/>
              <a:t> Switch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Currant Smart Outlet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Eufy</a:t>
            </a:r>
            <a:r>
              <a:rPr lang="en-US" dirty="0"/>
              <a:t> Smart Plug Mini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iClever</a:t>
            </a:r>
            <a:r>
              <a:rPr lang="en-US" dirty="0"/>
              <a:t> Mini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Merkury</a:t>
            </a:r>
            <a:r>
              <a:rPr lang="en-US" dirty="0"/>
              <a:t> Innovations Smart Plug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Teckin</a:t>
            </a:r>
            <a:r>
              <a:rPr lang="en-US" dirty="0"/>
              <a:t> Mini Smart Socket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Etekcity</a:t>
            </a:r>
            <a:r>
              <a:rPr lang="en-US" dirty="0"/>
              <a:t> </a:t>
            </a:r>
            <a:r>
              <a:rPr lang="en-US" dirty="0" err="1"/>
              <a:t>Voltson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Smart Plug Mini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Gosund</a:t>
            </a:r>
            <a:r>
              <a:rPr lang="en-US" dirty="0"/>
              <a:t> Mini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Kasa</a:t>
            </a:r>
            <a:r>
              <a:rPr lang="en-US" dirty="0"/>
              <a:t> Smart </a:t>
            </a:r>
            <a:r>
              <a:rPr lang="en-US" dirty="0" err="1"/>
              <a:t>WiFi</a:t>
            </a:r>
            <a:r>
              <a:rPr lang="en-US" dirty="0"/>
              <a:t> Plug Mini by TP-Link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Kasa</a:t>
            </a:r>
            <a:r>
              <a:rPr lang="en-US" dirty="0"/>
              <a:t> Smart </a:t>
            </a:r>
            <a:r>
              <a:rPr lang="en-US" dirty="0" err="1"/>
              <a:t>WiFi</a:t>
            </a:r>
            <a:r>
              <a:rPr lang="en-US" dirty="0"/>
              <a:t> Plug w/ Energy Monitoring by TP-Link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Amazon Smart Plug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Leviton Smart </a:t>
            </a:r>
            <a:r>
              <a:rPr lang="en-US" dirty="0" err="1"/>
              <a:t>WiFi</a:t>
            </a:r>
            <a:r>
              <a:rPr lang="en-US" dirty="0"/>
              <a:t> Mini Plug-In Outlet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iHome</a:t>
            </a:r>
            <a:r>
              <a:rPr lang="en-US" dirty="0"/>
              <a:t> Control iSP8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iHome</a:t>
            </a:r>
            <a:r>
              <a:rPr lang="en-US" dirty="0"/>
              <a:t> Control iSP6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Geeni</a:t>
            </a:r>
            <a:r>
              <a:rPr lang="en-US" dirty="0"/>
              <a:t> Switch + Charge Smart </a:t>
            </a:r>
            <a:r>
              <a:rPr lang="en-US" dirty="0" err="1"/>
              <a:t>WiFi</a:t>
            </a:r>
            <a:r>
              <a:rPr lang="en-US" dirty="0"/>
              <a:t> Plug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Geeni</a:t>
            </a:r>
            <a:r>
              <a:rPr lang="en-US" dirty="0"/>
              <a:t> Spot Smart </a:t>
            </a:r>
            <a:r>
              <a:rPr lang="en-US" dirty="0" err="1"/>
              <a:t>WiFi</a:t>
            </a:r>
            <a:r>
              <a:rPr lang="en-US" dirty="0"/>
              <a:t> Plug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Belkin</a:t>
            </a:r>
            <a:r>
              <a:rPr lang="en-US" dirty="0"/>
              <a:t> </a:t>
            </a:r>
            <a:r>
              <a:rPr lang="en-US" dirty="0" err="1"/>
              <a:t>Wemo</a:t>
            </a:r>
            <a:r>
              <a:rPr lang="en-US" dirty="0"/>
              <a:t> Insight Smart Plug with Energy Monitoring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Elgato</a:t>
            </a:r>
            <a:r>
              <a:rPr lang="en-US" dirty="0"/>
              <a:t> Eve Energy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Belkin</a:t>
            </a:r>
            <a:r>
              <a:rPr lang="en-US" dirty="0"/>
              <a:t> </a:t>
            </a:r>
            <a:r>
              <a:rPr lang="en-US" dirty="0" err="1"/>
              <a:t>Wemo</a:t>
            </a:r>
            <a:r>
              <a:rPr lang="en-US" dirty="0"/>
              <a:t> Mini Smart Plug</a:t>
            </a:r>
          </a:p>
        </p:txBody>
      </p:sp>
    </p:spTree>
    <p:extLst>
      <p:ext uri="{BB962C8B-B14F-4D97-AF65-F5344CB8AC3E}">
        <p14:creationId xmlns:p14="http://schemas.microsoft.com/office/powerpoint/2010/main" val="357012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319</Words>
  <Application>Microsoft Office PowerPoint</Application>
  <PresentationFormat>A4 Paper (210x297 mm)</PresentationFormat>
  <Paragraphs>76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9</cp:revision>
  <dcterms:created xsi:type="dcterms:W3CDTF">2019-11-26T04:59:13Z</dcterms:created>
  <dcterms:modified xsi:type="dcterms:W3CDTF">2019-11-26T07:22:22Z</dcterms:modified>
</cp:coreProperties>
</file>