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18-Jan-21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18-Jan-21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18-Jan-21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18-Jan-21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18-Jan-21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685800"/>
            <a:ext cx="8839200" cy="3657600"/>
          </a:xfrm>
        </p:spPr>
        <p:txBody>
          <a:bodyPr>
            <a:noAutofit/>
          </a:bodyPr>
          <a:lstStyle/>
          <a:p>
            <a:pPr algn="ctr"/>
            <a:r>
              <a:rPr lang="en-US" sz="7500" b="1" i="1" u="sng" dirty="0" smtClean="0"/>
              <a:t>WELCOME</a:t>
            </a:r>
            <a:r>
              <a:rPr lang="en-US" sz="5000" b="1" dirty="0" smtClean="0"/>
              <a:t/>
            </a:r>
            <a:br>
              <a:rPr lang="en-US" sz="5000" b="1" dirty="0" smtClean="0"/>
            </a:br>
            <a:r>
              <a:rPr lang="en-US" sz="5000" b="1" dirty="0" smtClean="0"/>
              <a:t>Course </a:t>
            </a:r>
            <a:r>
              <a:rPr lang="en-US" sz="5000" b="1" dirty="0"/>
              <a:t>Code: ACT-201</a:t>
            </a:r>
            <a:br>
              <a:rPr lang="en-US" sz="5000" b="1" dirty="0"/>
            </a:br>
            <a:r>
              <a:rPr lang="en-US" sz="4000" b="1" dirty="0" smtClean="0"/>
              <a:t>Course </a:t>
            </a:r>
            <a:r>
              <a:rPr lang="en-US" sz="4000" b="1" dirty="0"/>
              <a:t>Title: Principles </a:t>
            </a:r>
            <a:r>
              <a:rPr lang="en-US" sz="4000" b="1" dirty="0" smtClean="0"/>
              <a:t>of Accounting</a:t>
            </a:r>
            <a:r>
              <a:rPr lang="en-US" sz="5000" b="1" dirty="0"/>
              <a:t/>
            </a:r>
            <a:br>
              <a:rPr lang="en-US" sz="5000" b="1" dirty="0"/>
            </a:br>
            <a:r>
              <a:rPr lang="en-US" sz="5000" b="1" dirty="0" smtClean="0"/>
              <a:t>Subject</a:t>
            </a:r>
            <a:r>
              <a:rPr lang="en-US" sz="5000" b="1" dirty="0"/>
              <a:t>: Accounting Presentation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648200"/>
            <a:ext cx="7854696" cy="1905000"/>
          </a:xfrm>
        </p:spPr>
        <p:txBody>
          <a:bodyPr>
            <a:normAutofit lnSpcReduction="10000"/>
          </a:bodyPr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 to be discussed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Journalizing of adjusted entries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Preparing adjusted trial balance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Preparing Income statement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the group: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name: The 5 rings</a:t>
            </a:r>
          </a:p>
          <a:p>
            <a:r>
              <a:rPr lang="en-US" dirty="0" smtClean="0"/>
              <a:t>Group members name and ID Including Signature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5118206"/>
              </p:ext>
            </p:extLst>
          </p:nvPr>
        </p:nvGraphicFramePr>
        <p:xfrm>
          <a:off x="589129" y="3035298"/>
          <a:ext cx="8077199" cy="3517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1524000"/>
                <a:gridCol w="3200399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Signature</a:t>
                      </a:r>
                      <a:endParaRPr lang="en-US" dirty="0"/>
                    </a:p>
                  </a:txBody>
                  <a:tcPr/>
                </a:tc>
              </a:tr>
              <a:tr h="660401">
                <a:tc>
                  <a:txBody>
                    <a:bodyPr/>
                    <a:lstStyle/>
                    <a:p>
                      <a:r>
                        <a:rPr lang="en-US" dirty="0" smtClean="0"/>
                        <a:t>1. Md. </a:t>
                      </a:r>
                      <a:r>
                        <a:rPr lang="en-US" dirty="0" err="1" smtClean="0"/>
                        <a:t>Shamsul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171-019-042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22301">
                <a:tc>
                  <a:txBody>
                    <a:bodyPr/>
                    <a:lstStyle/>
                    <a:p>
                      <a:r>
                        <a:rPr lang="en-US" dirty="0" smtClean="0"/>
                        <a:t>2. Md. </a:t>
                      </a:r>
                      <a:r>
                        <a:rPr lang="en-US" dirty="0" err="1" smtClean="0"/>
                        <a:t>Nasir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Uddin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171-005-042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9601"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dirty="0" err="1" smtClean="0"/>
                        <a:t>Mabia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Jahan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Jarin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191-065-042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799">
                <a:tc>
                  <a:txBody>
                    <a:bodyPr/>
                    <a:lstStyle/>
                    <a:p>
                      <a:r>
                        <a:rPr lang="en-US" dirty="0" smtClean="0"/>
                        <a:t>4. </a:t>
                      </a:r>
                      <a:r>
                        <a:rPr lang="en-US" dirty="0" err="1" smtClean="0"/>
                        <a:t>Swarna</a:t>
                      </a:r>
                      <a:r>
                        <a:rPr lang="en-US" dirty="0" smtClean="0"/>
                        <a:t> Roy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191-057-042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5. A.K.M. </a:t>
                      </a:r>
                      <a:r>
                        <a:rPr lang="en-US" dirty="0" err="1" smtClean="0"/>
                        <a:t>Mahmudul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Hoque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191-063-042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 descr="Momin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3505200"/>
            <a:ext cx="2971800" cy="533400"/>
          </a:xfrm>
          <a:prstGeom prst="rect">
            <a:avLst/>
          </a:prstGeom>
        </p:spPr>
      </p:pic>
      <p:pic>
        <p:nvPicPr>
          <p:cNvPr id="14" name="Picture 13" descr="Nasir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5486400" y="4114800"/>
            <a:ext cx="3124200" cy="533400"/>
          </a:xfrm>
          <a:prstGeom prst="rect">
            <a:avLst/>
          </a:prstGeom>
        </p:spPr>
      </p:pic>
      <p:pic>
        <p:nvPicPr>
          <p:cNvPr id="15" name="Picture 14" descr="Jarin-2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5638800" y="4800600"/>
            <a:ext cx="2971800" cy="457200"/>
          </a:xfrm>
          <a:prstGeom prst="rect">
            <a:avLst/>
          </a:prstGeom>
        </p:spPr>
      </p:pic>
      <p:pic>
        <p:nvPicPr>
          <p:cNvPr id="16" name="Picture 15" descr="Swarna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62600" y="5410200"/>
            <a:ext cx="2971800" cy="533400"/>
          </a:xfrm>
          <a:prstGeom prst="rect">
            <a:avLst/>
          </a:prstGeom>
        </p:spPr>
      </p:pic>
      <p:pic>
        <p:nvPicPr>
          <p:cNvPr id="17" name="Picture 16" descr="Mahmudul.jp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62600" y="6096000"/>
            <a:ext cx="29718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40" y="-152400"/>
            <a:ext cx="89154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Preparing Adjusted Journal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78486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a.</a:t>
            </a:r>
            <a:r>
              <a:rPr lang="en-US" dirty="0" smtClean="0"/>
              <a:t>                         </a:t>
            </a:r>
            <a:r>
              <a:rPr lang="en-US" sz="2000" b="1" dirty="0" smtClean="0"/>
              <a:t>Asus Graphics Company</a:t>
            </a:r>
          </a:p>
          <a:p>
            <a:pPr>
              <a:buNone/>
            </a:pPr>
            <a:r>
              <a:rPr lang="en-US" sz="2000" b="1" dirty="0" smtClean="0"/>
              <a:t>                                            Adjusted Journal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69934346"/>
              </p:ext>
            </p:extLst>
          </p:nvPr>
        </p:nvGraphicFramePr>
        <p:xfrm>
          <a:off x="609600" y="1524000"/>
          <a:ext cx="8077201" cy="4875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4343400"/>
                <a:gridCol w="658761"/>
                <a:gridCol w="1042220"/>
                <a:gridCol w="104222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Accounts title and explanations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June 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Supplies Expense </a:t>
                      </a:r>
                      <a:r>
                        <a:rPr lang="en-US" sz="1400" b="1" dirty="0" smtClean="0"/>
                        <a:t>Dr.</a:t>
                      </a:r>
                    </a:p>
                    <a:p>
                      <a:pPr algn="l"/>
                      <a:r>
                        <a:rPr lang="en-US" sz="1400" dirty="0" smtClean="0"/>
                        <a:t>Supplies </a:t>
                      </a:r>
                      <a:r>
                        <a:rPr lang="en-US" sz="1400" b="1" dirty="0" smtClean="0"/>
                        <a:t>Cr.</a:t>
                      </a:r>
                    </a:p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(To record supplies used ($3,700-$1,500=$2,200))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$2,200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$2,200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June 30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Interest Expense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Dr.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Interest payable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Cr.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(To record interest expense [$20,000*9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%*(5/12)=$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750])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$750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$750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June 30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Insurance Expense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Dr.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Prepaid insurance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Cr.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(To record Insurance expense [$2,700*(4/12)=$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900)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$900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$900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5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June 30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Service Revenue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Dr.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Unearned Service Revenue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Cr.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(To record unearned service revenue)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$1,300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$1,300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40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June 30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Accounts Receivable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Dr.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Service Revenue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Cr.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(To record service performed but unrecorded)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$2,000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$2,000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19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June 30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Depreciation Expense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Dr.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Accumulated Depression-Equipment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Cr.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4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(To record  Depreciation Expense: ($2,250/2=$1,125))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$1,125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$1,125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3820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Preparing Adjusted Trial Balance</a:t>
            </a:r>
            <a:endParaRPr lang="en-US" sz="4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9067800"/>
          </a:xfrm>
        </p:spPr>
        <p:txBody>
          <a:bodyPr/>
          <a:lstStyle/>
          <a:p>
            <a:pPr marL="514350" indent="-514350">
              <a:buAutoNum type="alphaLcPeriod" startAt="2"/>
            </a:pPr>
            <a:r>
              <a:rPr lang="en-US" dirty="0" smtClean="0"/>
              <a:t>                 </a:t>
            </a:r>
            <a:r>
              <a:rPr lang="en-US" sz="2000" b="1" dirty="0" smtClean="0"/>
              <a:t>Asus Graphics Company</a:t>
            </a:r>
          </a:p>
          <a:p>
            <a:pPr marL="514350" indent="-514350">
              <a:buNone/>
            </a:pPr>
            <a:r>
              <a:rPr lang="en-US" sz="2000" b="1" dirty="0" smtClean="0"/>
              <a:t>                                 Adjusted Trial Balance</a:t>
            </a:r>
          </a:p>
          <a:p>
            <a:pPr marL="514350" indent="-514350">
              <a:buNone/>
            </a:pP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2836233"/>
              </p:ext>
            </p:extLst>
          </p:nvPr>
        </p:nvGraphicFramePr>
        <p:xfrm>
          <a:off x="457200" y="1143000"/>
          <a:ext cx="8305799" cy="5668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922"/>
                <a:gridCol w="1049153"/>
                <a:gridCol w="961724"/>
              </a:tblGrid>
              <a:tr h="2261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Accounts Title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Debit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Credit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6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Cash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$8,600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6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Accounts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Receivable ($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14,000 + $2,000 = $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16,000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$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16,000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6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Supplies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$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1,500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6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Prepaid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Insurance ($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2,700 - $900 = $1,800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$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1,800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6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Equipment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$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45,000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6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Accumulated Depreciation-Equipment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$1,125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6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Notes payable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$20,000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6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Interest payable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$750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6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Accounts payable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$9,000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6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Unearned Service Revenue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$1,300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6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Owner’s capital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$22,000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04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Sales revenue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$52,100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6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Service revenue ($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6,000 - $1,300 + $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2,000)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$6,700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6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Insurance expense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$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900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6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Interest Expense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$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750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6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Depreciation Expense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$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1,125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6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Salaries and Wages Expenses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$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30,000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6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Supplies Expense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$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2,200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6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Advertising Expense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$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1,900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6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Rent Expense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$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1,500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6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Utilities Expense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$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1,700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23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Totals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$112,975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$112,975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Preparing Income Statement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514350" indent="-514350">
              <a:buAutoNum type="alphaLcPeriod" startAt="3"/>
            </a:pPr>
            <a:r>
              <a:rPr lang="en-US" dirty="0" smtClean="0"/>
              <a:t>                     </a:t>
            </a:r>
            <a:r>
              <a:rPr lang="en-US" b="1" dirty="0" smtClean="0"/>
              <a:t>Asus Graphics Company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Income Statement</a:t>
            </a:r>
          </a:p>
          <a:p>
            <a:pPr marL="514350" indent="-514350"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7492922"/>
              </p:ext>
            </p:extLst>
          </p:nvPr>
        </p:nvGraphicFramePr>
        <p:xfrm>
          <a:off x="533400" y="1828794"/>
          <a:ext cx="8229600" cy="4724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0"/>
                <a:gridCol w="1295400"/>
                <a:gridCol w="1143000"/>
              </a:tblGrid>
              <a:tr h="31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Revenues: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Amount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Amount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27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Sales Revenue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$52,100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Service Revenue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$6,700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Total Revenue: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$58,800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Expenses:</a:t>
                      </a:r>
                      <a:endParaRPr lang="en-US" sz="11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Insurance Expense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$900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10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Interest Expense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$750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Depreciation Expense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$1,125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Salaries and wages Expense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$30,000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Supplies Expense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$2,200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Advertising Expense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$1,900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Rent Expense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$1,500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Utilities Expense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$1,700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Total Expense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$40,075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6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Net Income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$18,725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Owners Equity Statement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</a:t>
            </a:r>
            <a:r>
              <a:rPr lang="en-US" b="1" dirty="0" smtClean="0"/>
              <a:t>Asus Graphics Company</a:t>
            </a:r>
          </a:p>
          <a:p>
            <a:pPr>
              <a:buNone/>
            </a:pPr>
            <a:r>
              <a:rPr lang="en-US" b="1" dirty="0" smtClean="0"/>
              <a:t>                        Owner’s Equity Statement</a:t>
            </a:r>
          </a:p>
          <a:p>
            <a:pPr>
              <a:buNone/>
            </a:pPr>
            <a:r>
              <a:rPr lang="en-US" b="1" dirty="0" smtClean="0"/>
              <a:t>              For the 6 months ended June 30, 2018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86424623"/>
              </p:ext>
            </p:extLst>
          </p:nvPr>
        </p:nvGraphicFramePr>
        <p:xfrm>
          <a:off x="762000" y="3429000"/>
          <a:ext cx="77724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Amount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7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Owner’s Capital, January 1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$22,000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7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Add: Net Income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$18,725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7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Owner’s </a:t>
                      </a:r>
                      <a:r>
                        <a:rPr lang="en-US" sz="1400" b="1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Equity, </a:t>
                      </a:r>
                      <a:r>
                        <a:rPr lang="en-US" sz="1400" b="1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June 30</a:t>
                      </a:r>
                      <a:endParaRPr lang="en-US" sz="11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$40,725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algn="ctr"/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Preparing Balance Sheet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  </a:t>
            </a:r>
            <a:r>
              <a:rPr lang="en-US" sz="2000" b="1" dirty="0" smtClean="0"/>
              <a:t>Asus Graphics Company</a:t>
            </a:r>
          </a:p>
          <a:p>
            <a:pPr>
              <a:buNone/>
            </a:pPr>
            <a:r>
              <a:rPr lang="en-US" sz="2000" b="1" dirty="0" smtClean="0"/>
              <a:t>                                                 Balance Sheet</a:t>
            </a:r>
          </a:p>
          <a:p>
            <a:pPr>
              <a:buNone/>
            </a:pPr>
            <a:r>
              <a:rPr lang="en-US" sz="2000" b="1" dirty="0" smtClean="0"/>
              <a:t>                                                  June 30, 2018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08298034"/>
              </p:ext>
            </p:extLst>
          </p:nvPr>
        </p:nvGraphicFramePr>
        <p:xfrm>
          <a:off x="609600" y="2057400"/>
          <a:ext cx="8153400" cy="4606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638"/>
                <a:gridCol w="964381"/>
                <a:gridCol w="964381"/>
              </a:tblGrid>
              <a:tr h="253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Amount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Amount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Cash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$8,600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Accounts Receivable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$16,000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Supplies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$1,500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Prepaid Insurance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$1,800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Equipment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$45,000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Calibri"/>
                          <a:cs typeface="Times New Roman"/>
                        </a:rPr>
                        <a:t>Less: Accumulated Depreciation-Equipment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($1,125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Total Asset</a:t>
                      </a:r>
                      <a:endParaRPr lang="en-US" sz="11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$71,775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Liabilities and Owner’s Equity:</a:t>
                      </a:r>
                      <a:endParaRPr lang="en-US" sz="11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Liabilities:</a:t>
                      </a:r>
                      <a:endParaRPr lang="en-US" sz="11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Notes Payable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$20,000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Interest Payable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$750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Accounts Payable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$9,000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Unearned Service Revenue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$1,300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Total Liabilities: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$31,050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Owner’s Equity:</a:t>
                      </a:r>
                      <a:endParaRPr lang="en-US" sz="11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3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Owner’s Capital (June 30)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$40,725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30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Total Liabilities &amp; Equity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$71,775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Conclusions: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86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the whole calculation we can conclude that our calculation is correct as: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Total </a:t>
            </a:r>
            <a:r>
              <a:rPr lang="en-US" dirty="0"/>
              <a:t>asset </a:t>
            </a:r>
            <a:r>
              <a:rPr lang="en-US" dirty="0" smtClean="0"/>
              <a:t>($71,775</a:t>
            </a:r>
            <a:r>
              <a:rPr lang="en-US" dirty="0"/>
              <a:t>) = Total liabilities and Equity </a:t>
            </a:r>
            <a:r>
              <a:rPr lang="en-US" dirty="0" smtClean="0"/>
              <a:t>($71,775)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0000" b="1" i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275</TotalTime>
  <Words>602</Words>
  <Application>Microsoft Office PowerPoint</Application>
  <PresentationFormat>On-screen Show (4:3)</PresentationFormat>
  <Paragraphs>212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WELCOME Course Code: ACT-201 Course Title: Principles of Accounting Subject: Accounting Presentation</vt:lpstr>
      <vt:lpstr>About the group:</vt:lpstr>
      <vt:lpstr>Preparing Adjusted Journal</vt:lpstr>
      <vt:lpstr>Preparing Adjusted Trial Balance</vt:lpstr>
      <vt:lpstr>Preparing Income Statement</vt:lpstr>
      <vt:lpstr>Owners Equity Statement</vt:lpstr>
      <vt:lpstr>Preparing Balance Sheet</vt:lpstr>
      <vt:lpstr>Conclusions: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Code: ACT-201                              Course Title: Principles of Accounting                         Subject: Accounting Presentation</dc:title>
  <dc:creator>SARK</dc:creator>
  <cp:lastModifiedBy>SARK</cp:lastModifiedBy>
  <cp:revision>30</cp:revision>
  <dcterms:created xsi:type="dcterms:W3CDTF">2021-01-18T02:06:32Z</dcterms:created>
  <dcterms:modified xsi:type="dcterms:W3CDTF">2021-01-18T16:31:42Z</dcterms:modified>
</cp:coreProperties>
</file>