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44" r:id="rId2"/>
    <p:sldMasterId id="2147483768" r:id="rId3"/>
  </p:sldMasterIdLst>
  <p:sldIdLst>
    <p:sldId id="256" r:id="rId4"/>
    <p:sldId id="258" r:id="rId5"/>
    <p:sldId id="259" r:id="rId6"/>
    <p:sldId id="257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9E6F8C7-3A9E-466C-A341-783BCD692DFB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A1A93E4-A29D-44C4-9569-D95B7395F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3143251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prstTxWarp prst="textPlain">
              <a:avLst/>
            </a:prstTxWarp>
            <a:normAutofit/>
            <a:scene3d>
              <a:camera prst="orthographicFront"/>
              <a:lightRig rig="soft" dir="t"/>
            </a:scene3d>
            <a:sp3d>
              <a:bevelB w="38100" h="38100" prst="relaxedInset"/>
            </a:sp3d>
          </a:bodyPr>
          <a:lstStyle/>
          <a:p>
            <a:r>
              <a:rPr lang="en-US" sz="48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Welcome To My Presentation on ICC </a:t>
            </a:r>
            <a:r>
              <a:rPr lang="en-US" sz="4800" i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MEN's</a:t>
            </a:r>
            <a:r>
              <a:rPr lang="en-US" sz="48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</a:t>
            </a:r>
            <a:r>
              <a:rPr lang="en-US" sz="4800" i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</a:t>
            </a:r>
            <a:r>
              <a:rPr lang="en-US" sz="4800" i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+mj-lt"/>
              </a:rPr>
              <a:t>20</a:t>
            </a:r>
            <a:r>
              <a:rPr lang="en-US" sz="48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+mj-lt"/>
              </a:rPr>
              <a:t> World Cup</a:t>
            </a:r>
            <a:endParaRPr lang="en-US" sz="4800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Char char="•"/>
            </a:pPr>
            <a:endParaRPr lang="en-US" i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 advTm="0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RK\Desktop\Minhajul Abed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626" y="1828800"/>
            <a:ext cx="9152626" cy="5029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52600"/>
          </a:xfrm>
        </p:spPr>
        <p:txBody>
          <a:bodyPr/>
          <a:lstStyle/>
          <a:p>
            <a:r>
              <a:rPr lang="en-US" i="1" u="sng" dirty="0" smtClean="0">
                <a:solidFill>
                  <a:srgbClr val="FF0000"/>
                </a:solidFill>
              </a:rPr>
              <a:t>Submitted To</a:t>
            </a: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5029200"/>
          </a:xfrm>
        </p:spPr>
        <p:txBody>
          <a:bodyPr/>
          <a:lstStyle/>
          <a:p>
            <a:pPr algn="ctr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Minhajul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Abedin</a:t>
            </a:r>
            <a:endParaRPr lang="en-US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Honorable Trainer</a:t>
            </a:r>
          </a:p>
          <a:p>
            <a:pPr 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Digital IT Institute, Dhaka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027" name="Picture 3" descr="C:\Users\SARK\Desktop\Digital IT 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50" y="0"/>
            <a:ext cx="2571750" cy="1752600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ARK\Downloads\My Pho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572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08176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b="1" i="1" u="sng" dirty="0" smtClean="0">
                <a:ln>
                  <a:solidFill>
                    <a:srgbClr val="FFFF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Submitted By</a:t>
            </a:r>
            <a:endParaRPr lang="en-US" b="1" i="1" u="sng" dirty="0">
              <a:ln>
                <a:solidFill>
                  <a:srgbClr val="FFFF00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Name: Md. </a:t>
            </a:r>
            <a:r>
              <a:rPr lang="en-US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Shamsul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Momin</a:t>
            </a:r>
            <a:endParaRPr lang="en-US" i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Student of data entry batch-261</a:t>
            </a:r>
          </a:p>
          <a:p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Digital IT Institute, Dhaka</a:t>
            </a:r>
            <a:endParaRPr lang="en-US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SARK\Desktop\ICC-20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229600" cy="4419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i="1" u="sng" dirty="0" smtClean="0">
                <a:solidFill>
                  <a:schemeClr val="bg1"/>
                </a:solidFill>
              </a:rPr>
              <a:t>Topics to be discussed</a:t>
            </a:r>
            <a:endParaRPr lang="en-US" sz="7200" i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ICC Men’s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T20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World Cup-2021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perticipating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teams.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Super-12 Group-wise selection.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Current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standings of each team.</a:t>
            </a:r>
          </a:p>
          <a:p>
            <a:pPr marL="514350" indent="-514350">
              <a:buNone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Australia</a:t>
            </a:r>
          </a:p>
          <a:p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Afghanistan</a:t>
            </a:r>
          </a:p>
          <a:p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Bangladesh</a:t>
            </a:r>
          </a:p>
          <a:p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England</a:t>
            </a:r>
          </a:p>
          <a:p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India</a:t>
            </a:r>
          </a:p>
          <a:p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Namibia</a:t>
            </a:r>
          </a:p>
          <a:p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New Zealand</a:t>
            </a:r>
          </a:p>
          <a:p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Pakistan</a:t>
            </a:r>
          </a:p>
          <a:p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Scotland</a:t>
            </a:r>
          </a:p>
          <a:p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South Africa</a:t>
            </a:r>
          </a:p>
          <a:p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Sri Lanka</a:t>
            </a:r>
          </a:p>
          <a:p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West Indies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effectLst/>
              </a:rPr>
              <a:t>1. ICC Men’s </a:t>
            </a:r>
            <a:r>
              <a:rPr lang="en-US" i="1" dirty="0" err="1" smtClean="0">
                <a:effectLst/>
              </a:rPr>
              <a:t>T20</a:t>
            </a:r>
            <a:r>
              <a:rPr lang="en-US" i="1" dirty="0" smtClean="0">
                <a:effectLst/>
              </a:rPr>
              <a:t> World Cup Participating Teams</a:t>
            </a:r>
            <a:endParaRPr lang="en-US" i="1" dirty="0">
              <a:effectLst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Group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Team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1.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England, Australia, South Africa, Sri Lanka, West Indies, Bangladesh 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2.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Pakistan, New Zealand, Afghanistan, India, Namibia, Scotland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2. Super-12 Group Wise Team Selection</a:t>
            </a:r>
            <a:endParaRPr lang="en-US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Super-12 Current standings of each team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1" y="1447800"/>
          <a:ext cx="8229598" cy="458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837810"/>
                <a:gridCol w="1463511"/>
                <a:gridCol w="1165778"/>
                <a:gridCol w="647699"/>
                <a:gridCol w="1028700"/>
                <a:gridCol w="1028700"/>
                <a:gridCol w="1028700"/>
              </a:tblGrid>
              <a:tr h="1595630">
                <a:tc rowSpan="7">
                  <a:txBody>
                    <a:bodyPr/>
                    <a:lstStyle/>
                    <a:p>
                      <a:r>
                        <a:rPr lang="en-US" b="1" dirty="0" smtClean="0"/>
                        <a:t>Group</a:t>
                      </a:r>
                      <a:endParaRPr lang="en-US" b="1" dirty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SI. No.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Matches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Net Run Rate (</a:t>
                      </a:r>
                      <a:r>
                        <a:rPr lang="en-US" b="1" dirty="0" err="1" smtClean="0"/>
                        <a:t>NRR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Points</a:t>
                      </a:r>
                      <a:endParaRPr lang="en-US" b="1" dirty="0"/>
                    </a:p>
                  </a:txBody>
                  <a:tcPr/>
                </a:tc>
              </a:tr>
              <a:tr h="4628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England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+3.183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8</a:t>
                      </a:r>
                      <a:endParaRPr lang="en-US" i="1" dirty="0"/>
                    </a:p>
                  </a:txBody>
                  <a:tcPr/>
                </a:tc>
              </a:tr>
              <a:tr h="4628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2.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Australia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3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+1.031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6</a:t>
                      </a:r>
                      <a:endParaRPr lang="en-US" i="1" dirty="0"/>
                    </a:p>
                  </a:txBody>
                  <a:tcPr/>
                </a:tc>
              </a:tr>
              <a:tr h="6755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3.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South Africa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3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+0.742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6</a:t>
                      </a:r>
                      <a:endParaRPr lang="en-US" i="1" dirty="0"/>
                    </a:p>
                  </a:txBody>
                  <a:tcPr/>
                </a:tc>
              </a:tr>
              <a:tr h="4628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4.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Sri Lanka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5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3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-0.269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/>
                </a:tc>
              </a:tr>
              <a:tr h="4628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5.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West Indies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3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-1.558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/>
                </a:tc>
              </a:tr>
              <a:tr h="4628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6. 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Bangladesh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5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5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-2.383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Super-12 Current standings of each team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1" y="1447800"/>
          <a:ext cx="8229598" cy="4512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837810"/>
                <a:gridCol w="1562489"/>
                <a:gridCol w="1143000"/>
                <a:gridCol w="685800"/>
                <a:gridCol w="914399"/>
                <a:gridCol w="1028700"/>
                <a:gridCol w="1028700"/>
              </a:tblGrid>
              <a:tr h="1595630">
                <a:tc rowSpan="7">
                  <a:txBody>
                    <a:bodyPr/>
                    <a:lstStyle/>
                    <a:p>
                      <a:r>
                        <a:rPr lang="en-US" b="1" dirty="0" smtClean="0"/>
                        <a:t>Group</a:t>
                      </a:r>
                      <a:endParaRPr lang="en-US" b="1" dirty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SI. No.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Matches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Net Run Rate (</a:t>
                      </a:r>
                      <a:r>
                        <a:rPr lang="en-US" b="1" dirty="0" err="1" smtClean="0"/>
                        <a:t>NRR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Points</a:t>
                      </a:r>
                      <a:endParaRPr lang="en-US" b="1" dirty="0"/>
                    </a:p>
                  </a:txBody>
                  <a:tcPr/>
                </a:tc>
              </a:tr>
              <a:tr h="4628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Pakistan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+1.065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8</a:t>
                      </a:r>
                      <a:endParaRPr lang="en-US" i="1" dirty="0"/>
                    </a:p>
                  </a:txBody>
                  <a:tcPr/>
                </a:tc>
              </a:tr>
              <a:tr h="4628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2.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New Zealand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3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+1.277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6</a:t>
                      </a:r>
                      <a:endParaRPr lang="en-US" i="1" dirty="0"/>
                    </a:p>
                  </a:txBody>
                  <a:tcPr/>
                </a:tc>
              </a:tr>
              <a:tr h="42567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3.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India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+1.619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/>
                </a:tc>
              </a:tr>
              <a:tr h="4628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4.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Afghanistan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+1.481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/>
                </a:tc>
              </a:tr>
              <a:tr h="4628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5.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Namibia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3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-1.851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/>
                </a:tc>
              </a:tr>
              <a:tr h="4628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6. 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Scotland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-3.494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383</TotalTime>
  <Words>288</Words>
  <Application>Microsoft Office PowerPoint</Application>
  <PresentationFormat>On-screen Show (4:3)</PresentationFormat>
  <Paragraphs>155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Module</vt:lpstr>
      <vt:lpstr>Concourse</vt:lpstr>
      <vt:lpstr>Welcome To My Presentation on ICC MEN's T20 World Cup</vt:lpstr>
      <vt:lpstr>Submitted To</vt:lpstr>
      <vt:lpstr>Submitted By</vt:lpstr>
      <vt:lpstr>Topics to be discussed</vt:lpstr>
      <vt:lpstr>1. ICC Men’s T20 World Cup Participating Teams</vt:lpstr>
      <vt:lpstr>2. Super-12 Group Wise Team Selection</vt:lpstr>
      <vt:lpstr>3. Super-12 Current standings of each team</vt:lpstr>
      <vt:lpstr>3. Super-12 Current standings of each team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SARK</dc:creator>
  <cp:lastModifiedBy>SARK</cp:lastModifiedBy>
  <cp:revision>42</cp:revision>
  <dcterms:created xsi:type="dcterms:W3CDTF">2021-11-03T01:41:14Z</dcterms:created>
  <dcterms:modified xsi:type="dcterms:W3CDTF">2021-11-06T02:47:47Z</dcterms:modified>
</cp:coreProperties>
</file>