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09" r:id="rId1"/>
  </p:sldMasterIdLst>
  <p:sldIdLst>
    <p:sldId id="256" r:id="rId2"/>
  </p:sldIdLst>
  <p:sldSz cx="20116800" cy="20116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p:cViewPr varScale="1">
        <p:scale>
          <a:sx n="20" d="100"/>
          <a:sy n="20" d="100"/>
        </p:scale>
        <p:origin x="190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unshi%20raja\OneDrive\Desktop\Answer%20of%20the%20quesr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[Answer of the quesrions.xlsx]ans;d!PivotTable5</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202461076631681"/>
          <c:y val="2.4227729192650996E-2"/>
          <c:w val="0.70294757406458841"/>
          <c:h val="0.4833545723217948"/>
        </c:manualLayout>
      </c:layout>
      <c:barChart>
        <c:barDir val="col"/>
        <c:grouping val="clustered"/>
        <c:varyColors val="0"/>
        <c:ser>
          <c:idx val="0"/>
          <c:order val="0"/>
          <c:tx>
            <c:strRef>
              <c:f>'ans;d'!$B$3</c:f>
              <c:strCache>
                <c:ptCount val="1"/>
                <c:pt idx="0">
                  <c:v>Total</c:v>
                </c:pt>
              </c:strCache>
            </c:strRef>
          </c:tx>
          <c:spPr>
            <a:solidFill>
              <a:schemeClr val="accent1"/>
            </a:solidFill>
            <a:ln>
              <a:noFill/>
            </a:ln>
            <a:effectLst/>
          </c:spPr>
          <c:invertIfNegative val="0"/>
          <c:cat>
            <c:strRef>
              <c:f>'ans;d'!$A$4:$A$10</c:f>
              <c:strCache>
                <c:ptCount val="6"/>
                <c:pt idx="0">
                  <c:v>Africa</c:v>
                </c:pt>
                <c:pt idx="1">
                  <c:v>Americas</c:v>
                </c:pt>
                <c:pt idx="2">
                  <c:v>Eastern Mediterranean</c:v>
                </c:pt>
                <c:pt idx="3">
                  <c:v>Europe</c:v>
                </c:pt>
                <c:pt idx="4">
                  <c:v>South-East Asia</c:v>
                </c:pt>
                <c:pt idx="5">
                  <c:v>Western Pacific</c:v>
                </c:pt>
              </c:strCache>
            </c:strRef>
          </c:cat>
          <c:val>
            <c:numRef>
              <c:f>'ans;d'!$B$4:$B$10</c:f>
              <c:numCache>
                <c:formatCode>General</c:formatCode>
                <c:ptCount val="6"/>
                <c:pt idx="0">
                  <c:v>440645</c:v>
                </c:pt>
                <c:pt idx="1">
                  <c:v>4468616</c:v>
                </c:pt>
                <c:pt idx="2">
                  <c:v>1201400</c:v>
                </c:pt>
                <c:pt idx="3">
                  <c:v>1993723</c:v>
                </c:pt>
                <c:pt idx="4">
                  <c:v>1156933</c:v>
                </c:pt>
                <c:pt idx="5">
                  <c:v>206770</c:v>
                </c:pt>
              </c:numCache>
            </c:numRef>
          </c:val>
          <c:extLst>
            <c:ext xmlns:c16="http://schemas.microsoft.com/office/drawing/2014/chart" uri="{C3380CC4-5D6E-409C-BE32-E72D297353CC}">
              <c16:uniqueId val="{00000000-3860-42C7-BC39-4C67E3449E70}"/>
            </c:ext>
          </c:extLst>
        </c:ser>
        <c:dLbls>
          <c:showLegendKey val="0"/>
          <c:showVal val="0"/>
          <c:showCatName val="0"/>
          <c:showSerName val="0"/>
          <c:showPercent val="0"/>
          <c:showBubbleSize val="0"/>
        </c:dLbls>
        <c:gapWidth val="219"/>
        <c:overlap val="-27"/>
        <c:axId val="585808504"/>
        <c:axId val="585816424"/>
      </c:barChart>
      <c:catAx>
        <c:axId val="585808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816424"/>
        <c:crosses val="autoZero"/>
        <c:auto val="1"/>
        <c:lblAlgn val="ctr"/>
        <c:lblOffset val="100"/>
        <c:noMultiLvlLbl val="0"/>
      </c:catAx>
      <c:valAx>
        <c:axId val="585816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5808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[Answer of the quesrions.xlsx]ans;c!PivotTable3</c:name>
    <c:fmtId val="1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s>
    <c:plotArea>
      <c:layout/>
      <c:pieChart>
        <c:varyColors val="1"/>
        <c:ser>
          <c:idx val="0"/>
          <c:order val="0"/>
          <c:tx>
            <c:strRef>
              <c:f>'ans;c'!$B$2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72-4D42-BB55-546EAE95F6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072-4D42-BB55-546EAE95F6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072-4D42-BB55-546EAE95F6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072-4D42-BB55-546EAE95F6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072-4D42-BB55-546EAE95F6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072-4D42-BB55-546EAE95F6DF}"/>
              </c:ext>
            </c:extLst>
          </c:dPt>
          <c:cat>
            <c:strRef>
              <c:f>'ans;c'!$A$3:$A$9</c:f>
              <c:strCache>
                <c:ptCount val="6"/>
                <c:pt idx="0">
                  <c:v>Africa</c:v>
                </c:pt>
                <c:pt idx="1">
                  <c:v>Americas</c:v>
                </c:pt>
                <c:pt idx="2">
                  <c:v>Eastern Mediterranean</c:v>
                </c:pt>
                <c:pt idx="3">
                  <c:v>Europe</c:v>
                </c:pt>
                <c:pt idx="4">
                  <c:v>South-East Asia</c:v>
                </c:pt>
                <c:pt idx="5">
                  <c:v>Western Pacific</c:v>
                </c:pt>
              </c:strCache>
            </c:strRef>
          </c:cat>
          <c:val>
            <c:numRef>
              <c:f>'ans;c'!$B$3:$B$9</c:f>
              <c:numCache>
                <c:formatCode>General</c:formatCode>
                <c:ptCount val="6"/>
                <c:pt idx="0">
                  <c:v>12223</c:v>
                </c:pt>
                <c:pt idx="1">
                  <c:v>342732</c:v>
                </c:pt>
                <c:pt idx="2">
                  <c:v>38339</c:v>
                </c:pt>
                <c:pt idx="3">
                  <c:v>211144</c:v>
                </c:pt>
                <c:pt idx="4">
                  <c:v>41349</c:v>
                </c:pt>
                <c:pt idx="5">
                  <c:v>8249</c:v>
                </c:pt>
              </c:numCache>
            </c:numRef>
          </c:val>
          <c:extLst>
            <c:ext xmlns:c16="http://schemas.microsoft.com/office/drawing/2014/chart" uri="{C3380CC4-5D6E-409C-BE32-E72D297353CC}">
              <c16:uniqueId val="{0000000C-E072-4D42-BB55-546EAE95F6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8760" y="3292265"/>
            <a:ext cx="17099280" cy="7003627"/>
          </a:xfrm>
        </p:spPr>
        <p:txBody>
          <a:bodyPr anchor="b"/>
          <a:lstStyle>
            <a:lvl1pPr algn="ctr">
              <a:defRPr sz="13200"/>
            </a:lvl1pPr>
          </a:lstStyle>
          <a:p>
            <a:r>
              <a:rPr lang="en-US"/>
              <a:t>Click to edit Master title style</a:t>
            </a:r>
            <a:endParaRPr lang="en-US" dirty="0"/>
          </a:p>
        </p:txBody>
      </p:sp>
      <p:sp>
        <p:nvSpPr>
          <p:cNvPr id="3" name="Subtitle 2"/>
          <p:cNvSpPr>
            <a:spLocks noGrp="1"/>
          </p:cNvSpPr>
          <p:nvPr>
            <p:ph type="subTitle" idx="1"/>
          </p:nvPr>
        </p:nvSpPr>
        <p:spPr>
          <a:xfrm>
            <a:off x="2514600" y="10565978"/>
            <a:ext cx="15087600" cy="4856902"/>
          </a:xfrm>
        </p:spPr>
        <p:txBody>
          <a:bodyPr/>
          <a:lstStyle>
            <a:lvl1pPr marL="0" indent="0" algn="ctr">
              <a:buNone/>
              <a:defRPr sz="5280"/>
            </a:lvl1pPr>
            <a:lvl2pPr marL="1005840" indent="0" algn="ctr">
              <a:buNone/>
              <a:defRPr sz="4400"/>
            </a:lvl2pPr>
            <a:lvl3pPr marL="2011680" indent="0" algn="ctr">
              <a:buNone/>
              <a:defRPr sz="3960"/>
            </a:lvl3pPr>
            <a:lvl4pPr marL="3017520" indent="0" algn="ctr">
              <a:buNone/>
              <a:defRPr sz="3520"/>
            </a:lvl4pPr>
            <a:lvl5pPr marL="4023360" indent="0" algn="ctr">
              <a:buNone/>
              <a:defRPr sz="3520"/>
            </a:lvl5pPr>
            <a:lvl6pPr marL="5029200" indent="0" algn="ctr">
              <a:buNone/>
              <a:defRPr sz="3520"/>
            </a:lvl6pPr>
            <a:lvl7pPr marL="6035040" indent="0" algn="ctr">
              <a:buNone/>
              <a:defRPr sz="3520"/>
            </a:lvl7pPr>
            <a:lvl8pPr marL="7040880" indent="0" algn="ctr">
              <a:buNone/>
              <a:defRPr sz="3520"/>
            </a:lvl8pPr>
            <a:lvl9pPr marL="8046720" indent="0" algn="ctr">
              <a:buNone/>
              <a:defRPr sz="3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34B3A0-B3B4-4632-818E-9A1141BF912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235288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4B3A0-B3B4-4632-818E-9A1141BF912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4620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396086" y="1071033"/>
            <a:ext cx="4337685" cy="170480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3031" y="1071033"/>
            <a:ext cx="12761595" cy="170480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4B3A0-B3B4-4632-818E-9A1141BF912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166171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34B3A0-B3B4-4632-818E-9A1141BF912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197300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2554" y="5015236"/>
            <a:ext cx="17350740" cy="8368029"/>
          </a:xfrm>
        </p:spPr>
        <p:txBody>
          <a:bodyPr anchor="b"/>
          <a:lstStyle>
            <a:lvl1pPr>
              <a:defRPr sz="13200"/>
            </a:lvl1pPr>
          </a:lstStyle>
          <a:p>
            <a:r>
              <a:rPr lang="en-US"/>
              <a:t>Click to edit Master title style</a:t>
            </a:r>
            <a:endParaRPr lang="en-US" dirty="0"/>
          </a:p>
        </p:txBody>
      </p:sp>
      <p:sp>
        <p:nvSpPr>
          <p:cNvPr id="3" name="Text Placeholder 2"/>
          <p:cNvSpPr>
            <a:spLocks noGrp="1"/>
          </p:cNvSpPr>
          <p:nvPr>
            <p:ph type="body" idx="1"/>
          </p:nvPr>
        </p:nvSpPr>
        <p:spPr>
          <a:xfrm>
            <a:off x="1372554" y="13462429"/>
            <a:ext cx="17350740" cy="4400549"/>
          </a:xfrm>
        </p:spPr>
        <p:txBody>
          <a:bodyPr/>
          <a:lstStyle>
            <a:lvl1pPr marL="0" indent="0">
              <a:buNone/>
              <a:defRPr sz="5280">
                <a:solidFill>
                  <a:schemeClr val="tx1"/>
                </a:solidFill>
              </a:defRPr>
            </a:lvl1pPr>
            <a:lvl2pPr marL="1005840" indent="0">
              <a:buNone/>
              <a:defRPr sz="4400">
                <a:solidFill>
                  <a:schemeClr val="tx1">
                    <a:tint val="75000"/>
                  </a:schemeClr>
                </a:solidFill>
              </a:defRPr>
            </a:lvl2pPr>
            <a:lvl3pPr marL="2011680" indent="0">
              <a:buNone/>
              <a:defRPr sz="3960">
                <a:solidFill>
                  <a:schemeClr val="tx1">
                    <a:tint val="75000"/>
                  </a:schemeClr>
                </a:solidFill>
              </a:defRPr>
            </a:lvl3pPr>
            <a:lvl4pPr marL="3017520" indent="0">
              <a:buNone/>
              <a:defRPr sz="3520">
                <a:solidFill>
                  <a:schemeClr val="tx1">
                    <a:tint val="75000"/>
                  </a:schemeClr>
                </a:solidFill>
              </a:defRPr>
            </a:lvl4pPr>
            <a:lvl5pPr marL="4023360" indent="0">
              <a:buNone/>
              <a:defRPr sz="3520">
                <a:solidFill>
                  <a:schemeClr val="tx1">
                    <a:tint val="75000"/>
                  </a:schemeClr>
                </a:solidFill>
              </a:defRPr>
            </a:lvl5pPr>
            <a:lvl6pPr marL="5029200" indent="0">
              <a:buNone/>
              <a:defRPr sz="3520">
                <a:solidFill>
                  <a:schemeClr val="tx1">
                    <a:tint val="75000"/>
                  </a:schemeClr>
                </a:solidFill>
              </a:defRPr>
            </a:lvl6pPr>
            <a:lvl7pPr marL="6035040" indent="0">
              <a:buNone/>
              <a:defRPr sz="3520">
                <a:solidFill>
                  <a:schemeClr val="tx1">
                    <a:tint val="75000"/>
                  </a:schemeClr>
                </a:solidFill>
              </a:defRPr>
            </a:lvl7pPr>
            <a:lvl8pPr marL="7040880" indent="0">
              <a:buNone/>
              <a:defRPr sz="3520">
                <a:solidFill>
                  <a:schemeClr val="tx1">
                    <a:tint val="75000"/>
                  </a:schemeClr>
                </a:solidFill>
              </a:defRPr>
            </a:lvl8pPr>
            <a:lvl9pPr marL="8046720" indent="0">
              <a:buNone/>
              <a:defRPr sz="35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34B3A0-B3B4-4632-818E-9A1141BF912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593035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3030" y="5355167"/>
            <a:ext cx="854964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84130" y="5355167"/>
            <a:ext cx="854964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34B3A0-B3B4-4632-818E-9A1141BF912F}"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162919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071038"/>
            <a:ext cx="17350740" cy="38883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85652" y="4931411"/>
            <a:ext cx="8510348" cy="2416809"/>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Click to edit Master text styles</a:t>
            </a:r>
          </a:p>
        </p:txBody>
      </p:sp>
      <p:sp>
        <p:nvSpPr>
          <p:cNvPr id="4" name="Content Placeholder 3"/>
          <p:cNvSpPr>
            <a:spLocks noGrp="1"/>
          </p:cNvSpPr>
          <p:nvPr>
            <p:ph sz="half" idx="2"/>
          </p:nvPr>
        </p:nvSpPr>
        <p:spPr>
          <a:xfrm>
            <a:off x="1385652" y="7348220"/>
            <a:ext cx="8510348"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84131" y="4931411"/>
            <a:ext cx="8552260" cy="2416809"/>
          </a:xfrm>
        </p:spPr>
        <p:txBody>
          <a:bodyPr anchor="b"/>
          <a:lstStyle>
            <a:lvl1pPr marL="0" indent="0">
              <a:buNone/>
              <a:defRPr sz="5280" b="1"/>
            </a:lvl1pPr>
            <a:lvl2pPr marL="1005840" indent="0">
              <a:buNone/>
              <a:defRPr sz="4400" b="1"/>
            </a:lvl2pPr>
            <a:lvl3pPr marL="2011680" indent="0">
              <a:buNone/>
              <a:defRPr sz="3960" b="1"/>
            </a:lvl3pPr>
            <a:lvl4pPr marL="3017520" indent="0">
              <a:buNone/>
              <a:defRPr sz="3520" b="1"/>
            </a:lvl4pPr>
            <a:lvl5pPr marL="4023360" indent="0">
              <a:buNone/>
              <a:defRPr sz="3520" b="1"/>
            </a:lvl5pPr>
            <a:lvl6pPr marL="5029200" indent="0">
              <a:buNone/>
              <a:defRPr sz="3520" b="1"/>
            </a:lvl6pPr>
            <a:lvl7pPr marL="6035040" indent="0">
              <a:buNone/>
              <a:defRPr sz="3520" b="1"/>
            </a:lvl7pPr>
            <a:lvl8pPr marL="7040880" indent="0">
              <a:buNone/>
              <a:defRPr sz="3520" b="1"/>
            </a:lvl8pPr>
            <a:lvl9pPr marL="8046720" indent="0">
              <a:buNone/>
              <a:defRPr sz="3520" b="1"/>
            </a:lvl9pPr>
          </a:lstStyle>
          <a:p>
            <a:pPr lvl="0"/>
            <a:r>
              <a:rPr lang="en-US"/>
              <a:t>Click to edit Master text styles</a:t>
            </a:r>
          </a:p>
        </p:txBody>
      </p:sp>
      <p:sp>
        <p:nvSpPr>
          <p:cNvPr id="6" name="Content Placeholder 5"/>
          <p:cNvSpPr>
            <a:spLocks noGrp="1"/>
          </p:cNvSpPr>
          <p:nvPr>
            <p:ph sz="quarter" idx="4"/>
          </p:nvPr>
        </p:nvSpPr>
        <p:spPr>
          <a:xfrm>
            <a:off x="10184131" y="7348220"/>
            <a:ext cx="8552260"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4B3A0-B3B4-4632-818E-9A1141BF912F}"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79678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34B3A0-B3B4-4632-818E-9A1141BF912F}"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1670704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34B3A0-B3B4-4632-818E-9A1141BF912F}"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176529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341120"/>
            <a:ext cx="6488192" cy="4693920"/>
          </a:xfrm>
        </p:spPr>
        <p:txBody>
          <a:bodyPr anchor="b"/>
          <a:lstStyle>
            <a:lvl1pPr>
              <a:defRPr sz="7040"/>
            </a:lvl1pPr>
          </a:lstStyle>
          <a:p>
            <a:r>
              <a:rPr lang="en-US"/>
              <a:t>Click to edit Master title style</a:t>
            </a:r>
            <a:endParaRPr lang="en-US" dirty="0"/>
          </a:p>
        </p:txBody>
      </p:sp>
      <p:sp>
        <p:nvSpPr>
          <p:cNvPr id="3" name="Content Placeholder 2"/>
          <p:cNvSpPr>
            <a:spLocks noGrp="1"/>
          </p:cNvSpPr>
          <p:nvPr>
            <p:ph idx="1"/>
          </p:nvPr>
        </p:nvSpPr>
        <p:spPr>
          <a:xfrm>
            <a:off x="8552260" y="2896451"/>
            <a:ext cx="10184130" cy="14295967"/>
          </a:xfrm>
        </p:spPr>
        <p:txBody>
          <a:bodyPr/>
          <a:lstStyle>
            <a:lvl1pPr>
              <a:defRPr sz="7040"/>
            </a:lvl1pPr>
            <a:lvl2pPr>
              <a:defRPr sz="6160"/>
            </a:lvl2pPr>
            <a:lvl3pPr>
              <a:defRPr sz="528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650" y="6035040"/>
            <a:ext cx="6488192" cy="11180658"/>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2934B3A0-B3B4-4632-818E-9A1141BF912F}"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280675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650" y="1341120"/>
            <a:ext cx="6488192" cy="4693920"/>
          </a:xfrm>
        </p:spPr>
        <p:txBody>
          <a:bodyPr anchor="b"/>
          <a:lstStyle>
            <a:lvl1pPr>
              <a:defRPr sz="70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52260" y="2896451"/>
            <a:ext cx="10184130" cy="14295967"/>
          </a:xfrm>
        </p:spPr>
        <p:txBody>
          <a:bodyPr anchor="t"/>
          <a:lstStyle>
            <a:lvl1pPr marL="0" indent="0">
              <a:buNone/>
              <a:defRPr sz="7040"/>
            </a:lvl1pPr>
            <a:lvl2pPr marL="1005840" indent="0">
              <a:buNone/>
              <a:defRPr sz="6160"/>
            </a:lvl2pPr>
            <a:lvl3pPr marL="2011680" indent="0">
              <a:buNone/>
              <a:defRPr sz="5280"/>
            </a:lvl3pPr>
            <a:lvl4pPr marL="3017520" indent="0">
              <a:buNone/>
              <a:defRPr sz="4400"/>
            </a:lvl4pPr>
            <a:lvl5pPr marL="4023360" indent="0">
              <a:buNone/>
              <a:defRPr sz="4400"/>
            </a:lvl5pPr>
            <a:lvl6pPr marL="5029200" indent="0">
              <a:buNone/>
              <a:defRPr sz="4400"/>
            </a:lvl6pPr>
            <a:lvl7pPr marL="6035040" indent="0">
              <a:buNone/>
              <a:defRPr sz="4400"/>
            </a:lvl7pPr>
            <a:lvl8pPr marL="7040880" indent="0">
              <a:buNone/>
              <a:defRPr sz="4400"/>
            </a:lvl8pPr>
            <a:lvl9pPr marL="8046720" indent="0">
              <a:buNone/>
              <a:defRPr sz="4400"/>
            </a:lvl9pPr>
          </a:lstStyle>
          <a:p>
            <a:r>
              <a:rPr lang="en-US"/>
              <a:t>Click icon to add picture</a:t>
            </a:r>
            <a:endParaRPr lang="en-US" dirty="0"/>
          </a:p>
        </p:txBody>
      </p:sp>
      <p:sp>
        <p:nvSpPr>
          <p:cNvPr id="4" name="Text Placeholder 3"/>
          <p:cNvSpPr>
            <a:spLocks noGrp="1"/>
          </p:cNvSpPr>
          <p:nvPr>
            <p:ph type="body" sz="half" idx="2"/>
          </p:nvPr>
        </p:nvSpPr>
        <p:spPr>
          <a:xfrm>
            <a:off x="1385650" y="6035040"/>
            <a:ext cx="6488192" cy="11180658"/>
          </a:xfrm>
        </p:spPr>
        <p:txBody>
          <a:bodyPr/>
          <a:lstStyle>
            <a:lvl1pPr marL="0" indent="0">
              <a:buNone/>
              <a:defRPr sz="3520"/>
            </a:lvl1pPr>
            <a:lvl2pPr marL="1005840" indent="0">
              <a:buNone/>
              <a:defRPr sz="3080"/>
            </a:lvl2pPr>
            <a:lvl3pPr marL="2011680" indent="0">
              <a:buNone/>
              <a:defRPr sz="2640"/>
            </a:lvl3pPr>
            <a:lvl4pPr marL="3017520" indent="0">
              <a:buNone/>
              <a:defRPr sz="2200"/>
            </a:lvl4pPr>
            <a:lvl5pPr marL="4023360" indent="0">
              <a:buNone/>
              <a:defRPr sz="2200"/>
            </a:lvl5pPr>
            <a:lvl6pPr marL="5029200" indent="0">
              <a:buNone/>
              <a:defRPr sz="2200"/>
            </a:lvl6pPr>
            <a:lvl7pPr marL="6035040" indent="0">
              <a:buNone/>
              <a:defRPr sz="2200"/>
            </a:lvl7pPr>
            <a:lvl8pPr marL="7040880" indent="0">
              <a:buNone/>
              <a:defRPr sz="2200"/>
            </a:lvl8pPr>
            <a:lvl9pPr marL="8046720" indent="0">
              <a:buNone/>
              <a:defRPr sz="2200"/>
            </a:lvl9pPr>
          </a:lstStyle>
          <a:p>
            <a:pPr lvl="0"/>
            <a:r>
              <a:rPr lang="en-US"/>
              <a:t>Click to edit Master text styles</a:t>
            </a:r>
          </a:p>
        </p:txBody>
      </p:sp>
      <p:sp>
        <p:nvSpPr>
          <p:cNvPr id="5" name="Date Placeholder 4"/>
          <p:cNvSpPr>
            <a:spLocks noGrp="1"/>
          </p:cNvSpPr>
          <p:nvPr>
            <p:ph type="dt" sz="half" idx="10"/>
          </p:nvPr>
        </p:nvSpPr>
        <p:spPr/>
        <p:txBody>
          <a:bodyPr/>
          <a:lstStyle/>
          <a:p>
            <a:fld id="{2934B3A0-B3B4-4632-818E-9A1141BF912F}"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84BE4-8D46-4B40-918E-EA09C8B5FCF7}" type="slidenum">
              <a:rPr lang="en-US" smtClean="0"/>
              <a:t>‹#›</a:t>
            </a:fld>
            <a:endParaRPr lang="en-US"/>
          </a:p>
        </p:txBody>
      </p:sp>
    </p:spTree>
    <p:extLst>
      <p:ext uri="{BB962C8B-B14F-4D97-AF65-F5344CB8AC3E}">
        <p14:creationId xmlns:p14="http://schemas.microsoft.com/office/powerpoint/2010/main" val="185985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3030" y="1071038"/>
            <a:ext cx="17350740" cy="3888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83030" y="5355167"/>
            <a:ext cx="17350740" cy="12763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83030" y="18645298"/>
            <a:ext cx="4526280" cy="1071033"/>
          </a:xfrm>
          <a:prstGeom prst="rect">
            <a:avLst/>
          </a:prstGeom>
        </p:spPr>
        <p:txBody>
          <a:bodyPr vert="horz" lIns="91440" tIns="45720" rIns="91440" bIns="45720" rtlCol="0" anchor="ctr"/>
          <a:lstStyle>
            <a:lvl1pPr algn="l">
              <a:defRPr sz="2640">
                <a:solidFill>
                  <a:schemeClr val="tx1">
                    <a:tint val="75000"/>
                  </a:schemeClr>
                </a:solidFill>
              </a:defRPr>
            </a:lvl1pPr>
          </a:lstStyle>
          <a:p>
            <a:fld id="{2934B3A0-B3B4-4632-818E-9A1141BF912F}" type="datetimeFigureOut">
              <a:rPr lang="en-US" smtClean="0"/>
              <a:t>12/11/2024</a:t>
            </a:fld>
            <a:endParaRPr lang="en-US"/>
          </a:p>
        </p:txBody>
      </p:sp>
      <p:sp>
        <p:nvSpPr>
          <p:cNvPr id="5" name="Footer Placeholder 4"/>
          <p:cNvSpPr>
            <a:spLocks noGrp="1"/>
          </p:cNvSpPr>
          <p:nvPr>
            <p:ph type="ftr" sz="quarter" idx="3"/>
          </p:nvPr>
        </p:nvSpPr>
        <p:spPr>
          <a:xfrm>
            <a:off x="6663690" y="18645298"/>
            <a:ext cx="6789420" cy="1071033"/>
          </a:xfrm>
          <a:prstGeom prst="rect">
            <a:avLst/>
          </a:prstGeom>
        </p:spPr>
        <p:txBody>
          <a:bodyPr vert="horz" lIns="91440" tIns="45720" rIns="91440" bIns="45720" rtlCol="0" anchor="ctr"/>
          <a:lstStyle>
            <a:lvl1pPr algn="ctr">
              <a:defRPr sz="26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4207490" y="18645298"/>
            <a:ext cx="4526280" cy="1071033"/>
          </a:xfrm>
          <a:prstGeom prst="rect">
            <a:avLst/>
          </a:prstGeom>
        </p:spPr>
        <p:txBody>
          <a:bodyPr vert="horz" lIns="91440" tIns="45720" rIns="91440" bIns="45720" rtlCol="0" anchor="ctr"/>
          <a:lstStyle>
            <a:lvl1pPr algn="r">
              <a:defRPr sz="2640">
                <a:solidFill>
                  <a:schemeClr val="tx1">
                    <a:tint val="75000"/>
                  </a:schemeClr>
                </a:solidFill>
              </a:defRPr>
            </a:lvl1pPr>
          </a:lstStyle>
          <a:p>
            <a:fld id="{0FD84BE4-8D46-4B40-918E-EA09C8B5FCF7}" type="slidenum">
              <a:rPr lang="en-US" smtClean="0"/>
              <a:t>‹#›</a:t>
            </a:fld>
            <a:endParaRPr lang="en-US"/>
          </a:p>
        </p:txBody>
      </p:sp>
    </p:spTree>
    <p:extLst>
      <p:ext uri="{BB962C8B-B14F-4D97-AF65-F5344CB8AC3E}">
        <p14:creationId xmlns:p14="http://schemas.microsoft.com/office/powerpoint/2010/main" val="867285472"/>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2011680" rtl="0" eaLnBrk="1" latinLnBrk="0" hangingPunct="1">
        <a:lnSpc>
          <a:spcPct val="90000"/>
        </a:lnSpc>
        <a:spcBef>
          <a:spcPct val="0"/>
        </a:spcBef>
        <a:buNone/>
        <a:defRPr sz="9680" kern="1200">
          <a:solidFill>
            <a:schemeClr val="tx1"/>
          </a:solidFill>
          <a:latin typeface="+mj-lt"/>
          <a:ea typeface="+mj-ea"/>
          <a:cs typeface="+mj-cs"/>
        </a:defRPr>
      </a:lvl1pPr>
    </p:titleStyle>
    <p:bodyStyle>
      <a:lvl1pPr marL="502920" indent="-502920" algn="l" defTabSz="2011680" rtl="0" eaLnBrk="1" latinLnBrk="0" hangingPunct="1">
        <a:lnSpc>
          <a:spcPct val="90000"/>
        </a:lnSpc>
        <a:spcBef>
          <a:spcPts val="2200"/>
        </a:spcBef>
        <a:buFont typeface="Arial" panose="020B0604020202020204" pitchFamily="34" charset="0"/>
        <a:buChar char="•"/>
        <a:defRPr sz="6160" kern="1200">
          <a:solidFill>
            <a:schemeClr val="tx1"/>
          </a:solidFill>
          <a:latin typeface="+mn-lt"/>
          <a:ea typeface="+mn-ea"/>
          <a:cs typeface="+mn-cs"/>
        </a:defRPr>
      </a:lvl1pPr>
      <a:lvl2pPr marL="1508760" indent="-502920" algn="l" defTabSz="2011680" rtl="0" eaLnBrk="1" latinLnBrk="0" hangingPunct="1">
        <a:lnSpc>
          <a:spcPct val="90000"/>
        </a:lnSpc>
        <a:spcBef>
          <a:spcPts val="1100"/>
        </a:spcBef>
        <a:buFont typeface="Arial" panose="020B0604020202020204" pitchFamily="34" charset="0"/>
        <a:buChar char="•"/>
        <a:defRPr sz="5280" kern="1200">
          <a:solidFill>
            <a:schemeClr val="tx1"/>
          </a:solidFill>
          <a:latin typeface="+mn-lt"/>
          <a:ea typeface="+mn-ea"/>
          <a:cs typeface="+mn-cs"/>
        </a:defRPr>
      </a:lvl2pPr>
      <a:lvl3pPr marL="2514600" indent="-502920" algn="l" defTabSz="2011680" rtl="0" eaLnBrk="1" latinLnBrk="0" hangingPunct="1">
        <a:lnSpc>
          <a:spcPct val="90000"/>
        </a:lnSpc>
        <a:spcBef>
          <a:spcPts val="1100"/>
        </a:spcBef>
        <a:buFont typeface="Arial" panose="020B0604020202020204" pitchFamily="34" charset="0"/>
        <a:buChar char="•"/>
        <a:defRPr sz="4400" kern="1200">
          <a:solidFill>
            <a:schemeClr val="tx1"/>
          </a:solidFill>
          <a:latin typeface="+mn-lt"/>
          <a:ea typeface="+mn-ea"/>
          <a:cs typeface="+mn-cs"/>
        </a:defRPr>
      </a:lvl3pPr>
      <a:lvl4pPr marL="35204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4pPr>
      <a:lvl5pPr marL="452628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5pPr>
      <a:lvl6pPr marL="553212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6pPr>
      <a:lvl7pPr marL="653796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7pPr>
      <a:lvl8pPr marL="754380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8pPr>
      <a:lvl9pPr marL="8549640" indent="-502920" algn="l" defTabSz="2011680" rtl="0" eaLnBrk="1" latinLnBrk="0" hangingPunct="1">
        <a:lnSpc>
          <a:spcPct val="90000"/>
        </a:lnSpc>
        <a:spcBef>
          <a:spcPts val="1100"/>
        </a:spcBef>
        <a:buFont typeface="Arial" panose="020B0604020202020204" pitchFamily="34" charset="0"/>
        <a:buChar char="•"/>
        <a:defRPr sz="3960" kern="1200">
          <a:solidFill>
            <a:schemeClr val="tx1"/>
          </a:solidFill>
          <a:latin typeface="+mn-lt"/>
          <a:ea typeface="+mn-ea"/>
          <a:cs typeface="+mn-cs"/>
        </a:defRPr>
      </a:lvl9pPr>
    </p:bodyStyle>
    <p:otherStyle>
      <a:defPPr>
        <a:defRPr lang="en-US"/>
      </a:defPPr>
      <a:lvl1pPr marL="0" algn="l" defTabSz="2011680" rtl="0" eaLnBrk="1" latinLnBrk="0" hangingPunct="1">
        <a:defRPr sz="3960" kern="1200">
          <a:solidFill>
            <a:schemeClr val="tx1"/>
          </a:solidFill>
          <a:latin typeface="+mn-lt"/>
          <a:ea typeface="+mn-ea"/>
          <a:cs typeface="+mn-cs"/>
        </a:defRPr>
      </a:lvl1pPr>
      <a:lvl2pPr marL="1005840" algn="l" defTabSz="2011680" rtl="0" eaLnBrk="1" latinLnBrk="0" hangingPunct="1">
        <a:defRPr sz="3960" kern="1200">
          <a:solidFill>
            <a:schemeClr val="tx1"/>
          </a:solidFill>
          <a:latin typeface="+mn-lt"/>
          <a:ea typeface="+mn-ea"/>
          <a:cs typeface="+mn-cs"/>
        </a:defRPr>
      </a:lvl2pPr>
      <a:lvl3pPr marL="2011680" algn="l" defTabSz="2011680" rtl="0" eaLnBrk="1" latinLnBrk="0" hangingPunct="1">
        <a:defRPr sz="3960" kern="1200">
          <a:solidFill>
            <a:schemeClr val="tx1"/>
          </a:solidFill>
          <a:latin typeface="+mn-lt"/>
          <a:ea typeface="+mn-ea"/>
          <a:cs typeface="+mn-cs"/>
        </a:defRPr>
      </a:lvl3pPr>
      <a:lvl4pPr marL="3017520" algn="l" defTabSz="2011680" rtl="0" eaLnBrk="1" latinLnBrk="0" hangingPunct="1">
        <a:defRPr sz="3960" kern="1200">
          <a:solidFill>
            <a:schemeClr val="tx1"/>
          </a:solidFill>
          <a:latin typeface="+mn-lt"/>
          <a:ea typeface="+mn-ea"/>
          <a:cs typeface="+mn-cs"/>
        </a:defRPr>
      </a:lvl4pPr>
      <a:lvl5pPr marL="4023360" algn="l" defTabSz="2011680" rtl="0" eaLnBrk="1" latinLnBrk="0" hangingPunct="1">
        <a:defRPr sz="3960" kern="1200">
          <a:solidFill>
            <a:schemeClr val="tx1"/>
          </a:solidFill>
          <a:latin typeface="+mn-lt"/>
          <a:ea typeface="+mn-ea"/>
          <a:cs typeface="+mn-cs"/>
        </a:defRPr>
      </a:lvl5pPr>
      <a:lvl6pPr marL="5029200" algn="l" defTabSz="2011680" rtl="0" eaLnBrk="1" latinLnBrk="0" hangingPunct="1">
        <a:defRPr sz="3960" kern="1200">
          <a:solidFill>
            <a:schemeClr val="tx1"/>
          </a:solidFill>
          <a:latin typeface="+mn-lt"/>
          <a:ea typeface="+mn-ea"/>
          <a:cs typeface="+mn-cs"/>
        </a:defRPr>
      </a:lvl6pPr>
      <a:lvl7pPr marL="6035040" algn="l" defTabSz="2011680" rtl="0" eaLnBrk="1" latinLnBrk="0" hangingPunct="1">
        <a:defRPr sz="3960" kern="1200">
          <a:solidFill>
            <a:schemeClr val="tx1"/>
          </a:solidFill>
          <a:latin typeface="+mn-lt"/>
          <a:ea typeface="+mn-ea"/>
          <a:cs typeface="+mn-cs"/>
        </a:defRPr>
      </a:lvl7pPr>
      <a:lvl8pPr marL="7040880" algn="l" defTabSz="2011680" rtl="0" eaLnBrk="1" latinLnBrk="0" hangingPunct="1">
        <a:defRPr sz="3960" kern="1200">
          <a:solidFill>
            <a:schemeClr val="tx1"/>
          </a:solidFill>
          <a:latin typeface="+mn-lt"/>
          <a:ea typeface="+mn-ea"/>
          <a:cs typeface="+mn-cs"/>
        </a:defRPr>
      </a:lvl8pPr>
      <a:lvl9pPr marL="8046720" algn="l" defTabSz="2011680" rtl="0" eaLnBrk="1" latinLnBrk="0" hangingPunct="1">
        <a:defRPr sz="3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BE8A3C1D-F825-60B3-F50C-8B006CAE57D9}"/>
              </a:ext>
            </a:extLst>
          </p:cNvPr>
          <p:cNvSpPr/>
          <p:nvPr/>
        </p:nvSpPr>
        <p:spPr>
          <a:xfrm>
            <a:off x="5171566" y="165475"/>
            <a:ext cx="9762671" cy="1773989"/>
          </a:xfrm>
          <a:prstGeom prst="roundRect">
            <a:avLst>
              <a:gd name="adj" fmla="val 50000"/>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kern="100" dirty="0">
                <a:latin typeface="Calibri" panose="020F0502020204030204" pitchFamily="34" charset="0"/>
                <a:ea typeface="Calibri" panose="020F0502020204030204" pitchFamily="34" charset="0"/>
                <a:cs typeface="Times New Roman" panose="02020603050405020304" pitchFamily="18" charset="0"/>
              </a:rPr>
              <a:t>COVID-19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Update: Global Overview for the Past Week</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solidFill>
                <a:srgbClr val="00B050"/>
              </a:solidFill>
            </a:endParaRPr>
          </a:p>
        </p:txBody>
      </p:sp>
      <p:sp>
        <p:nvSpPr>
          <p:cNvPr id="9" name="Rectangle: Rounded Corners 8">
            <a:extLst>
              <a:ext uri="{FF2B5EF4-FFF2-40B4-BE49-F238E27FC236}">
                <a16:creationId xmlns:a16="http://schemas.microsoft.com/office/drawing/2014/main" id="{36B6D894-09EE-08C6-318F-044C8ED5A18B}"/>
              </a:ext>
            </a:extLst>
          </p:cNvPr>
          <p:cNvSpPr/>
          <p:nvPr/>
        </p:nvSpPr>
        <p:spPr>
          <a:xfrm>
            <a:off x="12087453" y="11015129"/>
            <a:ext cx="7604057" cy="3995211"/>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Eastern Mediterranean:</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Iraq: 18.89% increase</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Pakistan: 3.08% increase</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South-East Asia:</a:t>
            </a:r>
          </a:p>
          <a:p>
            <a:pPr marL="742950" marR="0" lvl="1" indent="-285750">
              <a:lnSpc>
                <a:spcPct val="115000"/>
              </a:lnSpc>
              <a:spcBef>
                <a:spcPts val="0"/>
              </a:spcBef>
              <a:spcAft>
                <a:spcPts val="1000"/>
              </a:spcAft>
              <a:buSzPts val="1000"/>
              <a:buFont typeface="Courier New" panose="02070309020205020404" pitchFamily="49" charset="0"/>
              <a:buChar char="o"/>
              <a:tabLst>
                <a:tab pos="5715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India: +28.11%</a:t>
            </a:r>
          </a:p>
          <a:p>
            <a:pPr marL="742950" marR="0" lvl="1" indent="-285750">
              <a:lnSpc>
                <a:spcPct val="115000"/>
              </a:lnSpc>
              <a:spcBef>
                <a:spcPts val="0"/>
              </a:spcBef>
              <a:spcAft>
                <a:spcPts val="1000"/>
              </a:spcAft>
              <a:buSzPts val="1000"/>
              <a:buFont typeface="Courier New" panose="02070309020205020404" pitchFamily="49" charset="0"/>
              <a:buChar char="o"/>
              <a:tabLst>
                <a:tab pos="5715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Indonesia &amp; Bangladesh: Significant increases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Western Pacific</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Japan: +21.15%</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Papua New Guinea: +226.32%</a:t>
            </a:r>
          </a:p>
          <a:p>
            <a:pPr algn="ctr"/>
            <a:endParaRPr lang="en-US" dirty="0"/>
          </a:p>
        </p:txBody>
      </p:sp>
      <p:sp>
        <p:nvSpPr>
          <p:cNvPr id="10" name="Rectangle 9">
            <a:extLst>
              <a:ext uri="{FF2B5EF4-FFF2-40B4-BE49-F238E27FC236}">
                <a16:creationId xmlns:a16="http://schemas.microsoft.com/office/drawing/2014/main" id="{9D517976-C6BA-F2FA-F99B-71C192103118}"/>
              </a:ext>
            </a:extLst>
          </p:cNvPr>
          <p:cNvSpPr/>
          <p:nvPr/>
        </p:nvSpPr>
        <p:spPr>
          <a:xfrm>
            <a:off x="15527232" y="10493547"/>
            <a:ext cx="3628522" cy="114273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Original Overview:</a:t>
            </a:r>
          </a:p>
        </p:txBody>
      </p:sp>
      <p:sp>
        <p:nvSpPr>
          <p:cNvPr id="11" name="Rectangle: Rounded Corners 10">
            <a:extLst>
              <a:ext uri="{FF2B5EF4-FFF2-40B4-BE49-F238E27FC236}">
                <a16:creationId xmlns:a16="http://schemas.microsoft.com/office/drawing/2014/main" id="{9662EFFF-1B51-D95A-C0EB-FADFED355462}"/>
              </a:ext>
            </a:extLst>
          </p:cNvPr>
          <p:cNvSpPr/>
          <p:nvPr/>
        </p:nvSpPr>
        <p:spPr>
          <a:xfrm>
            <a:off x="11302398" y="16242161"/>
            <a:ext cx="8516476" cy="357097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a:lnSpc>
                <a:spcPct val="115000"/>
              </a:lnSpc>
              <a:spcBef>
                <a:spcPts val="0"/>
              </a:spcBef>
              <a:spcAft>
                <a:spcPts val="1000"/>
              </a:spcAft>
            </a:pP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As COVID-19 continues to affect countries worldwide, the situation remains dynamic. Some regions, particularly in Africa and Asia, have seen considerable increases in cases and recoveries, while others, particularly in Europe and the Americas, are continuing to grapple with sustained challenges. Monitoring these trends is critical to understanding and responding to the ongoing pandemic.</a:t>
            </a:r>
          </a:p>
          <a:p>
            <a:pPr algn="ctr"/>
            <a:endParaRPr lang="en-US" dirty="0"/>
          </a:p>
        </p:txBody>
      </p:sp>
      <p:sp>
        <p:nvSpPr>
          <p:cNvPr id="13" name="Rectangle: Rounded Corners 12">
            <a:extLst>
              <a:ext uri="{FF2B5EF4-FFF2-40B4-BE49-F238E27FC236}">
                <a16:creationId xmlns:a16="http://schemas.microsoft.com/office/drawing/2014/main" id="{B89171A0-26C3-EC5D-203D-D7079CF3526E}"/>
              </a:ext>
            </a:extLst>
          </p:cNvPr>
          <p:cNvSpPr/>
          <p:nvPr/>
        </p:nvSpPr>
        <p:spPr>
          <a:xfrm>
            <a:off x="967547" y="16242160"/>
            <a:ext cx="8516476" cy="357097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nSpc>
                <a:spcPct val="115000"/>
              </a:lnSpc>
              <a:spcBef>
                <a:spcPts val="0"/>
              </a:spcBef>
              <a:spcAft>
                <a:spcPts val="1000"/>
              </a:spcAft>
              <a:buNone/>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Recovery Rates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High in Australia, Germany, Portugal (90%+)</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Death Rates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Low in Mauritius &amp; Japan</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Higher in Brazil &amp; Mexico</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Surges</a:t>
            </a:r>
            <a:r>
              <a:rPr lang="en-US"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Gambia: +191.07%</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Costa Rica: +37.34%</a:t>
            </a:r>
          </a:p>
          <a:p>
            <a:pPr algn="ctr"/>
            <a:endParaRPr lang="en-US" dirty="0"/>
          </a:p>
        </p:txBody>
      </p:sp>
      <p:sp>
        <p:nvSpPr>
          <p:cNvPr id="14" name="Rectangle 13">
            <a:extLst>
              <a:ext uri="{FF2B5EF4-FFF2-40B4-BE49-F238E27FC236}">
                <a16:creationId xmlns:a16="http://schemas.microsoft.com/office/drawing/2014/main" id="{1F65FC38-69A4-4BDD-6575-07667CFB8BC0}"/>
              </a:ext>
            </a:extLst>
          </p:cNvPr>
          <p:cNvSpPr/>
          <p:nvPr/>
        </p:nvSpPr>
        <p:spPr>
          <a:xfrm>
            <a:off x="3349162" y="15484013"/>
            <a:ext cx="3433610" cy="117080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Noble Tends:</a:t>
            </a:r>
          </a:p>
        </p:txBody>
      </p:sp>
      <p:sp>
        <p:nvSpPr>
          <p:cNvPr id="17" name="Rectangle 16">
            <a:extLst>
              <a:ext uri="{FF2B5EF4-FFF2-40B4-BE49-F238E27FC236}">
                <a16:creationId xmlns:a16="http://schemas.microsoft.com/office/drawing/2014/main" id="{56BDAB01-1D28-345C-877E-8342AB2C1710}"/>
              </a:ext>
            </a:extLst>
          </p:cNvPr>
          <p:cNvSpPr/>
          <p:nvPr/>
        </p:nvSpPr>
        <p:spPr>
          <a:xfrm>
            <a:off x="15591249" y="15484013"/>
            <a:ext cx="3628522" cy="114273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Conclusion:</a:t>
            </a:r>
          </a:p>
        </p:txBody>
      </p:sp>
      <p:sp>
        <p:nvSpPr>
          <p:cNvPr id="19" name="Rectangle: Rounded Corners 18">
            <a:extLst>
              <a:ext uri="{FF2B5EF4-FFF2-40B4-BE49-F238E27FC236}">
                <a16:creationId xmlns:a16="http://schemas.microsoft.com/office/drawing/2014/main" id="{DCFAA624-CFE2-D642-FFC3-911E3339D0E5}"/>
              </a:ext>
            </a:extLst>
          </p:cNvPr>
          <p:cNvSpPr/>
          <p:nvPr/>
        </p:nvSpPr>
        <p:spPr>
          <a:xfrm>
            <a:off x="1030342" y="10380567"/>
            <a:ext cx="8516476" cy="471574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Europe:</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High concentration of cases (France, Germany, Italy)</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Albania: 17% weekly increase</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Africa:</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Ethiopia, Kenya: Significant increases (+30%)</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Angola, Mozambique: Low deaths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Americas:</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Mexico, Colombia: Steady increases (+13.19%, +26.03%)</a:t>
            </a:r>
          </a:p>
          <a:p>
            <a:pPr marL="742950" marR="0" lvl="1" indent="-285750">
              <a:lnSpc>
                <a:spcPct val="115000"/>
              </a:lnSpc>
              <a:spcBef>
                <a:spcPts val="0"/>
              </a:spcBef>
              <a:spcAft>
                <a:spcPts val="1000"/>
              </a:spcAft>
              <a:buSzPts val="1000"/>
              <a:buFont typeface="Courier New" panose="02070309020205020404" pitchFamily="49" charset="0"/>
              <a:buChar char="o"/>
              <a:tabLst>
                <a:tab pos="914400" algn="l"/>
              </a:tabLst>
            </a:pPr>
            <a:r>
              <a:rPr lang="en-US" kern="100" dirty="0">
                <a:effectLst/>
                <a:latin typeface="Calibri" panose="020F0502020204030204" pitchFamily="34" charset="0"/>
                <a:ea typeface="Calibri" panose="020F0502020204030204" pitchFamily="34" charset="0"/>
                <a:cs typeface="Times New Roman" panose="02020603050405020304" pitchFamily="18" charset="0"/>
              </a:rPr>
              <a:t>Brazil: High cases, low death rate</a:t>
            </a:r>
          </a:p>
          <a:p>
            <a:pPr algn="ctr"/>
            <a:endParaRPr lang="en-US" dirty="0"/>
          </a:p>
        </p:txBody>
      </p:sp>
      <p:sp>
        <p:nvSpPr>
          <p:cNvPr id="20" name="Rectangle 19">
            <a:extLst>
              <a:ext uri="{FF2B5EF4-FFF2-40B4-BE49-F238E27FC236}">
                <a16:creationId xmlns:a16="http://schemas.microsoft.com/office/drawing/2014/main" id="{A669BCB4-A740-FCD2-D543-A0CF940345F1}"/>
              </a:ext>
            </a:extLst>
          </p:cNvPr>
          <p:cNvSpPr/>
          <p:nvPr/>
        </p:nvSpPr>
        <p:spPr>
          <a:xfrm>
            <a:off x="2538650" y="9635325"/>
            <a:ext cx="4244122" cy="117080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Original Overview </a:t>
            </a:r>
          </a:p>
        </p:txBody>
      </p:sp>
      <p:sp>
        <p:nvSpPr>
          <p:cNvPr id="21" name="Rectangle: Rounded Corners 20">
            <a:extLst>
              <a:ext uri="{FF2B5EF4-FFF2-40B4-BE49-F238E27FC236}">
                <a16:creationId xmlns:a16="http://schemas.microsoft.com/office/drawing/2014/main" id="{FEE275FE-8858-CC09-FE23-35BB2F2AED32}"/>
              </a:ext>
            </a:extLst>
          </p:cNvPr>
          <p:cNvSpPr/>
          <p:nvPr/>
        </p:nvSpPr>
        <p:spPr>
          <a:xfrm>
            <a:off x="1030342" y="5020486"/>
            <a:ext cx="8516476" cy="405439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Countries with Significant Increases</a:t>
            </a: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High Recovery Rates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Low Death Rates</a:t>
            </a:r>
          </a:p>
          <a:p>
            <a:pPr marL="342900" marR="0" lvl="0" indent="-342900">
              <a:lnSpc>
                <a:spcPct val="115000"/>
              </a:lnSpc>
              <a:spcBef>
                <a:spcPts val="0"/>
              </a:spcBef>
              <a:spcAft>
                <a:spcPts val="1000"/>
              </a:spcAft>
              <a:buSzPts val="1000"/>
              <a:buFont typeface="Symbol" panose="05050102010706020507" pitchFamily="18" charset="2"/>
              <a:buChar char=""/>
              <a:tabLst>
                <a:tab pos="457200" algn="l"/>
              </a:tabLs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Notable Weekly Changes</a:t>
            </a:r>
          </a:p>
          <a:p>
            <a:pPr marR="0" lvl="1">
              <a:lnSpc>
                <a:spcPct val="115000"/>
              </a:lnSpc>
              <a:spcBef>
                <a:spcPts val="0"/>
              </a:spcBef>
              <a:spcAft>
                <a:spcPts val="1000"/>
              </a:spcAft>
              <a:buSzPts val="1000"/>
              <a:tabLst>
                <a:tab pos="914400" algn="l"/>
              </a:tabLst>
            </a:pP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22" name="Rectangle 21">
            <a:extLst>
              <a:ext uri="{FF2B5EF4-FFF2-40B4-BE49-F238E27FC236}">
                <a16:creationId xmlns:a16="http://schemas.microsoft.com/office/drawing/2014/main" id="{946FA58B-74BD-EB36-4FD1-DF5E088FABF6}"/>
              </a:ext>
            </a:extLst>
          </p:cNvPr>
          <p:cNvSpPr/>
          <p:nvPr/>
        </p:nvSpPr>
        <p:spPr>
          <a:xfrm>
            <a:off x="1640382" y="3969696"/>
            <a:ext cx="4441371" cy="1522726"/>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Key Highlights</a:t>
            </a:r>
            <a:endParaRPr lang="en-US" dirty="0"/>
          </a:p>
        </p:txBody>
      </p:sp>
      <p:graphicFrame>
        <p:nvGraphicFramePr>
          <p:cNvPr id="23" name="Chart 22">
            <a:extLst>
              <a:ext uri="{FF2B5EF4-FFF2-40B4-BE49-F238E27FC236}">
                <a16:creationId xmlns:a16="http://schemas.microsoft.com/office/drawing/2014/main" id="{1E77FC46-EAB1-491F-CA20-F3E4E57A9573}"/>
              </a:ext>
            </a:extLst>
          </p:cNvPr>
          <p:cNvGraphicFramePr>
            <a:graphicFrameLocks/>
          </p:cNvGraphicFramePr>
          <p:nvPr>
            <p:extLst>
              <p:ext uri="{D42A27DB-BD31-4B8C-83A1-F6EECF244321}">
                <p14:modId xmlns:p14="http://schemas.microsoft.com/office/powerpoint/2010/main" val="1969079629"/>
              </p:ext>
            </p:extLst>
          </p:nvPr>
        </p:nvGraphicFramePr>
        <p:xfrm>
          <a:off x="15494160" y="2272942"/>
          <a:ext cx="4197350" cy="4054398"/>
        </p:xfrm>
        <a:graphic>
          <a:graphicData uri="http://schemas.openxmlformats.org/drawingml/2006/chart">
            <c:chart xmlns:c="http://schemas.openxmlformats.org/drawingml/2006/chart" xmlns:r="http://schemas.openxmlformats.org/officeDocument/2006/relationships" r:id="rId2"/>
          </a:graphicData>
        </a:graphic>
      </p:graphicFrame>
      <p:sp>
        <p:nvSpPr>
          <p:cNvPr id="28" name="Arrow: Right 27">
            <a:extLst>
              <a:ext uri="{FF2B5EF4-FFF2-40B4-BE49-F238E27FC236}">
                <a16:creationId xmlns:a16="http://schemas.microsoft.com/office/drawing/2014/main" id="{B1BD827C-9D5A-C9B3-F0A0-246A1F96BA76}"/>
              </a:ext>
            </a:extLst>
          </p:cNvPr>
          <p:cNvSpPr/>
          <p:nvPr/>
        </p:nvSpPr>
        <p:spPr>
          <a:xfrm>
            <a:off x="10107129" y="6834851"/>
            <a:ext cx="4975515" cy="211643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Sum of Deaths</a:t>
            </a:r>
          </a:p>
        </p:txBody>
      </p:sp>
      <p:sp>
        <p:nvSpPr>
          <p:cNvPr id="29" name="Arrow: Right 28">
            <a:extLst>
              <a:ext uri="{FF2B5EF4-FFF2-40B4-BE49-F238E27FC236}">
                <a16:creationId xmlns:a16="http://schemas.microsoft.com/office/drawing/2014/main" id="{94853C3A-6985-D99D-F084-A4C6AF06ED9C}"/>
              </a:ext>
            </a:extLst>
          </p:cNvPr>
          <p:cNvSpPr/>
          <p:nvPr/>
        </p:nvSpPr>
        <p:spPr>
          <a:xfrm>
            <a:off x="10107130" y="2786934"/>
            <a:ext cx="4359431" cy="1996758"/>
          </a:xfrm>
          <a:prstGeom prst="rightArrow">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Sum of Recovered</a:t>
            </a:r>
          </a:p>
        </p:txBody>
      </p:sp>
      <p:graphicFrame>
        <p:nvGraphicFramePr>
          <p:cNvPr id="32" name="Chart 31">
            <a:extLst>
              <a:ext uri="{FF2B5EF4-FFF2-40B4-BE49-F238E27FC236}">
                <a16:creationId xmlns:a16="http://schemas.microsoft.com/office/drawing/2014/main" id="{8680B29D-1B2E-EACA-F09B-9D885454993E}"/>
              </a:ext>
            </a:extLst>
          </p:cNvPr>
          <p:cNvGraphicFramePr>
            <a:graphicFrameLocks/>
          </p:cNvGraphicFramePr>
          <p:nvPr>
            <p:extLst>
              <p:ext uri="{D42A27DB-BD31-4B8C-83A1-F6EECF244321}">
                <p14:modId xmlns:p14="http://schemas.microsoft.com/office/powerpoint/2010/main" val="2463281923"/>
              </p:ext>
            </p:extLst>
          </p:nvPr>
        </p:nvGraphicFramePr>
        <p:xfrm>
          <a:off x="15119510" y="625786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1495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102</TotalTime>
  <Words>245</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Courier New</vt:lpstr>
      <vt:lpstr>Calibri Light</vt:lpstr>
      <vt:lpstr>Symbol</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Munsi Riyaj</dc:creator>
  <cp:lastModifiedBy>Munsi Riyaj</cp:lastModifiedBy>
  <cp:revision>2</cp:revision>
  <dcterms:created xsi:type="dcterms:W3CDTF">2024-12-11T12:34:03Z</dcterms:created>
  <dcterms:modified xsi:type="dcterms:W3CDTF">2024-12-11T14:16:46Z</dcterms:modified>
</cp:coreProperties>
</file>