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62" r:id="rId5"/>
    <p:sldId id="432" r:id="rId6"/>
    <p:sldId id="341" r:id="rId7"/>
    <p:sldId id="264" r:id="rId8"/>
    <p:sldId id="412" r:id="rId9"/>
    <p:sldId id="367" r:id="rId10"/>
    <p:sldId id="368" r:id="rId11"/>
    <p:sldId id="369" r:id="rId12"/>
    <p:sldId id="370" r:id="rId13"/>
    <p:sldId id="371" r:id="rId14"/>
    <p:sldId id="374" r:id="rId15"/>
    <p:sldId id="375" r:id="rId16"/>
    <p:sldId id="376" r:id="rId17"/>
    <p:sldId id="377" r:id="rId18"/>
    <p:sldId id="381" r:id="rId19"/>
    <p:sldId id="290" r:id="rId20"/>
    <p:sldId id="349" r:id="rId21"/>
    <p:sldId id="382" r:id="rId22"/>
    <p:sldId id="383" r:id="rId23"/>
    <p:sldId id="435" r:id="rId24"/>
    <p:sldId id="436" r:id="rId25"/>
    <p:sldId id="437" r:id="rId26"/>
    <p:sldId id="389" r:id="rId27"/>
    <p:sldId id="407" r:id="rId28"/>
    <p:sldId id="390" r:id="rId29"/>
    <p:sldId id="391" r:id="rId30"/>
    <p:sldId id="413" r:id="rId31"/>
    <p:sldId id="408" r:id="rId32"/>
    <p:sldId id="418" r:id="rId33"/>
    <p:sldId id="421" r:id="rId34"/>
    <p:sldId id="419" r:id="rId35"/>
    <p:sldId id="420" r:id="rId36"/>
    <p:sldId id="422" r:id="rId37"/>
    <p:sldId id="429" r:id="rId38"/>
    <p:sldId id="430" r:id="rId39"/>
    <p:sldId id="410" r:id="rId40"/>
    <p:sldId id="394" r:id="rId41"/>
    <p:sldId id="424" r:id="rId42"/>
    <p:sldId id="425" r:id="rId43"/>
    <p:sldId id="426" r:id="rId44"/>
    <p:sldId id="439" r:id="rId45"/>
    <p:sldId id="440" r:id="rId46"/>
    <p:sldId id="441" r:id="rId47"/>
    <p:sldId id="427" r:id="rId48"/>
    <p:sldId id="417" r:id="rId49"/>
    <p:sldId id="433" r:id="rId50"/>
    <p:sldId id="434" r:id="rId51"/>
    <p:sldId id="423" r:id="rId52"/>
    <p:sldId id="395" r:id="rId53"/>
    <p:sldId id="438" r:id="rId54"/>
    <p:sldId id="396" r:id="rId55"/>
    <p:sldId id="397" r:id="rId56"/>
    <p:sldId id="398" r:id="rId57"/>
    <p:sldId id="399" r:id="rId58"/>
    <p:sldId id="400" r:id="rId59"/>
    <p:sldId id="428" r:id="rId60"/>
    <p:sldId id="442" r:id="rId61"/>
    <p:sldId id="443" r:id="rId62"/>
    <p:sldId id="444" r:id="rId63"/>
    <p:sldId id="445" r:id="rId64"/>
    <p:sldId id="41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Accuracy of topic determination in percentage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1st set up</c:v>
                </c:pt>
                <c:pt idx="1">
                  <c:v>2nd set up</c:v>
                </c:pt>
                <c:pt idx="2">
                  <c:v>3rd set up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81.5</c:v>
                </c:pt>
                <c:pt idx="1">
                  <c:v>85.3</c:v>
                </c:pt>
                <c:pt idx="2">
                  <c:v>85.2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51466136"/>
        <c:axId val="351461824"/>
      </c:barChart>
      <c:catAx>
        <c:axId val="351466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61824"/>
        <c:crosses val="autoZero"/>
        <c:auto val="1"/>
        <c:lblAlgn val="ctr"/>
        <c:lblOffset val="100"/>
        <c:noMultiLvlLbl val="0"/>
      </c:catAx>
      <c:valAx>
        <c:axId val="351461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51466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ROUGE 1 Evaluation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Sert up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 score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0.64529999999999998</c:v>
                </c:pt>
                <c:pt idx="1">
                  <c:v>0.71350000000000002</c:v>
                </c:pt>
                <c:pt idx="2">
                  <c:v>0.59389999999999998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Set up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 score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0.64349999999999996</c:v>
                </c:pt>
                <c:pt idx="1">
                  <c:v>0.71150000000000002</c:v>
                </c:pt>
                <c:pt idx="2">
                  <c:v>0.59209999999999996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Set up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 score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0.64580000000000004</c:v>
                </c:pt>
                <c:pt idx="1">
                  <c:v>0.71289999999999998</c:v>
                </c:pt>
                <c:pt idx="2">
                  <c:v>0.59530000000000005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74525496"/>
        <c:axId val="374520008"/>
      </c:barChart>
      <c:catAx>
        <c:axId val="374525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520008"/>
        <c:crosses val="autoZero"/>
        <c:auto val="1"/>
        <c:lblAlgn val="ctr"/>
        <c:lblOffset val="100"/>
        <c:noMultiLvlLbl val="0"/>
      </c:catAx>
      <c:valAx>
        <c:axId val="37452000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4525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ROUGE 1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SCORES OF DIFFERENT DOCUMENTS IN THREE SET UPS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Business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1st set up</c:v>
                </c:pt>
                <c:pt idx="1">
                  <c:v>2nd set up</c:v>
                </c:pt>
                <c:pt idx="2">
                  <c:v>3rd set up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0.64080000000000004</c:v>
                </c:pt>
                <c:pt idx="1">
                  <c:v>0.64190000000000003</c:v>
                </c:pt>
                <c:pt idx="2">
                  <c:v>0.63990000000000002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1st set up</c:v>
                </c:pt>
                <c:pt idx="1">
                  <c:v>2nd set up</c:v>
                </c:pt>
                <c:pt idx="2">
                  <c:v>3rd set up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0.63780000000000003</c:v>
                </c:pt>
                <c:pt idx="1">
                  <c:v>0.63560000000000005</c:v>
                </c:pt>
                <c:pt idx="2">
                  <c:v>0.6411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Politics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1st set up</c:v>
                </c:pt>
                <c:pt idx="1">
                  <c:v>2nd set up</c:v>
                </c:pt>
                <c:pt idx="2">
                  <c:v>3rd set up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0.63619999999999999</c:v>
                </c:pt>
                <c:pt idx="1">
                  <c:v>0.63470000000000004</c:v>
                </c:pt>
                <c:pt idx="2">
                  <c:v>0.62760000000000005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Sport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1st set up</c:v>
                </c:pt>
                <c:pt idx="1">
                  <c:v>2nd set up</c:v>
                </c:pt>
                <c:pt idx="2">
                  <c:v>3rd set up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0.65839999999999999</c:v>
                </c:pt>
                <c:pt idx="1">
                  <c:v>0.65149999999999997</c:v>
                </c:pt>
                <c:pt idx="2">
                  <c:v>0.6552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Tech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1st set up</c:v>
                </c:pt>
                <c:pt idx="1">
                  <c:v>2nd set up</c:v>
                </c:pt>
                <c:pt idx="2">
                  <c:v>3rd set up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0.64729999999999999</c:v>
                </c:pt>
                <c:pt idx="1">
                  <c:v>0.65390000000000004</c:v>
                </c:pt>
                <c:pt idx="2">
                  <c:v>0.65510000000000002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74515696"/>
        <c:axId val="374520400"/>
      </c:barChart>
      <c:catAx>
        <c:axId val="37451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520400"/>
        <c:crosses val="autoZero"/>
        <c:auto val="1"/>
        <c:lblAlgn val="ctr"/>
        <c:lblOffset val="100"/>
        <c:noMultiLvlLbl val="0"/>
      </c:catAx>
      <c:valAx>
        <c:axId val="3745204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7451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500" b="0" baseline="0" dirty="0">
                <a:solidFill>
                  <a:schemeClr val="tx1"/>
                </a:solidFill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ROUGE 1 F </a:t>
            </a:r>
            <a:r>
              <a:rPr lang="en-US" sz="2500" b="0" baseline="0" dirty="0" smtClean="0">
                <a:solidFill>
                  <a:schemeClr val="tx1"/>
                </a:solidFill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Score Comparison</a:t>
            </a:r>
            <a:endParaRPr lang="en-US" sz="2500" b="0" baseline="0" dirty="0">
              <a:solidFill>
                <a:schemeClr val="tx1"/>
              </a:solidFill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01723609924993E-2"/>
          <c:y val="0.10053172096787649"/>
          <c:w val="0.91379830125400996"/>
          <c:h val="0.75107830271216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ROUGE 1 F Score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CC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rgbClr val="99FF6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rgbClr val="FFCC99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Implemented (1st set up)</c:v>
                </c:pt>
                <c:pt idx="1">
                  <c:v>Implemented (2nd set up)</c:v>
                </c:pt>
                <c:pt idx="2">
                  <c:v>Implemented (3rd set up)</c:v>
                </c:pt>
                <c:pt idx="3">
                  <c:v>Gensim</c:v>
                </c:pt>
                <c:pt idx="4">
                  <c:v>summarizer 0.0.7</c:v>
                </c:pt>
                <c:pt idx="5">
                  <c:v>TextSummarization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0.64529999999999998</c:v>
                </c:pt>
                <c:pt idx="1">
                  <c:v>0.64349999999999996</c:v>
                </c:pt>
                <c:pt idx="2">
                  <c:v>0.64580000000000004</c:v>
                </c:pt>
                <c:pt idx="3">
                  <c:v>8.4199999999999997E-2</c:v>
                </c:pt>
                <c:pt idx="4">
                  <c:v>0.40539999999999998</c:v>
                </c:pt>
                <c:pt idx="5">
                  <c:v>0.18229999999999999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4516872"/>
        <c:axId val="374521184"/>
      </c:barChart>
      <c:catAx>
        <c:axId val="374516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374521184"/>
        <c:crosses val="autoZero"/>
        <c:auto val="1"/>
        <c:lblAlgn val="ctr"/>
        <c:lblOffset val="100"/>
        <c:noMultiLvlLbl val="0"/>
      </c:catAx>
      <c:valAx>
        <c:axId val="37452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516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baseline="0" dirty="0">
                <a:solidFill>
                  <a:schemeClr val="tx1"/>
                </a:solidFill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ROUGE 1 </a:t>
            </a:r>
            <a:r>
              <a:rPr lang="en-US" sz="2400" b="0" baseline="0" dirty="0" smtClean="0">
                <a:solidFill>
                  <a:schemeClr val="tx1"/>
                </a:solidFill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Precision Comparison</a:t>
            </a:r>
            <a:endParaRPr lang="en-US" sz="2400" b="0" baseline="0" dirty="0">
              <a:solidFill>
                <a:schemeClr val="tx1"/>
              </a:solidFill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ROUGE 1 Precision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CC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rgbClr val="99FF6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rgbClr val="FFCC99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Implemented (1st set up)</c:v>
                </c:pt>
                <c:pt idx="1">
                  <c:v>Implemented (2nd set up)</c:v>
                </c:pt>
                <c:pt idx="2">
                  <c:v>Implemented (3rd set up)</c:v>
                </c:pt>
                <c:pt idx="3">
                  <c:v>Gensim</c:v>
                </c:pt>
                <c:pt idx="4">
                  <c:v>summarizer 0.0.7</c:v>
                </c:pt>
                <c:pt idx="5">
                  <c:v>TextSummarization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0.71350000000000002</c:v>
                </c:pt>
                <c:pt idx="1">
                  <c:v>0.71150000000000002</c:v>
                </c:pt>
                <c:pt idx="2">
                  <c:v>0.71289999999999998</c:v>
                </c:pt>
                <c:pt idx="3">
                  <c:v>0.25219999999999998</c:v>
                </c:pt>
                <c:pt idx="4">
                  <c:v>0.67559999999999998</c:v>
                </c:pt>
                <c:pt idx="5">
                  <c:v>0.28639999999999999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4523536"/>
        <c:axId val="374520792"/>
      </c:barChart>
      <c:catAx>
        <c:axId val="37452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374520792"/>
        <c:crosses val="autoZero"/>
        <c:auto val="1"/>
        <c:lblAlgn val="ctr"/>
        <c:lblOffset val="100"/>
        <c:noMultiLvlLbl val="0"/>
      </c:catAx>
      <c:valAx>
        <c:axId val="374520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52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dirty="0">
                <a:solidFill>
                  <a:schemeClr val="tx1"/>
                </a:solidFill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ROUGE 1 </a:t>
            </a:r>
            <a:r>
              <a:rPr lang="en-US" sz="2400" b="0" dirty="0" smtClean="0">
                <a:solidFill>
                  <a:schemeClr val="tx1"/>
                </a:solidFill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Recall Comparison</a:t>
            </a:r>
            <a:endParaRPr lang="en-US" sz="2400" b="0" dirty="0">
              <a:solidFill>
                <a:schemeClr val="tx1"/>
              </a:solidFill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ROUGE 1 Recall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CC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rgbClr val="99FF6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rgbClr val="FFCC99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Implemented (1st set up)</c:v>
                </c:pt>
                <c:pt idx="1">
                  <c:v>Implemented (2nd set up)</c:v>
                </c:pt>
                <c:pt idx="2">
                  <c:v>Implemented (3rd set up)</c:v>
                </c:pt>
                <c:pt idx="3">
                  <c:v>Gensim</c:v>
                </c:pt>
                <c:pt idx="4">
                  <c:v>summarizer 0.0.7</c:v>
                </c:pt>
                <c:pt idx="5">
                  <c:v>TextSummarization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0.59389999999999998</c:v>
                </c:pt>
                <c:pt idx="1">
                  <c:v>0.59209999999999996</c:v>
                </c:pt>
                <c:pt idx="2">
                  <c:v>0.59530000000000005</c:v>
                </c:pt>
                <c:pt idx="3">
                  <c:v>5.2499999999999998E-2</c:v>
                </c:pt>
                <c:pt idx="4">
                  <c:v>0.30059999999999998</c:v>
                </c:pt>
                <c:pt idx="5">
                  <c:v>0.15129999999999999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4523928"/>
        <c:axId val="374517264"/>
      </c:barChart>
      <c:catAx>
        <c:axId val="37452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517264"/>
        <c:crosses val="autoZero"/>
        <c:auto val="1"/>
        <c:lblAlgn val="ctr"/>
        <c:lblOffset val="100"/>
        <c:noMultiLvlLbl val="0"/>
      </c:catAx>
      <c:valAx>
        <c:axId val="37451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523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30F5B-A5D4-4F0A-9624-6FECA97A2B49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E72710F-6C82-4F0F-9E2C-8C1344A85642}">
      <dgm:prSet phldrT="[Text]" custT="1"/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Text Summarization</a:t>
          </a:r>
          <a:endParaRPr lang="en-US" sz="35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529E75D8-2274-49BC-A471-A4EDF5E93A98}" type="parTrans" cxnId="{1F4DFD86-5A22-4AA5-9B3F-63717E5488B1}">
      <dgm:prSet/>
      <dgm:spPr/>
      <dgm:t>
        <a:bodyPr/>
        <a:lstStyle/>
        <a:p>
          <a:endParaRPr lang="en-US"/>
        </a:p>
      </dgm:t>
    </dgm:pt>
    <dgm:pt modelId="{AFD01E5F-AB05-40D1-ABFC-9D4628F80FD9}" type="sibTrans" cxnId="{1F4DFD86-5A22-4AA5-9B3F-63717E5488B1}">
      <dgm:prSet/>
      <dgm:spPr/>
      <dgm:t>
        <a:bodyPr/>
        <a:lstStyle/>
        <a:p>
          <a:endParaRPr lang="en-US"/>
        </a:p>
      </dgm:t>
    </dgm:pt>
    <dgm:pt modelId="{23D38A7A-D921-4F3D-AB0A-B4E6C3D73DA8}" type="asst">
      <dgm:prSet phldrT="[Text]" custT="1"/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Extractive Summarization</a:t>
          </a:r>
          <a:endParaRPr lang="en-US" sz="35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89120AC5-D83F-4F27-A1E8-7481DCC7679F}" type="parTrans" cxnId="{07BA9988-DAB4-4540-A599-20768CFB2524}">
      <dgm:prSet/>
      <dgm:spPr/>
      <dgm:t>
        <a:bodyPr/>
        <a:lstStyle/>
        <a:p>
          <a:endParaRPr lang="en-US"/>
        </a:p>
      </dgm:t>
    </dgm:pt>
    <dgm:pt modelId="{1AA1D619-AB8C-4D41-8C2A-7B660750AB7B}" type="sibTrans" cxnId="{07BA9988-DAB4-4540-A599-20768CFB2524}">
      <dgm:prSet/>
      <dgm:spPr/>
      <dgm:t>
        <a:bodyPr/>
        <a:lstStyle/>
        <a:p>
          <a:endParaRPr lang="en-US"/>
        </a:p>
      </dgm:t>
    </dgm:pt>
    <dgm:pt modelId="{B47C2ED4-E225-443A-94CD-0FB89163F7CD}" type="asst">
      <dgm:prSet phldrT="[Text]" custT="1"/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Abstractive Summarization</a:t>
          </a:r>
          <a:endParaRPr lang="en-US" sz="35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B3959C54-55F4-4802-9A08-D5B289394A2E}" type="parTrans" cxnId="{0A060615-2E39-4556-B378-7CF814F959E9}">
      <dgm:prSet/>
      <dgm:spPr/>
      <dgm:t>
        <a:bodyPr/>
        <a:lstStyle/>
        <a:p>
          <a:endParaRPr lang="en-US"/>
        </a:p>
      </dgm:t>
    </dgm:pt>
    <dgm:pt modelId="{B94B4E66-99B5-450B-B835-39182EEADA83}" type="sibTrans" cxnId="{0A060615-2E39-4556-B378-7CF814F959E9}">
      <dgm:prSet/>
      <dgm:spPr/>
      <dgm:t>
        <a:bodyPr/>
        <a:lstStyle/>
        <a:p>
          <a:endParaRPr lang="en-US"/>
        </a:p>
      </dgm:t>
    </dgm:pt>
    <dgm:pt modelId="{DDFEF795-622D-4F45-95A4-50B199949264}" type="pres">
      <dgm:prSet presAssocID="{E7830F5B-A5D4-4F0A-9624-6FECA97A2B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27E19BF-2E3B-4889-B3D6-767C73B581A5}" type="pres">
      <dgm:prSet presAssocID="{8E72710F-6C82-4F0F-9E2C-8C1344A85642}" presName="hierRoot1" presStyleCnt="0">
        <dgm:presLayoutVars>
          <dgm:hierBranch val="init"/>
        </dgm:presLayoutVars>
      </dgm:prSet>
      <dgm:spPr/>
    </dgm:pt>
    <dgm:pt modelId="{9E5A70FB-F6C5-4362-B218-252ED3052834}" type="pres">
      <dgm:prSet presAssocID="{8E72710F-6C82-4F0F-9E2C-8C1344A85642}" presName="rootComposite1" presStyleCnt="0"/>
      <dgm:spPr/>
    </dgm:pt>
    <dgm:pt modelId="{AC4862A7-7E91-472A-A9E6-08ED043888F1}" type="pres">
      <dgm:prSet presAssocID="{8E72710F-6C82-4F0F-9E2C-8C1344A85642}" presName="rootText1" presStyleLbl="node0" presStyleIdx="0" presStyleCnt="1" custScaleX="1304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535DB-B746-4849-A248-7F75A9CDDC76}" type="pres">
      <dgm:prSet presAssocID="{8E72710F-6C82-4F0F-9E2C-8C1344A8564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743614-E597-4564-8D29-2F469120696F}" type="pres">
      <dgm:prSet presAssocID="{8E72710F-6C82-4F0F-9E2C-8C1344A85642}" presName="hierChild2" presStyleCnt="0"/>
      <dgm:spPr/>
    </dgm:pt>
    <dgm:pt modelId="{015C143C-AF69-4F50-BE00-498962B2627B}" type="pres">
      <dgm:prSet presAssocID="{8E72710F-6C82-4F0F-9E2C-8C1344A85642}" presName="hierChild3" presStyleCnt="0"/>
      <dgm:spPr/>
    </dgm:pt>
    <dgm:pt modelId="{13C5A94F-616C-4677-83EB-67E85FE4A4D3}" type="pres">
      <dgm:prSet presAssocID="{89120AC5-D83F-4F27-A1E8-7481DCC7679F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1A16B48D-B211-42B8-8061-2BFA8D8228A7}" type="pres">
      <dgm:prSet presAssocID="{23D38A7A-D921-4F3D-AB0A-B4E6C3D73DA8}" presName="hierRoot3" presStyleCnt="0">
        <dgm:presLayoutVars>
          <dgm:hierBranch val="init"/>
        </dgm:presLayoutVars>
      </dgm:prSet>
      <dgm:spPr/>
    </dgm:pt>
    <dgm:pt modelId="{01BAD2A3-5462-4CBD-BC44-26D12FC190D7}" type="pres">
      <dgm:prSet presAssocID="{23D38A7A-D921-4F3D-AB0A-B4E6C3D73DA8}" presName="rootComposite3" presStyleCnt="0"/>
      <dgm:spPr/>
    </dgm:pt>
    <dgm:pt modelId="{F8D74B70-6779-4DF3-8552-F561288A7E0E}" type="pres">
      <dgm:prSet presAssocID="{23D38A7A-D921-4F3D-AB0A-B4E6C3D73DA8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B2021-D742-417C-B4AF-6EBA2ABCE0D2}" type="pres">
      <dgm:prSet presAssocID="{23D38A7A-D921-4F3D-AB0A-B4E6C3D73DA8}" presName="rootConnector3" presStyleLbl="asst1" presStyleIdx="0" presStyleCnt="2"/>
      <dgm:spPr/>
      <dgm:t>
        <a:bodyPr/>
        <a:lstStyle/>
        <a:p>
          <a:endParaRPr lang="en-US"/>
        </a:p>
      </dgm:t>
    </dgm:pt>
    <dgm:pt modelId="{9692DF4D-D313-4978-A79D-46B82D2971C1}" type="pres">
      <dgm:prSet presAssocID="{23D38A7A-D921-4F3D-AB0A-B4E6C3D73DA8}" presName="hierChild6" presStyleCnt="0"/>
      <dgm:spPr/>
    </dgm:pt>
    <dgm:pt modelId="{A48EDCF9-7525-4723-B5D1-9CBC57F1B8C9}" type="pres">
      <dgm:prSet presAssocID="{23D38A7A-D921-4F3D-AB0A-B4E6C3D73DA8}" presName="hierChild7" presStyleCnt="0"/>
      <dgm:spPr/>
    </dgm:pt>
    <dgm:pt modelId="{A1E77026-62B3-4C25-8E2D-DDF7123B5043}" type="pres">
      <dgm:prSet presAssocID="{B3959C54-55F4-4802-9A08-D5B289394A2E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080AFDE0-5E1E-4A4A-AFD6-7C25F4A234F7}" type="pres">
      <dgm:prSet presAssocID="{B47C2ED4-E225-443A-94CD-0FB89163F7CD}" presName="hierRoot3" presStyleCnt="0">
        <dgm:presLayoutVars>
          <dgm:hierBranch val="init"/>
        </dgm:presLayoutVars>
      </dgm:prSet>
      <dgm:spPr/>
    </dgm:pt>
    <dgm:pt modelId="{ACA2435F-DBF7-4F09-BD9E-D22F9715466D}" type="pres">
      <dgm:prSet presAssocID="{B47C2ED4-E225-443A-94CD-0FB89163F7CD}" presName="rootComposite3" presStyleCnt="0"/>
      <dgm:spPr/>
    </dgm:pt>
    <dgm:pt modelId="{B5DF7097-5412-454F-A180-F549CD5B59EE}" type="pres">
      <dgm:prSet presAssocID="{B47C2ED4-E225-443A-94CD-0FB89163F7CD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396345-BEB0-48A8-A679-2BC85729D3AA}" type="pres">
      <dgm:prSet presAssocID="{B47C2ED4-E225-443A-94CD-0FB89163F7CD}" presName="rootConnector3" presStyleLbl="asst1" presStyleIdx="1" presStyleCnt="2"/>
      <dgm:spPr/>
      <dgm:t>
        <a:bodyPr/>
        <a:lstStyle/>
        <a:p>
          <a:endParaRPr lang="en-US"/>
        </a:p>
      </dgm:t>
    </dgm:pt>
    <dgm:pt modelId="{B3C2FB31-FFB0-4C4F-8437-8CA920453F7A}" type="pres">
      <dgm:prSet presAssocID="{B47C2ED4-E225-443A-94CD-0FB89163F7CD}" presName="hierChild6" presStyleCnt="0"/>
      <dgm:spPr/>
    </dgm:pt>
    <dgm:pt modelId="{6A04ABBC-26AD-4078-9C2D-23A9A9B94F3B}" type="pres">
      <dgm:prSet presAssocID="{B47C2ED4-E225-443A-94CD-0FB89163F7CD}" presName="hierChild7" presStyleCnt="0"/>
      <dgm:spPr/>
    </dgm:pt>
  </dgm:ptLst>
  <dgm:cxnLst>
    <dgm:cxn modelId="{0A060615-2E39-4556-B378-7CF814F959E9}" srcId="{8E72710F-6C82-4F0F-9E2C-8C1344A85642}" destId="{B47C2ED4-E225-443A-94CD-0FB89163F7CD}" srcOrd="1" destOrd="0" parTransId="{B3959C54-55F4-4802-9A08-D5B289394A2E}" sibTransId="{B94B4E66-99B5-450B-B835-39182EEADA83}"/>
    <dgm:cxn modelId="{11C3497A-652B-4753-9CCB-34CFAB5DE5CE}" type="presOf" srcId="{8E72710F-6C82-4F0F-9E2C-8C1344A85642}" destId="{AC4862A7-7E91-472A-A9E6-08ED043888F1}" srcOrd="0" destOrd="0" presId="urn:microsoft.com/office/officeart/2005/8/layout/orgChart1"/>
    <dgm:cxn modelId="{83992C94-7904-40B5-B0A0-242F3171F675}" type="presOf" srcId="{23D38A7A-D921-4F3D-AB0A-B4E6C3D73DA8}" destId="{E92B2021-D742-417C-B4AF-6EBA2ABCE0D2}" srcOrd="1" destOrd="0" presId="urn:microsoft.com/office/officeart/2005/8/layout/orgChart1"/>
    <dgm:cxn modelId="{98186ED9-9BC0-4A0E-965A-AC6A5E6C7788}" type="presOf" srcId="{B3959C54-55F4-4802-9A08-D5B289394A2E}" destId="{A1E77026-62B3-4C25-8E2D-DDF7123B5043}" srcOrd="0" destOrd="0" presId="urn:microsoft.com/office/officeart/2005/8/layout/orgChart1"/>
    <dgm:cxn modelId="{8F2B4084-C96C-4CDD-84CF-CC1F3BF0D692}" type="presOf" srcId="{8E72710F-6C82-4F0F-9E2C-8C1344A85642}" destId="{EA4535DB-B746-4849-A248-7F75A9CDDC76}" srcOrd="1" destOrd="0" presId="urn:microsoft.com/office/officeart/2005/8/layout/orgChart1"/>
    <dgm:cxn modelId="{07BA9988-DAB4-4540-A599-20768CFB2524}" srcId="{8E72710F-6C82-4F0F-9E2C-8C1344A85642}" destId="{23D38A7A-D921-4F3D-AB0A-B4E6C3D73DA8}" srcOrd="0" destOrd="0" parTransId="{89120AC5-D83F-4F27-A1E8-7481DCC7679F}" sibTransId="{1AA1D619-AB8C-4D41-8C2A-7B660750AB7B}"/>
    <dgm:cxn modelId="{3E8DEDAB-444C-40BE-9C7A-67BC3AB8BB66}" type="presOf" srcId="{23D38A7A-D921-4F3D-AB0A-B4E6C3D73DA8}" destId="{F8D74B70-6779-4DF3-8552-F561288A7E0E}" srcOrd="0" destOrd="0" presId="urn:microsoft.com/office/officeart/2005/8/layout/orgChart1"/>
    <dgm:cxn modelId="{A1042726-0FCF-494D-A8E2-5BE3FB215ACD}" type="presOf" srcId="{B47C2ED4-E225-443A-94CD-0FB89163F7CD}" destId="{22396345-BEB0-48A8-A679-2BC85729D3AA}" srcOrd="1" destOrd="0" presId="urn:microsoft.com/office/officeart/2005/8/layout/orgChart1"/>
    <dgm:cxn modelId="{018812FA-D40C-4019-9999-E009ADF3B5F0}" type="presOf" srcId="{B47C2ED4-E225-443A-94CD-0FB89163F7CD}" destId="{B5DF7097-5412-454F-A180-F549CD5B59EE}" srcOrd="0" destOrd="0" presId="urn:microsoft.com/office/officeart/2005/8/layout/orgChart1"/>
    <dgm:cxn modelId="{1F4DFD86-5A22-4AA5-9B3F-63717E5488B1}" srcId="{E7830F5B-A5D4-4F0A-9624-6FECA97A2B49}" destId="{8E72710F-6C82-4F0F-9E2C-8C1344A85642}" srcOrd="0" destOrd="0" parTransId="{529E75D8-2274-49BC-A471-A4EDF5E93A98}" sibTransId="{AFD01E5F-AB05-40D1-ABFC-9D4628F80FD9}"/>
    <dgm:cxn modelId="{5A87B5E4-95FB-4F51-8946-2CEF037FA7E0}" type="presOf" srcId="{E7830F5B-A5D4-4F0A-9624-6FECA97A2B49}" destId="{DDFEF795-622D-4F45-95A4-50B199949264}" srcOrd="0" destOrd="0" presId="urn:microsoft.com/office/officeart/2005/8/layout/orgChart1"/>
    <dgm:cxn modelId="{5FA27FF6-45F9-47E9-9294-179D45771897}" type="presOf" srcId="{89120AC5-D83F-4F27-A1E8-7481DCC7679F}" destId="{13C5A94F-616C-4677-83EB-67E85FE4A4D3}" srcOrd="0" destOrd="0" presId="urn:microsoft.com/office/officeart/2005/8/layout/orgChart1"/>
    <dgm:cxn modelId="{294AFAD7-9C8B-4B4F-9211-04D6D1AA2C9B}" type="presParOf" srcId="{DDFEF795-622D-4F45-95A4-50B199949264}" destId="{927E19BF-2E3B-4889-B3D6-767C73B581A5}" srcOrd="0" destOrd="0" presId="urn:microsoft.com/office/officeart/2005/8/layout/orgChart1"/>
    <dgm:cxn modelId="{DEF7F035-9A5A-4342-B793-32123126E58C}" type="presParOf" srcId="{927E19BF-2E3B-4889-B3D6-767C73B581A5}" destId="{9E5A70FB-F6C5-4362-B218-252ED3052834}" srcOrd="0" destOrd="0" presId="urn:microsoft.com/office/officeart/2005/8/layout/orgChart1"/>
    <dgm:cxn modelId="{0F1F0F79-2830-42F3-9B93-62496BCD7E9B}" type="presParOf" srcId="{9E5A70FB-F6C5-4362-B218-252ED3052834}" destId="{AC4862A7-7E91-472A-A9E6-08ED043888F1}" srcOrd="0" destOrd="0" presId="urn:microsoft.com/office/officeart/2005/8/layout/orgChart1"/>
    <dgm:cxn modelId="{D8FD00C9-0C79-466C-BDE2-B57B6048D550}" type="presParOf" srcId="{9E5A70FB-F6C5-4362-B218-252ED3052834}" destId="{EA4535DB-B746-4849-A248-7F75A9CDDC76}" srcOrd="1" destOrd="0" presId="urn:microsoft.com/office/officeart/2005/8/layout/orgChart1"/>
    <dgm:cxn modelId="{8D0764CE-CAB7-482E-B599-37492CA8A4F9}" type="presParOf" srcId="{927E19BF-2E3B-4889-B3D6-767C73B581A5}" destId="{FE743614-E597-4564-8D29-2F469120696F}" srcOrd="1" destOrd="0" presId="urn:microsoft.com/office/officeart/2005/8/layout/orgChart1"/>
    <dgm:cxn modelId="{D48D4F64-9EE7-487C-87D1-F1488CA5081D}" type="presParOf" srcId="{927E19BF-2E3B-4889-B3D6-767C73B581A5}" destId="{015C143C-AF69-4F50-BE00-498962B2627B}" srcOrd="2" destOrd="0" presId="urn:microsoft.com/office/officeart/2005/8/layout/orgChart1"/>
    <dgm:cxn modelId="{937634FF-A658-46B4-88E2-90D57631EAFC}" type="presParOf" srcId="{015C143C-AF69-4F50-BE00-498962B2627B}" destId="{13C5A94F-616C-4677-83EB-67E85FE4A4D3}" srcOrd="0" destOrd="0" presId="urn:microsoft.com/office/officeart/2005/8/layout/orgChart1"/>
    <dgm:cxn modelId="{937E0F53-4AB3-4A7C-8B91-FD780333C430}" type="presParOf" srcId="{015C143C-AF69-4F50-BE00-498962B2627B}" destId="{1A16B48D-B211-42B8-8061-2BFA8D8228A7}" srcOrd="1" destOrd="0" presId="urn:microsoft.com/office/officeart/2005/8/layout/orgChart1"/>
    <dgm:cxn modelId="{79D10BB2-B837-4FEE-B04A-81E790B0A62A}" type="presParOf" srcId="{1A16B48D-B211-42B8-8061-2BFA8D8228A7}" destId="{01BAD2A3-5462-4CBD-BC44-26D12FC190D7}" srcOrd="0" destOrd="0" presId="urn:microsoft.com/office/officeart/2005/8/layout/orgChart1"/>
    <dgm:cxn modelId="{E1B64338-90C5-48D8-9750-8374DF3B0177}" type="presParOf" srcId="{01BAD2A3-5462-4CBD-BC44-26D12FC190D7}" destId="{F8D74B70-6779-4DF3-8552-F561288A7E0E}" srcOrd="0" destOrd="0" presId="urn:microsoft.com/office/officeart/2005/8/layout/orgChart1"/>
    <dgm:cxn modelId="{6AD08BAD-F0CC-4CC0-9C90-E4A34078571D}" type="presParOf" srcId="{01BAD2A3-5462-4CBD-BC44-26D12FC190D7}" destId="{E92B2021-D742-417C-B4AF-6EBA2ABCE0D2}" srcOrd="1" destOrd="0" presId="urn:microsoft.com/office/officeart/2005/8/layout/orgChart1"/>
    <dgm:cxn modelId="{AE3E920F-0E8A-4733-89FC-B1959B918543}" type="presParOf" srcId="{1A16B48D-B211-42B8-8061-2BFA8D8228A7}" destId="{9692DF4D-D313-4978-A79D-46B82D2971C1}" srcOrd="1" destOrd="0" presId="urn:microsoft.com/office/officeart/2005/8/layout/orgChart1"/>
    <dgm:cxn modelId="{3667B5E3-A300-409A-B4D8-8788DF5F5567}" type="presParOf" srcId="{1A16B48D-B211-42B8-8061-2BFA8D8228A7}" destId="{A48EDCF9-7525-4723-B5D1-9CBC57F1B8C9}" srcOrd="2" destOrd="0" presId="urn:microsoft.com/office/officeart/2005/8/layout/orgChart1"/>
    <dgm:cxn modelId="{56F4CB75-1239-4A75-B108-504755E1B738}" type="presParOf" srcId="{015C143C-AF69-4F50-BE00-498962B2627B}" destId="{A1E77026-62B3-4C25-8E2D-DDF7123B5043}" srcOrd="2" destOrd="0" presId="urn:microsoft.com/office/officeart/2005/8/layout/orgChart1"/>
    <dgm:cxn modelId="{6EAF52C5-6906-4B61-94CF-034300428717}" type="presParOf" srcId="{015C143C-AF69-4F50-BE00-498962B2627B}" destId="{080AFDE0-5E1E-4A4A-AFD6-7C25F4A234F7}" srcOrd="3" destOrd="0" presId="urn:microsoft.com/office/officeart/2005/8/layout/orgChart1"/>
    <dgm:cxn modelId="{B46DAAE1-4294-4AF5-B2D0-71539D7CFCE5}" type="presParOf" srcId="{080AFDE0-5E1E-4A4A-AFD6-7C25F4A234F7}" destId="{ACA2435F-DBF7-4F09-BD9E-D22F9715466D}" srcOrd="0" destOrd="0" presId="urn:microsoft.com/office/officeart/2005/8/layout/orgChart1"/>
    <dgm:cxn modelId="{792C81FD-7EF9-4DB8-B7AB-12ED8EA3EC27}" type="presParOf" srcId="{ACA2435F-DBF7-4F09-BD9E-D22F9715466D}" destId="{B5DF7097-5412-454F-A180-F549CD5B59EE}" srcOrd="0" destOrd="0" presId="urn:microsoft.com/office/officeart/2005/8/layout/orgChart1"/>
    <dgm:cxn modelId="{94F58A9C-F05E-4A58-AED2-842B733942EB}" type="presParOf" srcId="{ACA2435F-DBF7-4F09-BD9E-D22F9715466D}" destId="{22396345-BEB0-48A8-A679-2BC85729D3AA}" srcOrd="1" destOrd="0" presId="urn:microsoft.com/office/officeart/2005/8/layout/orgChart1"/>
    <dgm:cxn modelId="{E3E758CF-43B4-49AF-A60F-3D70BFF9E243}" type="presParOf" srcId="{080AFDE0-5E1E-4A4A-AFD6-7C25F4A234F7}" destId="{B3C2FB31-FFB0-4C4F-8437-8CA920453F7A}" srcOrd="1" destOrd="0" presId="urn:microsoft.com/office/officeart/2005/8/layout/orgChart1"/>
    <dgm:cxn modelId="{55DB464F-99DB-4392-AE44-2A4583C710D6}" type="presParOf" srcId="{080AFDE0-5E1E-4A4A-AFD6-7C25F4A234F7}" destId="{6A04ABBC-26AD-4078-9C2D-23A9A9B94F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B68E72-782B-4BB0-9207-9E5C05CEB3A5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B3E8B6D-80E0-4620-B8A8-DE53EC4D8879}" type="asst">
      <dgm:prSet phldrT="[Text]"/>
      <dgm:spPr/>
      <dgm:t>
        <a:bodyPr/>
        <a:lstStyle/>
        <a:p>
          <a:r>
            <a:rPr lang="en-US" dirty="0" smtClean="0"/>
            <a:t>Evaluation Measures </a:t>
          </a:r>
          <a:endParaRPr lang="en-US" dirty="0"/>
        </a:p>
      </dgm:t>
    </dgm:pt>
    <dgm:pt modelId="{11CEDB02-D99F-4BB5-9B43-ABCFEC91B52A}" type="parTrans" cxnId="{E68753B0-CD60-433F-A7AC-FEFC8D999DCB}">
      <dgm:prSet/>
      <dgm:spPr/>
      <dgm:t>
        <a:bodyPr/>
        <a:lstStyle/>
        <a:p>
          <a:endParaRPr lang="en-US"/>
        </a:p>
      </dgm:t>
    </dgm:pt>
    <dgm:pt modelId="{DD6632EE-72CD-404D-BE36-DD654953D9CF}" type="sibTrans" cxnId="{E68753B0-CD60-433F-A7AC-FEFC8D999DCB}">
      <dgm:prSet/>
      <dgm:spPr/>
      <dgm:t>
        <a:bodyPr/>
        <a:lstStyle/>
        <a:p>
          <a:endParaRPr lang="en-US"/>
        </a:p>
      </dgm:t>
    </dgm:pt>
    <dgm:pt modelId="{C295D2E4-A84B-4D8B-9EE2-B2D6CB92CE96}">
      <dgm:prSet phldrT="[Text]"/>
      <dgm:spPr/>
      <dgm:t>
        <a:bodyPr/>
        <a:lstStyle/>
        <a:p>
          <a:r>
            <a:rPr lang="en-US" dirty="0" smtClean="0"/>
            <a:t>Intrinsic </a:t>
          </a:r>
          <a:endParaRPr lang="en-US" dirty="0"/>
        </a:p>
      </dgm:t>
    </dgm:pt>
    <dgm:pt modelId="{96A2D0F7-5051-4629-A2FF-1DA91BD9838B}" type="parTrans" cxnId="{C6407732-9381-4BDF-B626-F3DA35DC72AD}">
      <dgm:prSet/>
      <dgm:spPr/>
      <dgm:t>
        <a:bodyPr/>
        <a:lstStyle/>
        <a:p>
          <a:endParaRPr lang="en-US"/>
        </a:p>
      </dgm:t>
    </dgm:pt>
    <dgm:pt modelId="{728534E9-C6D3-4EAF-BA6F-47DD88991120}" type="sibTrans" cxnId="{C6407732-9381-4BDF-B626-F3DA35DC72AD}">
      <dgm:prSet/>
      <dgm:spPr/>
      <dgm:t>
        <a:bodyPr/>
        <a:lstStyle/>
        <a:p>
          <a:endParaRPr lang="en-US"/>
        </a:p>
      </dgm:t>
    </dgm:pt>
    <dgm:pt modelId="{0CFEC03D-1448-48CA-93F9-8F09B831E458}">
      <dgm:prSet phldrT="[Text]"/>
      <dgm:spPr/>
      <dgm:t>
        <a:bodyPr/>
        <a:lstStyle/>
        <a:p>
          <a:r>
            <a:rPr lang="en-US" dirty="0" smtClean="0"/>
            <a:t>Extrinsic </a:t>
          </a:r>
          <a:endParaRPr lang="en-US" dirty="0"/>
        </a:p>
      </dgm:t>
    </dgm:pt>
    <dgm:pt modelId="{BC1C95EE-98E0-4C28-A616-966D9EE3850A}" type="parTrans" cxnId="{04EEE5E8-F913-475F-B9AF-2F623AF9E2C8}">
      <dgm:prSet/>
      <dgm:spPr/>
      <dgm:t>
        <a:bodyPr/>
        <a:lstStyle/>
        <a:p>
          <a:endParaRPr lang="en-US"/>
        </a:p>
      </dgm:t>
    </dgm:pt>
    <dgm:pt modelId="{E73449C8-1C42-43E4-8EBE-82F4AE756060}" type="sibTrans" cxnId="{04EEE5E8-F913-475F-B9AF-2F623AF9E2C8}">
      <dgm:prSet/>
      <dgm:spPr/>
      <dgm:t>
        <a:bodyPr/>
        <a:lstStyle/>
        <a:p>
          <a:endParaRPr lang="en-US"/>
        </a:p>
      </dgm:t>
    </dgm:pt>
    <dgm:pt modelId="{03DB4D22-CB1D-4E87-A6F8-D4AE6F7049FF}" type="pres">
      <dgm:prSet presAssocID="{6DB68E72-782B-4BB0-9207-9E5C05CEB3A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F08B6D-7367-4EF6-A511-6BD7D5802A1E}" type="pres">
      <dgm:prSet presAssocID="{6DB68E72-782B-4BB0-9207-9E5C05CEB3A5}" presName="hierFlow" presStyleCnt="0"/>
      <dgm:spPr/>
    </dgm:pt>
    <dgm:pt modelId="{47F78AC9-8C60-4D5D-BC7A-9523C571300F}" type="pres">
      <dgm:prSet presAssocID="{6DB68E72-782B-4BB0-9207-9E5C05CEB3A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286627F-DF28-46B0-812C-66A19AE22EEC}" type="pres">
      <dgm:prSet presAssocID="{2B3E8B6D-80E0-4620-B8A8-DE53EC4D8879}" presName="Name14" presStyleCnt="0"/>
      <dgm:spPr/>
    </dgm:pt>
    <dgm:pt modelId="{27401F2C-9602-43E5-BEA2-9A53FB1CB2FB}" type="pres">
      <dgm:prSet presAssocID="{2B3E8B6D-80E0-4620-B8A8-DE53EC4D88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D9B040-83E9-44EB-9DCC-BAD7AFE4AFEE}" type="pres">
      <dgm:prSet presAssocID="{2B3E8B6D-80E0-4620-B8A8-DE53EC4D8879}" presName="hierChild2" presStyleCnt="0"/>
      <dgm:spPr/>
    </dgm:pt>
    <dgm:pt modelId="{7C9AA9F4-7F60-433B-A0E9-B7141F3F42A8}" type="pres">
      <dgm:prSet presAssocID="{96A2D0F7-5051-4629-A2FF-1DA91BD9838B}" presName="Name19" presStyleLbl="parChTrans1D2" presStyleIdx="0" presStyleCnt="2"/>
      <dgm:spPr/>
      <dgm:t>
        <a:bodyPr/>
        <a:lstStyle/>
        <a:p>
          <a:endParaRPr lang="en-US"/>
        </a:p>
      </dgm:t>
    </dgm:pt>
    <dgm:pt modelId="{9F55DBFF-81DC-461F-8E65-9A5C8E26B08B}" type="pres">
      <dgm:prSet presAssocID="{C295D2E4-A84B-4D8B-9EE2-B2D6CB92CE96}" presName="Name21" presStyleCnt="0"/>
      <dgm:spPr/>
    </dgm:pt>
    <dgm:pt modelId="{E17C04D2-0462-4507-A665-2AE4C0B800D8}" type="pres">
      <dgm:prSet presAssocID="{C295D2E4-A84B-4D8B-9EE2-B2D6CB92CE96}" presName="level2Shape" presStyleLbl="node2" presStyleIdx="0" presStyleCnt="2"/>
      <dgm:spPr/>
      <dgm:t>
        <a:bodyPr/>
        <a:lstStyle/>
        <a:p>
          <a:endParaRPr lang="en-US"/>
        </a:p>
      </dgm:t>
    </dgm:pt>
    <dgm:pt modelId="{90EB110C-4712-4469-8853-CC250F87BE4B}" type="pres">
      <dgm:prSet presAssocID="{C295D2E4-A84B-4D8B-9EE2-B2D6CB92CE96}" presName="hierChild3" presStyleCnt="0"/>
      <dgm:spPr/>
    </dgm:pt>
    <dgm:pt modelId="{A93A76C1-6FB4-4C8F-978B-66291A0BA10B}" type="pres">
      <dgm:prSet presAssocID="{BC1C95EE-98E0-4C28-A616-966D9EE3850A}" presName="Name19" presStyleLbl="parChTrans1D2" presStyleIdx="1" presStyleCnt="2"/>
      <dgm:spPr/>
      <dgm:t>
        <a:bodyPr/>
        <a:lstStyle/>
        <a:p>
          <a:endParaRPr lang="en-US"/>
        </a:p>
      </dgm:t>
    </dgm:pt>
    <dgm:pt modelId="{B42F43B2-972C-4601-A27D-52F28C4B0C81}" type="pres">
      <dgm:prSet presAssocID="{0CFEC03D-1448-48CA-93F9-8F09B831E458}" presName="Name21" presStyleCnt="0"/>
      <dgm:spPr/>
    </dgm:pt>
    <dgm:pt modelId="{ABA56E83-9B8E-4448-B6B5-6D46FB0737CD}" type="pres">
      <dgm:prSet presAssocID="{0CFEC03D-1448-48CA-93F9-8F09B831E458}" presName="level2Shape" presStyleLbl="node2" presStyleIdx="1" presStyleCnt="2"/>
      <dgm:spPr/>
      <dgm:t>
        <a:bodyPr/>
        <a:lstStyle/>
        <a:p>
          <a:endParaRPr lang="en-US"/>
        </a:p>
      </dgm:t>
    </dgm:pt>
    <dgm:pt modelId="{FE2F272C-7BA7-44C4-98BC-43F4C9870302}" type="pres">
      <dgm:prSet presAssocID="{0CFEC03D-1448-48CA-93F9-8F09B831E458}" presName="hierChild3" presStyleCnt="0"/>
      <dgm:spPr/>
    </dgm:pt>
    <dgm:pt modelId="{6D8BA1CF-4D8E-4138-A8A6-33BFB1867D0D}" type="pres">
      <dgm:prSet presAssocID="{6DB68E72-782B-4BB0-9207-9E5C05CEB3A5}" presName="bgShapesFlow" presStyleCnt="0"/>
      <dgm:spPr/>
    </dgm:pt>
  </dgm:ptLst>
  <dgm:cxnLst>
    <dgm:cxn modelId="{1F7B112F-9AD1-4706-8E95-B56881B17D85}" type="presOf" srcId="{C295D2E4-A84B-4D8B-9EE2-B2D6CB92CE96}" destId="{E17C04D2-0462-4507-A665-2AE4C0B800D8}" srcOrd="0" destOrd="0" presId="urn:microsoft.com/office/officeart/2005/8/layout/hierarchy6"/>
    <dgm:cxn modelId="{056203FD-E8F0-4931-BCD7-7B25A30DEB57}" type="presOf" srcId="{2B3E8B6D-80E0-4620-B8A8-DE53EC4D8879}" destId="{27401F2C-9602-43E5-BEA2-9A53FB1CB2FB}" srcOrd="0" destOrd="0" presId="urn:microsoft.com/office/officeart/2005/8/layout/hierarchy6"/>
    <dgm:cxn modelId="{73E17C99-B96F-4B5B-AE43-7D24917178E1}" type="presOf" srcId="{6DB68E72-782B-4BB0-9207-9E5C05CEB3A5}" destId="{03DB4D22-CB1D-4E87-A6F8-D4AE6F7049FF}" srcOrd="0" destOrd="0" presId="urn:microsoft.com/office/officeart/2005/8/layout/hierarchy6"/>
    <dgm:cxn modelId="{985E6948-2D3B-4227-AB6C-A9ECCBA40116}" type="presOf" srcId="{0CFEC03D-1448-48CA-93F9-8F09B831E458}" destId="{ABA56E83-9B8E-4448-B6B5-6D46FB0737CD}" srcOrd="0" destOrd="0" presId="urn:microsoft.com/office/officeart/2005/8/layout/hierarchy6"/>
    <dgm:cxn modelId="{04EEE5E8-F913-475F-B9AF-2F623AF9E2C8}" srcId="{2B3E8B6D-80E0-4620-B8A8-DE53EC4D8879}" destId="{0CFEC03D-1448-48CA-93F9-8F09B831E458}" srcOrd="1" destOrd="0" parTransId="{BC1C95EE-98E0-4C28-A616-966D9EE3850A}" sibTransId="{E73449C8-1C42-43E4-8EBE-82F4AE756060}"/>
    <dgm:cxn modelId="{E68753B0-CD60-433F-A7AC-FEFC8D999DCB}" srcId="{6DB68E72-782B-4BB0-9207-9E5C05CEB3A5}" destId="{2B3E8B6D-80E0-4620-B8A8-DE53EC4D8879}" srcOrd="0" destOrd="0" parTransId="{11CEDB02-D99F-4BB5-9B43-ABCFEC91B52A}" sibTransId="{DD6632EE-72CD-404D-BE36-DD654953D9CF}"/>
    <dgm:cxn modelId="{55D6F623-EC16-4C67-A7FB-2FB70F0AC652}" type="presOf" srcId="{BC1C95EE-98E0-4C28-A616-966D9EE3850A}" destId="{A93A76C1-6FB4-4C8F-978B-66291A0BA10B}" srcOrd="0" destOrd="0" presId="urn:microsoft.com/office/officeart/2005/8/layout/hierarchy6"/>
    <dgm:cxn modelId="{C6407732-9381-4BDF-B626-F3DA35DC72AD}" srcId="{2B3E8B6D-80E0-4620-B8A8-DE53EC4D8879}" destId="{C295D2E4-A84B-4D8B-9EE2-B2D6CB92CE96}" srcOrd="0" destOrd="0" parTransId="{96A2D0F7-5051-4629-A2FF-1DA91BD9838B}" sibTransId="{728534E9-C6D3-4EAF-BA6F-47DD88991120}"/>
    <dgm:cxn modelId="{E0FFFD41-2FEA-4518-80A5-9DBC1F849001}" type="presOf" srcId="{96A2D0F7-5051-4629-A2FF-1DA91BD9838B}" destId="{7C9AA9F4-7F60-433B-A0E9-B7141F3F42A8}" srcOrd="0" destOrd="0" presId="urn:microsoft.com/office/officeart/2005/8/layout/hierarchy6"/>
    <dgm:cxn modelId="{B8ACEA15-3848-4EB2-9624-987B8210DB58}" type="presParOf" srcId="{03DB4D22-CB1D-4E87-A6F8-D4AE6F7049FF}" destId="{B9F08B6D-7367-4EF6-A511-6BD7D5802A1E}" srcOrd="0" destOrd="0" presId="urn:microsoft.com/office/officeart/2005/8/layout/hierarchy6"/>
    <dgm:cxn modelId="{5898337C-431D-472E-906F-B2C16A65BC22}" type="presParOf" srcId="{B9F08B6D-7367-4EF6-A511-6BD7D5802A1E}" destId="{47F78AC9-8C60-4D5D-BC7A-9523C571300F}" srcOrd="0" destOrd="0" presId="urn:microsoft.com/office/officeart/2005/8/layout/hierarchy6"/>
    <dgm:cxn modelId="{79A3EE9B-FBF8-4ECB-BEF8-18B768455D1A}" type="presParOf" srcId="{47F78AC9-8C60-4D5D-BC7A-9523C571300F}" destId="{F286627F-DF28-46B0-812C-66A19AE22EEC}" srcOrd="0" destOrd="0" presId="urn:microsoft.com/office/officeart/2005/8/layout/hierarchy6"/>
    <dgm:cxn modelId="{FA5B0C7A-F097-4C85-AE55-61C11B1BBDF2}" type="presParOf" srcId="{F286627F-DF28-46B0-812C-66A19AE22EEC}" destId="{27401F2C-9602-43E5-BEA2-9A53FB1CB2FB}" srcOrd="0" destOrd="0" presId="urn:microsoft.com/office/officeart/2005/8/layout/hierarchy6"/>
    <dgm:cxn modelId="{6806AB05-22F3-404F-812C-4D39F93A4F7B}" type="presParOf" srcId="{F286627F-DF28-46B0-812C-66A19AE22EEC}" destId="{70D9B040-83E9-44EB-9DCC-BAD7AFE4AFEE}" srcOrd="1" destOrd="0" presId="urn:microsoft.com/office/officeart/2005/8/layout/hierarchy6"/>
    <dgm:cxn modelId="{D1A5E16F-B5EE-4976-8DF4-962D83943986}" type="presParOf" srcId="{70D9B040-83E9-44EB-9DCC-BAD7AFE4AFEE}" destId="{7C9AA9F4-7F60-433B-A0E9-B7141F3F42A8}" srcOrd="0" destOrd="0" presId="urn:microsoft.com/office/officeart/2005/8/layout/hierarchy6"/>
    <dgm:cxn modelId="{6DF684EF-A5FA-4BED-9421-A634DD6A0E96}" type="presParOf" srcId="{70D9B040-83E9-44EB-9DCC-BAD7AFE4AFEE}" destId="{9F55DBFF-81DC-461F-8E65-9A5C8E26B08B}" srcOrd="1" destOrd="0" presId="urn:microsoft.com/office/officeart/2005/8/layout/hierarchy6"/>
    <dgm:cxn modelId="{D20372AA-2372-40D2-80AC-813F73215E8E}" type="presParOf" srcId="{9F55DBFF-81DC-461F-8E65-9A5C8E26B08B}" destId="{E17C04D2-0462-4507-A665-2AE4C0B800D8}" srcOrd="0" destOrd="0" presId="urn:microsoft.com/office/officeart/2005/8/layout/hierarchy6"/>
    <dgm:cxn modelId="{6351703B-0406-40AC-91AD-08953E6045BF}" type="presParOf" srcId="{9F55DBFF-81DC-461F-8E65-9A5C8E26B08B}" destId="{90EB110C-4712-4469-8853-CC250F87BE4B}" srcOrd="1" destOrd="0" presId="urn:microsoft.com/office/officeart/2005/8/layout/hierarchy6"/>
    <dgm:cxn modelId="{08057FC3-39A3-4FD8-A47D-EE9F64CA08B0}" type="presParOf" srcId="{70D9B040-83E9-44EB-9DCC-BAD7AFE4AFEE}" destId="{A93A76C1-6FB4-4C8F-978B-66291A0BA10B}" srcOrd="2" destOrd="0" presId="urn:microsoft.com/office/officeart/2005/8/layout/hierarchy6"/>
    <dgm:cxn modelId="{79F95D5A-92A3-4CFE-AD06-CF0120972E19}" type="presParOf" srcId="{70D9B040-83E9-44EB-9DCC-BAD7AFE4AFEE}" destId="{B42F43B2-972C-4601-A27D-52F28C4B0C81}" srcOrd="3" destOrd="0" presId="urn:microsoft.com/office/officeart/2005/8/layout/hierarchy6"/>
    <dgm:cxn modelId="{322BA264-BED6-431A-860C-DC891DE4F62D}" type="presParOf" srcId="{B42F43B2-972C-4601-A27D-52F28C4B0C81}" destId="{ABA56E83-9B8E-4448-B6B5-6D46FB0737CD}" srcOrd="0" destOrd="0" presId="urn:microsoft.com/office/officeart/2005/8/layout/hierarchy6"/>
    <dgm:cxn modelId="{335EF5F3-A066-47A4-86E3-3B2135E189B1}" type="presParOf" srcId="{B42F43B2-972C-4601-A27D-52F28C4B0C81}" destId="{FE2F272C-7BA7-44C4-98BC-43F4C9870302}" srcOrd="1" destOrd="0" presId="urn:microsoft.com/office/officeart/2005/8/layout/hierarchy6"/>
    <dgm:cxn modelId="{1E99DC33-72C3-48D0-93FD-EBA1B5CA0390}" type="presParOf" srcId="{03DB4D22-CB1D-4E87-A6F8-D4AE6F7049FF}" destId="{6D8BA1CF-4D8E-4138-A8A6-33BFB1867D0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DB68E72-782B-4BB0-9207-9E5C05CEB3A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B3E8B6D-80E0-4620-B8A8-DE53EC4D8879}" type="asst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Intrinsic  Measures 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CEDB02-D99F-4BB5-9B43-ABCFEC91B52A}" type="parTrans" cxnId="{E68753B0-CD60-433F-A7AC-FEFC8D999DCB}">
      <dgm:prSet/>
      <dgm:spPr/>
      <dgm:t>
        <a:bodyPr/>
        <a:lstStyle/>
        <a:p>
          <a:endParaRPr lang="en-US"/>
        </a:p>
      </dgm:t>
    </dgm:pt>
    <dgm:pt modelId="{DD6632EE-72CD-404D-BE36-DD654953D9CF}" type="sibTrans" cxnId="{E68753B0-CD60-433F-A7AC-FEFC8D999DCB}">
      <dgm:prSet/>
      <dgm:spPr/>
      <dgm:t>
        <a:bodyPr/>
        <a:lstStyle/>
        <a:p>
          <a:endParaRPr lang="en-US"/>
        </a:p>
      </dgm:t>
    </dgm:pt>
    <dgm:pt modelId="{C295D2E4-A84B-4D8B-9EE2-B2D6CB92CE96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Text Quality Evaluation  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A2D0F7-5051-4629-A2FF-1DA91BD9838B}" type="parTrans" cxnId="{C6407732-9381-4BDF-B626-F3DA35DC72AD}">
      <dgm:prSet/>
      <dgm:spPr/>
      <dgm:t>
        <a:bodyPr/>
        <a:lstStyle/>
        <a:p>
          <a:endParaRPr lang="en-US"/>
        </a:p>
      </dgm:t>
    </dgm:pt>
    <dgm:pt modelId="{728534E9-C6D3-4EAF-BA6F-47DD88991120}" type="sibTrans" cxnId="{C6407732-9381-4BDF-B626-F3DA35DC72AD}">
      <dgm:prSet/>
      <dgm:spPr/>
      <dgm:t>
        <a:bodyPr/>
        <a:lstStyle/>
        <a:p>
          <a:endParaRPr lang="en-US"/>
        </a:p>
      </dgm:t>
    </dgm:pt>
    <dgm:pt modelId="{0CFEC03D-1448-48CA-93F9-8F09B831E458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Content Evaluation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1C95EE-98E0-4C28-A616-966D9EE3850A}" type="parTrans" cxnId="{04EEE5E8-F913-475F-B9AF-2F623AF9E2C8}">
      <dgm:prSet/>
      <dgm:spPr/>
      <dgm:t>
        <a:bodyPr/>
        <a:lstStyle/>
        <a:p>
          <a:endParaRPr lang="en-US"/>
        </a:p>
      </dgm:t>
    </dgm:pt>
    <dgm:pt modelId="{E73449C8-1C42-43E4-8EBE-82F4AE756060}" type="sibTrans" cxnId="{04EEE5E8-F913-475F-B9AF-2F623AF9E2C8}">
      <dgm:prSet/>
      <dgm:spPr/>
      <dgm:t>
        <a:bodyPr/>
        <a:lstStyle/>
        <a:p>
          <a:endParaRPr lang="en-US"/>
        </a:p>
      </dgm:t>
    </dgm:pt>
    <dgm:pt modelId="{2012DB7B-872E-4490-B4B0-8F294C2C980B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Grammatically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612F4A-330B-43F3-A65E-1FAE3A819825}" type="parTrans" cxnId="{FEBDD3E1-514E-4E66-ADD7-72281BD8B4D3}">
      <dgm:prSet/>
      <dgm:spPr/>
      <dgm:t>
        <a:bodyPr/>
        <a:lstStyle/>
        <a:p>
          <a:endParaRPr lang="en-US"/>
        </a:p>
      </dgm:t>
    </dgm:pt>
    <dgm:pt modelId="{A0A710FA-0099-4388-A5F3-0CA262BAD788}" type="sibTrans" cxnId="{FEBDD3E1-514E-4E66-ADD7-72281BD8B4D3}">
      <dgm:prSet/>
      <dgm:spPr/>
      <dgm:t>
        <a:bodyPr/>
        <a:lstStyle/>
        <a:p>
          <a:endParaRPr lang="en-US"/>
        </a:p>
      </dgm:t>
    </dgm:pt>
    <dgm:pt modelId="{3543D821-D93C-4A17-92FA-BEE5AE22F0B0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Non redundancy 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C338A7-4ED9-4766-824C-0595DAB5F14D}" type="parTrans" cxnId="{22A75222-DE1F-4B3F-A716-06419A5D59BE}">
      <dgm:prSet/>
      <dgm:spPr/>
      <dgm:t>
        <a:bodyPr/>
        <a:lstStyle/>
        <a:p>
          <a:endParaRPr lang="en-US"/>
        </a:p>
      </dgm:t>
    </dgm:pt>
    <dgm:pt modelId="{BB13D353-C6C8-4B25-AEBC-BB68CBA63507}" type="sibTrans" cxnId="{22A75222-DE1F-4B3F-A716-06419A5D59BE}">
      <dgm:prSet/>
      <dgm:spPr/>
      <dgm:t>
        <a:bodyPr/>
        <a:lstStyle/>
        <a:p>
          <a:endParaRPr lang="en-US"/>
        </a:p>
      </dgm:t>
    </dgm:pt>
    <dgm:pt modelId="{C471095C-B1A4-4BFB-9EBF-3D711FD194E9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Coherence and structure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D6D99F-759C-49BF-B9BD-8C7D4AC5A05B}" type="parTrans" cxnId="{5D254107-8DFC-4C58-954D-72E2561DD10E}">
      <dgm:prSet/>
      <dgm:spPr/>
      <dgm:t>
        <a:bodyPr/>
        <a:lstStyle/>
        <a:p>
          <a:endParaRPr lang="en-US"/>
        </a:p>
      </dgm:t>
    </dgm:pt>
    <dgm:pt modelId="{7F7A2FB7-8F7E-42A5-A64A-324647FAA92F}" type="sibTrans" cxnId="{5D254107-8DFC-4C58-954D-72E2561DD10E}">
      <dgm:prSet/>
      <dgm:spPr/>
      <dgm:t>
        <a:bodyPr/>
        <a:lstStyle/>
        <a:p>
          <a:endParaRPr lang="en-US"/>
        </a:p>
      </dgm:t>
    </dgm:pt>
    <dgm:pt modelId="{F895B834-C102-4223-BC8D-F886896CB8FF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 selection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BE72D5-F87B-4743-86F9-709735E82C0A}" type="parTrans" cxnId="{8895391B-293B-4749-ABBE-B666BFA8E55B}">
      <dgm:prSet/>
      <dgm:spPr/>
      <dgm:t>
        <a:bodyPr/>
        <a:lstStyle/>
        <a:p>
          <a:endParaRPr lang="en-US"/>
        </a:p>
      </dgm:t>
    </dgm:pt>
    <dgm:pt modelId="{E426B644-3C68-4BEE-B64C-2412C13A831B}" type="sibTrans" cxnId="{8895391B-293B-4749-ABBE-B666BFA8E55B}">
      <dgm:prSet/>
      <dgm:spPr/>
      <dgm:t>
        <a:bodyPr/>
        <a:lstStyle/>
        <a:p>
          <a:endParaRPr lang="en-US"/>
        </a:p>
      </dgm:t>
    </dgm:pt>
    <dgm:pt modelId="{D77DA21F-B5C7-4DB8-904E-69A4B1DDB29D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Content Based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3A8AE9-0682-4C11-86B1-457715D92131}" type="parTrans" cxnId="{8F4BF7A3-4E49-4BD0-9549-E0FBA86A97EC}">
      <dgm:prSet/>
      <dgm:spPr/>
      <dgm:t>
        <a:bodyPr/>
        <a:lstStyle/>
        <a:p>
          <a:endParaRPr lang="en-US"/>
        </a:p>
      </dgm:t>
    </dgm:pt>
    <dgm:pt modelId="{66A6198E-2D9D-4DF7-9A05-B63D7BE7FBE8}" type="sibTrans" cxnId="{8F4BF7A3-4E49-4BD0-9549-E0FBA86A97EC}">
      <dgm:prSet/>
      <dgm:spPr/>
      <dgm:t>
        <a:bodyPr/>
        <a:lstStyle/>
        <a:p>
          <a:endParaRPr lang="en-US"/>
        </a:p>
      </dgm:t>
    </dgm:pt>
    <dgm:pt modelId="{9FF8029B-39B1-4E82-97C8-9702E4C4B4DA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Cosine similarity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E4983B-41CD-4E57-BC41-0EEF5E629D7C}" type="parTrans" cxnId="{52DA06DF-079C-4CC2-AB06-8EE4FD424146}">
      <dgm:prSet/>
      <dgm:spPr/>
      <dgm:t>
        <a:bodyPr/>
        <a:lstStyle/>
        <a:p>
          <a:endParaRPr lang="en-US"/>
        </a:p>
      </dgm:t>
    </dgm:pt>
    <dgm:pt modelId="{C0683D6B-DFF2-49D5-B233-F2C010868064}" type="sibTrans" cxnId="{52DA06DF-079C-4CC2-AB06-8EE4FD424146}">
      <dgm:prSet/>
      <dgm:spPr/>
      <dgm:t>
        <a:bodyPr/>
        <a:lstStyle/>
        <a:p>
          <a:endParaRPr lang="en-US"/>
        </a:p>
      </dgm:t>
    </dgm:pt>
    <dgm:pt modelId="{D69667D2-F9CF-4C93-8A8D-B71EA40EE15B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Unit overlap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DC28DF-EC58-4616-9CC0-79C6A1528C1D}" type="parTrans" cxnId="{15788858-D274-4753-8029-0BA84A2B4A50}">
      <dgm:prSet/>
      <dgm:spPr/>
      <dgm:t>
        <a:bodyPr/>
        <a:lstStyle/>
        <a:p>
          <a:endParaRPr lang="en-US"/>
        </a:p>
      </dgm:t>
    </dgm:pt>
    <dgm:pt modelId="{194B030E-B80E-46BE-A59C-C727D531EACD}" type="sibTrans" cxnId="{15788858-D274-4753-8029-0BA84A2B4A50}">
      <dgm:prSet/>
      <dgm:spPr/>
      <dgm:t>
        <a:bodyPr/>
        <a:lstStyle/>
        <a:p>
          <a:endParaRPr lang="en-US"/>
        </a:p>
      </dgm:t>
    </dgm:pt>
    <dgm:pt modelId="{93B6F58A-E87B-4BA0-9C72-F1CE3C3051C0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Longest common sequence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91856-8231-4635-ABAE-94EA45328DE5}" type="parTrans" cxnId="{423D5EE9-654D-4118-B353-0E6BD85C2AC8}">
      <dgm:prSet/>
      <dgm:spPr/>
      <dgm:t>
        <a:bodyPr/>
        <a:lstStyle/>
        <a:p>
          <a:endParaRPr lang="en-US"/>
        </a:p>
      </dgm:t>
    </dgm:pt>
    <dgm:pt modelId="{0BACD7D4-FF46-4EF2-ACF2-D8415D553139}" type="sibTrans" cxnId="{423D5EE9-654D-4118-B353-0E6BD85C2AC8}">
      <dgm:prSet/>
      <dgm:spPr/>
      <dgm:t>
        <a:bodyPr/>
        <a:lstStyle/>
        <a:p>
          <a:endParaRPr lang="en-US"/>
        </a:p>
      </dgm:t>
    </dgm:pt>
    <dgm:pt modelId="{489896AC-DBEB-4A91-B1FE-F27A79C710F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ROUGE</a:t>
          </a:r>
          <a:r>
            <a:rPr lang="en-US" sz="1300" dirty="0" smtClean="0"/>
            <a:t>   </a:t>
          </a:r>
          <a:endParaRPr lang="en-US" sz="1300" dirty="0"/>
        </a:p>
      </dgm:t>
    </dgm:pt>
    <dgm:pt modelId="{F7CB2F57-CC68-43AE-8F0D-4BF45E8D5EE0}" type="parTrans" cxnId="{F92B9ABF-1645-4185-9391-C9A48EA12345}">
      <dgm:prSet/>
      <dgm:spPr/>
      <dgm:t>
        <a:bodyPr/>
        <a:lstStyle/>
        <a:p>
          <a:endParaRPr lang="en-US"/>
        </a:p>
      </dgm:t>
    </dgm:pt>
    <dgm:pt modelId="{CE99CE44-7D0B-45E8-BD91-E16B79E6408A}" type="sibTrans" cxnId="{F92B9ABF-1645-4185-9391-C9A48EA12345}">
      <dgm:prSet/>
      <dgm:spPr/>
      <dgm:t>
        <a:bodyPr/>
        <a:lstStyle/>
        <a:p>
          <a:endParaRPr lang="en-US"/>
        </a:p>
      </dgm:t>
    </dgm:pt>
    <dgm:pt modelId="{094F54F4-6FC1-4BE1-ACD9-A6CED1F06E99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BA2567-F957-4CF6-9101-74EB16FAC726}" type="parTrans" cxnId="{2E4B437F-DA99-4667-9642-6D77473123AC}">
      <dgm:prSet/>
      <dgm:spPr/>
      <dgm:t>
        <a:bodyPr/>
        <a:lstStyle/>
        <a:p>
          <a:endParaRPr lang="en-US"/>
        </a:p>
      </dgm:t>
    </dgm:pt>
    <dgm:pt modelId="{F83F3B3F-6CE7-4AE1-81A9-3795943BC9E2}" type="sibTrans" cxnId="{2E4B437F-DA99-4667-9642-6D77473123AC}">
      <dgm:prSet/>
      <dgm:spPr/>
      <dgm:t>
        <a:bodyPr/>
        <a:lstStyle/>
        <a:p>
          <a:endParaRPr lang="en-US"/>
        </a:p>
      </dgm:t>
    </dgm:pt>
    <dgm:pt modelId="{865056E3-F021-41E7-B027-2DD1EF230B9E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Recall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3B60FC-B745-44AC-8BFB-35C1A6F3DACA}" type="parTrans" cxnId="{0062F1A7-74B8-495F-ACC8-AE2D46C03231}">
      <dgm:prSet/>
      <dgm:spPr/>
      <dgm:t>
        <a:bodyPr/>
        <a:lstStyle/>
        <a:p>
          <a:endParaRPr lang="en-US"/>
        </a:p>
      </dgm:t>
    </dgm:pt>
    <dgm:pt modelId="{208491A9-1288-49AA-BDD8-B2B7F6863F45}" type="sibTrans" cxnId="{0062F1A7-74B8-495F-ACC8-AE2D46C03231}">
      <dgm:prSet/>
      <dgm:spPr/>
      <dgm:t>
        <a:bodyPr/>
        <a:lstStyle/>
        <a:p>
          <a:endParaRPr lang="en-US"/>
        </a:p>
      </dgm:t>
    </dgm:pt>
    <dgm:pt modelId="{B4EBD997-E80C-4E89-852D-4B75B759548F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F-measure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C4E7CE-17D6-46DA-B1A1-6991C5FDF854}" type="parTrans" cxnId="{87B391DC-333F-4A62-93DD-C72F9E092929}">
      <dgm:prSet/>
      <dgm:spPr/>
      <dgm:t>
        <a:bodyPr/>
        <a:lstStyle/>
        <a:p>
          <a:endParaRPr lang="en-US"/>
        </a:p>
      </dgm:t>
    </dgm:pt>
    <dgm:pt modelId="{D6350E3D-A029-4FD3-B204-C9D53F7C5823}" type="sibTrans" cxnId="{87B391DC-333F-4A62-93DD-C72F9E092929}">
      <dgm:prSet/>
      <dgm:spPr/>
      <dgm:t>
        <a:bodyPr/>
        <a:lstStyle/>
        <a:p>
          <a:endParaRPr lang="en-US"/>
        </a:p>
      </dgm:t>
    </dgm:pt>
    <dgm:pt modelId="{A5F8048B-62E3-444D-92E8-9B819605AA1F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MRR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BC1E2C-27A1-48DA-A771-DB4E3BC1EA15}" type="parTrans" cxnId="{BF03A5E4-43F4-415C-BC17-E6AC39D5BC22}">
      <dgm:prSet/>
      <dgm:spPr/>
      <dgm:t>
        <a:bodyPr/>
        <a:lstStyle/>
        <a:p>
          <a:endParaRPr lang="en-US"/>
        </a:p>
      </dgm:t>
    </dgm:pt>
    <dgm:pt modelId="{8BECEA28-4871-498B-AE6E-65B880DA52D9}" type="sibTrans" cxnId="{BF03A5E4-43F4-415C-BC17-E6AC39D5BC22}">
      <dgm:prSet/>
      <dgm:spPr/>
      <dgm:t>
        <a:bodyPr/>
        <a:lstStyle/>
        <a:p>
          <a:endParaRPr lang="en-US"/>
        </a:p>
      </dgm:t>
    </dgm:pt>
    <dgm:pt modelId="{4C23209D-9FDE-4A4B-86F7-D21A7C70E407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MAP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817052-627B-41B7-976A-A1263A9F35BE}" type="parTrans" cxnId="{548FB4EF-E586-46B6-836A-4EB3F43DC299}">
      <dgm:prSet/>
      <dgm:spPr/>
      <dgm:t>
        <a:bodyPr/>
        <a:lstStyle/>
        <a:p>
          <a:endParaRPr lang="en-US"/>
        </a:p>
      </dgm:t>
    </dgm:pt>
    <dgm:pt modelId="{22536A86-D1CF-4ED9-BC30-47796CF0E5B3}" type="sibTrans" cxnId="{548FB4EF-E586-46B6-836A-4EB3F43DC299}">
      <dgm:prSet/>
      <dgm:spPr/>
      <dgm:t>
        <a:bodyPr/>
        <a:lstStyle/>
        <a:p>
          <a:endParaRPr lang="en-US"/>
        </a:p>
      </dgm:t>
    </dgm:pt>
    <dgm:pt modelId="{ACCEDFEF-A1E8-421F-B3BF-DD7CEDCA3F65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Reference quality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5473B7-220F-496F-B2F7-0CCE8F46EC5A}" type="parTrans" cxnId="{59F27C79-0C01-4F5B-AB24-DC3ECEE28047}">
      <dgm:prSet/>
      <dgm:spPr/>
      <dgm:t>
        <a:bodyPr/>
        <a:lstStyle/>
        <a:p>
          <a:endParaRPr lang="en-US"/>
        </a:p>
      </dgm:t>
    </dgm:pt>
    <dgm:pt modelId="{70880AB2-05ED-4C07-944F-59E66FC82CBE}" type="sibTrans" cxnId="{59F27C79-0C01-4F5B-AB24-DC3ECEE28047}">
      <dgm:prSet/>
      <dgm:spPr/>
      <dgm:t>
        <a:bodyPr/>
        <a:lstStyle/>
        <a:p>
          <a:endParaRPr lang="en-US"/>
        </a:p>
      </dgm:t>
    </dgm:pt>
    <dgm:pt modelId="{FDC5EF30-12ED-4F8F-8B8D-9032F010BC45}" type="pres">
      <dgm:prSet presAssocID="{6DB68E72-782B-4BB0-9207-9E5C05CEB3A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4F62E6-0570-438E-AC28-EBAFE62270C4}" type="pres">
      <dgm:prSet presAssocID="{2B3E8B6D-80E0-4620-B8A8-DE53EC4D8879}" presName="root1" presStyleCnt="0"/>
      <dgm:spPr/>
    </dgm:pt>
    <dgm:pt modelId="{63DAEC2D-78D6-4857-9547-1FA2C6396B78}" type="pres">
      <dgm:prSet presAssocID="{2B3E8B6D-80E0-4620-B8A8-DE53EC4D8879}" presName="LevelOneTextNode" presStyleLbl="node0" presStyleIdx="0" presStyleCnt="1" custScaleX="148505" custScaleY="202007" custLinFactX="-100000" custLinFactNeighborX="-155328" custLinFactNeighborY="989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F7F125-4573-4450-8F8B-4BCB8320ED9D}" type="pres">
      <dgm:prSet presAssocID="{2B3E8B6D-80E0-4620-B8A8-DE53EC4D8879}" presName="level2hierChild" presStyleCnt="0"/>
      <dgm:spPr/>
    </dgm:pt>
    <dgm:pt modelId="{2CD8C096-C827-4538-B80B-3CF401BAD55E}" type="pres">
      <dgm:prSet presAssocID="{96A2D0F7-5051-4629-A2FF-1DA91BD9838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2057A71-416E-4751-85A4-6C1E2114DF4D}" type="pres">
      <dgm:prSet presAssocID="{96A2D0F7-5051-4629-A2FF-1DA91BD9838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49B4D95-C67C-4F5E-A81E-6E713EC6B5BD}" type="pres">
      <dgm:prSet presAssocID="{C295D2E4-A84B-4D8B-9EE2-B2D6CB92CE96}" presName="root2" presStyleCnt="0"/>
      <dgm:spPr/>
    </dgm:pt>
    <dgm:pt modelId="{DD538D5B-2F2A-4A78-9857-4A07E9ABF08B}" type="pres">
      <dgm:prSet presAssocID="{C295D2E4-A84B-4D8B-9EE2-B2D6CB92CE96}" presName="LevelTwoTextNode" presStyleLbl="node2" presStyleIdx="0" presStyleCnt="2" custScaleX="213297" custScaleY="208898" custLinFactX="-100000" custLinFactY="3989" custLinFactNeighborX="-12412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A455CE-7B89-4403-A4D3-BEA78F3DAEB5}" type="pres">
      <dgm:prSet presAssocID="{C295D2E4-A84B-4D8B-9EE2-B2D6CB92CE96}" presName="level3hierChild" presStyleCnt="0"/>
      <dgm:spPr/>
    </dgm:pt>
    <dgm:pt modelId="{FD2CF6D4-D7B5-49E5-AFB0-E14E2D6E9643}" type="pres">
      <dgm:prSet presAssocID="{54612F4A-330B-43F3-A65E-1FAE3A819825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6BD59C92-3E41-4A3C-B404-3B4A0461982B}" type="pres">
      <dgm:prSet presAssocID="{54612F4A-330B-43F3-A65E-1FAE3A819825}" presName="connTx" presStyleLbl="parChTrans1D3" presStyleIdx="0" presStyleCnt="6"/>
      <dgm:spPr/>
      <dgm:t>
        <a:bodyPr/>
        <a:lstStyle/>
        <a:p>
          <a:endParaRPr lang="en-US"/>
        </a:p>
      </dgm:t>
    </dgm:pt>
    <dgm:pt modelId="{F3651D02-F579-4853-8E73-1DFBA6BB6A92}" type="pres">
      <dgm:prSet presAssocID="{2012DB7B-872E-4490-B4B0-8F294C2C980B}" presName="root2" presStyleCnt="0"/>
      <dgm:spPr/>
    </dgm:pt>
    <dgm:pt modelId="{4594D279-E1C9-4A4C-B306-47A4A8FA1EB0}" type="pres">
      <dgm:prSet presAssocID="{2012DB7B-872E-4490-B4B0-8F294C2C980B}" presName="LevelTwoTextNode" presStyleLbl="node3" presStyleIdx="0" presStyleCnt="6" custScaleX="225565" custScaleY="135184" custLinFactX="-61846" custLinFactNeighborX="-100000" custLinFactNeighborY="371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8FC254-4576-448C-81D6-4C89EE31B9AA}" type="pres">
      <dgm:prSet presAssocID="{2012DB7B-872E-4490-B4B0-8F294C2C980B}" presName="level3hierChild" presStyleCnt="0"/>
      <dgm:spPr/>
    </dgm:pt>
    <dgm:pt modelId="{790F725B-B1E6-46FF-AB62-9356B2A920C4}" type="pres">
      <dgm:prSet presAssocID="{C5C338A7-4ED9-4766-824C-0595DAB5F14D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EF339C35-F360-48DA-B79C-B8EF746B86E0}" type="pres">
      <dgm:prSet presAssocID="{C5C338A7-4ED9-4766-824C-0595DAB5F14D}" presName="connTx" presStyleLbl="parChTrans1D3" presStyleIdx="1" presStyleCnt="6"/>
      <dgm:spPr/>
      <dgm:t>
        <a:bodyPr/>
        <a:lstStyle/>
        <a:p>
          <a:endParaRPr lang="en-US"/>
        </a:p>
      </dgm:t>
    </dgm:pt>
    <dgm:pt modelId="{F955D911-2D9D-40D9-8E62-88CFE85F6654}" type="pres">
      <dgm:prSet presAssocID="{3543D821-D93C-4A17-92FA-BEE5AE22F0B0}" presName="root2" presStyleCnt="0"/>
      <dgm:spPr/>
    </dgm:pt>
    <dgm:pt modelId="{D0964C6D-6498-4624-80D2-87987478D2C6}" type="pres">
      <dgm:prSet presAssocID="{3543D821-D93C-4A17-92FA-BEE5AE22F0B0}" presName="LevelTwoTextNode" presStyleLbl="node3" presStyleIdx="1" presStyleCnt="6" custScaleX="219316" custScaleY="159777" custLinFactX="-62718" custLinFactNeighborX="-100000" custLinFactNeighborY="816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2C077D-ACEC-4979-9FCD-11DC1113981C}" type="pres">
      <dgm:prSet presAssocID="{3543D821-D93C-4A17-92FA-BEE5AE22F0B0}" presName="level3hierChild" presStyleCnt="0"/>
      <dgm:spPr/>
    </dgm:pt>
    <dgm:pt modelId="{EA586DF3-207A-4F2A-82F6-C7ABA5816292}" type="pres">
      <dgm:prSet presAssocID="{8F5473B7-220F-496F-B2F7-0CCE8F46EC5A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775F7623-793D-4539-96BF-6370AC01F9F7}" type="pres">
      <dgm:prSet presAssocID="{8F5473B7-220F-496F-B2F7-0CCE8F46EC5A}" presName="connTx" presStyleLbl="parChTrans1D3" presStyleIdx="2" presStyleCnt="6"/>
      <dgm:spPr/>
      <dgm:t>
        <a:bodyPr/>
        <a:lstStyle/>
        <a:p>
          <a:endParaRPr lang="en-US"/>
        </a:p>
      </dgm:t>
    </dgm:pt>
    <dgm:pt modelId="{1FF784D6-6C45-4AD8-B8C1-955FBAB2FEFF}" type="pres">
      <dgm:prSet presAssocID="{ACCEDFEF-A1E8-421F-B3BF-DD7CEDCA3F65}" presName="root2" presStyleCnt="0"/>
      <dgm:spPr/>
    </dgm:pt>
    <dgm:pt modelId="{1266A474-9503-4694-9A2C-685EA0EC2943}" type="pres">
      <dgm:prSet presAssocID="{ACCEDFEF-A1E8-421F-B3BF-DD7CEDCA3F65}" presName="LevelTwoTextNode" presStyleLbl="node3" presStyleIdx="2" presStyleCnt="6" custScaleX="221042" custScaleY="203076" custLinFactX="-61981" custLinFactY="25094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51456D-9ECB-4DA3-92DB-A5F42FB8952A}" type="pres">
      <dgm:prSet presAssocID="{ACCEDFEF-A1E8-421F-B3BF-DD7CEDCA3F65}" presName="level3hierChild" presStyleCnt="0"/>
      <dgm:spPr/>
    </dgm:pt>
    <dgm:pt modelId="{F4AEE0F2-9DD0-45F5-BC40-42F262C5CB96}" type="pres">
      <dgm:prSet presAssocID="{18D6D99F-759C-49BF-B9BD-8C7D4AC5A05B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8DD753EA-D051-4899-B967-3445204DFB53}" type="pres">
      <dgm:prSet presAssocID="{18D6D99F-759C-49BF-B9BD-8C7D4AC5A05B}" presName="connTx" presStyleLbl="parChTrans1D3" presStyleIdx="3" presStyleCnt="6"/>
      <dgm:spPr/>
      <dgm:t>
        <a:bodyPr/>
        <a:lstStyle/>
        <a:p>
          <a:endParaRPr lang="en-US"/>
        </a:p>
      </dgm:t>
    </dgm:pt>
    <dgm:pt modelId="{7DDE40B2-85F4-4F85-958F-992C1E65290D}" type="pres">
      <dgm:prSet presAssocID="{C471095C-B1A4-4BFB-9EBF-3D711FD194E9}" presName="root2" presStyleCnt="0"/>
      <dgm:spPr/>
    </dgm:pt>
    <dgm:pt modelId="{9BF8EC67-4261-4CCC-9E7F-A027F7BC2996}" type="pres">
      <dgm:prSet presAssocID="{C471095C-B1A4-4BFB-9EBF-3D711FD194E9}" presName="LevelTwoTextNode" presStyleLbl="node3" presStyleIdx="3" presStyleCnt="6" custScaleX="234430" custScaleY="147008" custLinFactX="-65124" custLinFactY="94248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6A94E7-DF6F-4A33-BD44-6E322B9AF521}" type="pres">
      <dgm:prSet presAssocID="{C471095C-B1A4-4BFB-9EBF-3D711FD194E9}" presName="level3hierChild" presStyleCnt="0"/>
      <dgm:spPr/>
    </dgm:pt>
    <dgm:pt modelId="{FDD5A67D-9347-4A46-B70A-78CE20F743E1}" type="pres">
      <dgm:prSet presAssocID="{BC1C95EE-98E0-4C28-A616-966D9EE3850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E980EE5-18C5-4C08-9978-AEE9DF435D4C}" type="pres">
      <dgm:prSet presAssocID="{BC1C95EE-98E0-4C28-A616-966D9EE3850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95208FE-E882-40D8-B1D1-DCCF2B19600F}" type="pres">
      <dgm:prSet presAssocID="{0CFEC03D-1448-48CA-93F9-8F09B831E458}" presName="root2" presStyleCnt="0"/>
      <dgm:spPr/>
    </dgm:pt>
    <dgm:pt modelId="{49B8DFD4-8D06-4B18-9870-0376CDBF651E}" type="pres">
      <dgm:prSet presAssocID="{0CFEC03D-1448-48CA-93F9-8F09B831E458}" presName="LevelTwoTextNode" presStyleLbl="node2" presStyleIdx="1" presStyleCnt="2" custScaleX="179102" custScaleY="199949" custLinFactX="-100000" custLinFactNeighborX="-115427" custLinFactNeighborY="294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885B3-2BDF-4A89-8F80-8E3840279907}" type="pres">
      <dgm:prSet presAssocID="{0CFEC03D-1448-48CA-93F9-8F09B831E458}" presName="level3hierChild" presStyleCnt="0"/>
      <dgm:spPr/>
    </dgm:pt>
    <dgm:pt modelId="{B898939E-AC29-4852-AB5C-703269CBD367}" type="pres">
      <dgm:prSet presAssocID="{2ABE72D5-F87B-4743-86F9-709735E82C0A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8C3C6EBB-E9F6-407A-BDEF-570C96A9A9F9}" type="pres">
      <dgm:prSet presAssocID="{2ABE72D5-F87B-4743-86F9-709735E82C0A}" presName="connTx" presStyleLbl="parChTrans1D3" presStyleIdx="4" presStyleCnt="6"/>
      <dgm:spPr/>
      <dgm:t>
        <a:bodyPr/>
        <a:lstStyle/>
        <a:p>
          <a:endParaRPr lang="en-US"/>
        </a:p>
      </dgm:t>
    </dgm:pt>
    <dgm:pt modelId="{35C44497-FFEA-4717-8169-8FB4D03501CD}" type="pres">
      <dgm:prSet presAssocID="{F895B834-C102-4223-BC8D-F886896CB8FF}" presName="root2" presStyleCnt="0"/>
      <dgm:spPr/>
    </dgm:pt>
    <dgm:pt modelId="{6437641E-FA92-4C86-A62C-5395665BFC2F}" type="pres">
      <dgm:prSet presAssocID="{F895B834-C102-4223-BC8D-F886896CB8FF}" presName="LevelTwoTextNode" presStyleLbl="node3" presStyleIdx="4" presStyleCnt="6" custScaleX="178862" custScaleY="132392" custLinFactY="29889" custLinFactNeighborX="-6288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329D9E-46BF-4EB1-8024-0B3D5E6DC156}" type="pres">
      <dgm:prSet presAssocID="{F895B834-C102-4223-BC8D-F886896CB8FF}" presName="level3hierChild" presStyleCnt="0"/>
      <dgm:spPr/>
    </dgm:pt>
    <dgm:pt modelId="{BC8C08BD-BAA7-4C67-91D3-0498D35DEA0E}" type="pres">
      <dgm:prSet presAssocID="{CEBA2567-F957-4CF6-9101-74EB16FAC726}" presName="conn2-1" presStyleLbl="parChTrans1D4" presStyleIdx="0" presStyleCnt="9"/>
      <dgm:spPr/>
      <dgm:t>
        <a:bodyPr/>
        <a:lstStyle/>
        <a:p>
          <a:endParaRPr lang="en-US"/>
        </a:p>
      </dgm:t>
    </dgm:pt>
    <dgm:pt modelId="{009F4B02-55A3-4C80-ABF0-F8F90D45904E}" type="pres">
      <dgm:prSet presAssocID="{CEBA2567-F957-4CF6-9101-74EB16FAC726}" presName="connTx" presStyleLbl="parChTrans1D4" presStyleIdx="0" presStyleCnt="9"/>
      <dgm:spPr/>
      <dgm:t>
        <a:bodyPr/>
        <a:lstStyle/>
        <a:p>
          <a:endParaRPr lang="en-US"/>
        </a:p>
      </dgm:t>
    </dgm:pt>
    <dgm:pt modelId="{96C78B53-7C34-4D0E-ADA7-8AC52BE9E39C}" type="pres">
      <dgm:prSet presAssocID="{094F54F4-6FC1-4BE1-ACD9-A6CED1F06E99}" presName="root2" presStyleCnt="0"/>
      <dgm:spPr/>
    </dgm:pt>
    <dgm:pt modelId="{888BB52A-9870-46D7-A195-18B605B3FAD6}" type="pres">
      <dgm:prSet presAssocID="{094F54F4-6FC1-4BE1-ACD9-A6CED1F06E99}" presName="LevelTwoTextNode" presStyleLbl="node4" presStyleIdx="0" presStyleCnt="9" custScaleX="255849" custScaleY="127674" custLinFactX="100000" custLinFactY="-200000" custLinFactNeighborX="176490" custLinFactNeighborY="-2347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BDC46E-C6EC-4342-8E7C-CF4A7608D7CA}" type="pres">
      <dgm:prSet presAssocID="{094F54F4-6FC1-4BE1-ACD9-A6CED1F06E99}" presName="level3hierChild" presStyleCnt="0"/>
      <dgm:spPr/>
    </dgm:pt>
    <dgm:pt modelId="{C645A203-A480-43A8-AE2D-9858E56956DF}" type="pres">
      <dgm:prSet presAssocID="{AA3B60FC-B745-44AC-8BFB-35C1A6F3DACA}" presName="conn2-1" presStyleLbl="parChTrans1D4" presStyleIdx="1" presStyleCnt="9"/>
      <dgm:spPr/>
      <dgm:t>
        <a:bodyPr/>
        <a:lstStyle/>
        <a:p>
          <a:endParaRPr lang="en-US"/>
        </a:p>
      </dgm:t>
    </dgm:pt>
    <dgm:pt modelId="{A53AF1F7-E3A6-489B-B76D-E2697D880E2B}" type="pres">
      <dgm:prSet presAssocID="{AA3B60FC-B745-44AC-8BFB-35C1A6F3DACA}" presName="connTx" presStyleLbl="parChTrans1D4" presStyleIdx="1" presStyleCnt="9"/>
      <dgm:spPr/>
      <dgm:t>
        <a:bodyPr/>
        <a:lstStyle/>
        <a:p>
          <a:endParaRPr lang="en-US"/>
        </a:p>
      </dgm:t>
    </dgm:pt>
    <dgm:pt modelId="{E8840632-D83D-490E-9AA1-E13267A0D164}" type="pres">
      <dgm:prSet presAssocID="{865056E3-F021-41E7-B027-2DD1EF230B9E}" presName="root2" presStyleCnt="0"/>
      <dgm:spPr/>
    </dgm:pt>
    <dgm:pt modelId="{14049BAC-3DEA-48AC-99AE-70598B4CC0B0}" type="pres">
      <dgm:prSet presAssocID="{865056E3-F021-41E7-B027-2DD1EF230B9E}" presName="LevelTwoTextNode" presStyleLbl="node4" presStyleIdx="1" presStyleCnt="9" custScaleX="247673" custScaleY="99551" custLinFactX="100000" custLinFactY="-197863" custLinFactNeighborX="176489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B566CB-B222-4FDE-924B-D1DABF5BA8C1}" type="pres">
      <dgm:prSet presAssocID="{865056E3-F021-41E7-B027-2DD1EF230B9E}" presName="level3hierChild" presStyleCnt="0"/>
      <dgm:spPr/>
    </dgm:pt>
    <dgm:pt modelId="{EABA230A-49B6-469F-81C6-00344F8ED632}" type="pres">
      <dgm:prSet presAssocID="{6FC4E7CE-17D6-46DA-B1A1-6991C5FDF854}" presName="conn2-1" presStyleLbl="parChTrans1D4" presStyleIdx="2" presStyleCnt="9"/>
      <dgm:spPr/>
      <dgm:t>
        <a:bodyPr/>
        <a:lstStyle/>
        <a:p>
          <a:endParaRPr lang="en-US"/>
        </a:p>
      </dgm:t>
    </dgm:pt>
    <dgm:pt modelId="{D3247791-390F-4810-8886-6A88D78DB782}" type="pres">
      <dgm:prSet presAssocID="{6FC4E7CE-17D6-46DA-B1A1-6991C5FDF854}" presName="connTx" presStyleLbl="parChTrans1D4" presStyleIdx="2" presStyleCnt="9"/>
      <dgm:spPr/>
      <dgm:t>
        <a:bodyPr/>
        <a:lstStyle/>
        <a:p>
          <a:endParaRPr lang="en-US"/>
        </a:p>
      </dgm:t>
    </dgm:pt>
    <dgm:pt modelId="{BF779C3C-7CB5-4FE6-932D-41E17ED31DBF}" type="pres">
      <dgm:prSet presAssocID="{B4EBD997-E80C-4E89-852D-4B75B759548F}" presName="root2" presStyleCnt="0"/>
      <dgm:spPr/>
    </dgm:pt>
    <dgm:pt modelId="{B1A88A76-94A1-4E1F-B70A-8499A76EBF1A}" type="pres">
      <dgm:prSet presAssocID="{B4EBD997-E80C-4E89-852D-4B75B759548F}" presName="LevelTwoTextNode" presStyleLbl="node4" presStyleIdx="2" presStyleCnt="9" custScaleX="247208" custScaleY="97303" custLinFactX="100000" custLinFactY="-162436" custLinFactNeighborX="17649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DA6504-A64B-4B0B-B985-2B4D5C79EAAB}" type="pres">
      <dgm:prSet presAssocID="{B4EBD997-E80C-4E89-852D-4B75B759548F}" presName="level3hierChild" presStyleCnt="0"/>
      <dgm:spPr/>
    </dgm:pt>
    <dgm:pt modelId="{72728277-D208-4C52-BAD8-6F97E62A23C3}" type="pres">
      <dgm:prSet presAssocID="{5ABC1E2C-27A1-48DA-A771-DB4E3BC1EA15}" presName="conn2-1" presStyleLbl="parChTrans1D4" presStyleIdx="3" presStyleCnt="9"/>
      <dgm:spPr/>
      <dgm:t>
        <a:bodyPr/>
        <a:lstStyle/>
        <a:p>
          <a:endParaRPr lang="en-US"/>
        </a:p>
      </dgm:t>
    </dgm:pt>
    <dgm:pt modelId="{D0BD89AA-8464-4031-A5BD-77332CFFF765}" type="pres">
      <dgm:prSet presAssocID="{5ABC1E2C-27A1-48DA-A771-DB4E3BC1EA15}" presName="connTx" presStyleLbl="parChTrans1D4" presStyleIdx="3" presStyleCnt="9"/>
      <dgm:spPr/>
      <dgm:t>
        <a:bodyPr/>
        <a:lstStyle/>
        <a:p>
          <a:endParaRPr lang="en-US"/>
        </a:p>
      </dgm:t>
    </dgm:pt>
    <dgm:pt modelId="{EDA5FEE1-79FC-4249-9BF5-7A124799BF76}" type="pres">
      <dgm:prSet presAssocID="{A5F8048B-62E3-444D-92E8-9B819605AA1F}" presName="root2" presStyleCnt="0"/>
      <dgm:spPr/>
    </dgm:pt>
    <dgm:pt modelId="{C33C0808-413A-4D4C-BEB4-F1FEF22502F6}" type="pres">
      <dgm:prSet presAssocID="{A5F8048B-62E3-444D-92E8-9B819605AA1F}" presName="LevelTwoTextNode" presStyleLbl="node4" presStyleIdx="3" presStyleCnt="9" custScaleX="247654" custScaleY="109919" custLinFactX="100000" custLinFactY="-124593" custLinFactNeighborX="17649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6F897-E779-49E8-8E6B-6E41EC0C121B}" type="pres">
      <dgm:prSet presAssocID="{A5F8048B-62E3-444D-92E8-9B819605AA1F}" presName="level3hierChild" presStyleCnt="0"/>
      <dgm:spPr/>
    </dgm:pt>
    <dgm:pt modelId="{9F9AAC94-D43D-41E4-B18A-3EE6E09F0969}" type="pres">
      <dgm:prSet presAssocID="{35817052-627B-41B7-976A-A1263A9F35BE}" presName="conn2-1" presStyleLbl="parChTrans1D4" presStyleIdx="4" presStyleCnt="9"/>
      <dgm:spPr/>
      <dgm:t>
        <a:bodyPr/>
        <a:lstStyle/>
        <a:p>
          <a:endParaRPr lang="en-US"/>
        </a:p>
      </dgm:t>
    </dgm:pt>
    <dgm:pt modelId="{DF06B800-8A49-4ADF-BAE6-CBBC3AC3E99F}" type="pres">
      <dgm:prSet presAssocID="{35817052-627B-41B7-976A-A1263A9F35BE}" presName="connTx" presStyleLbl="parChTrans1D4" presStyleIdx="4" presStyleCnt="9"/>
      <dgm:spPr/>
      <dgm:t>
        <a:bodyPr/>
        <a:lstStyle/>
        <a:p>
          <a:endParaRPr lang="en-US"/>
        </a:p>
      </dgm:t>
    </dgm:pt>
    <dgm:pt modelId="{5C4B3DF0-51CB-49D6-BC8D-7316B9CAD943}" type="pres">
      <dgm:prSet presAssocID="{4C23209D-9FDE-4A4B-86F7-D21A7C70E407}" presName="root2" presStyleCnt="0"/>
      <dgm:spPr/>
    </dgm:pt>
    <dgm:pt modelId="{821F3F6E-D1E7-454C-8A38-FBDF30387C3D}" type="pres">
      <dgm:prSet presAssocID="{4C23209D-9FDE-4A4B-86F7-D21A7C70E407}" presName="LevelTwoTextNode" presStyleLbl="node4" presStyleIdx="4" presStyleCnt="9" custScaleX="251463" custScaleY="104719" custLinFactX="100000" custLinFactY="-100000" custLinFactNeighborX="176489" custLinFactNeighborY="-1806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6E150-A97E-4C48-B119-85AB81F7DCCB}" type="pres">
      <dgm:prSet presAssocID="{4C23209D-9FDE-4A4B-86F7-D21A7C70E407}" presName="level3hierChild" presStyleCnt="0"/>
      <dgm:spPr/>
    </dgm:pt>
    <dgm:pt modelId="{9C37F8D3-2CB8-4F3B-99B0-DFCB8E2251C6}" type="pres">
      <dgm:prSet presAssocID="{D03A8AE9-0682-4C11-86B1-457715D9213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67BC4703-63E2-40D2-A0B3-9A131A10457D}" type="pres">
      <dgm:prSet presAssocID="{D03A8AE9-0682-4C11-86B1-457715D9213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A023783F-9363-48D6-B8DE-AE3D8A5D318F}" type="pres">
      <dgm:prSet presAssocID="{D77DA21F-B5C7-4DB8-904E-69A4B1DDB29D}" presName="root2" presStyleCnt="0"/>
      <dgm:spPr/>
    </dgm:pt>
    <dgm:pt modelId="{9E9B9497-6838-4CC5-8D05-87A18599B1D9}" type="pres">
      <dgm:prSet presAssocID="{D77DA21F-B5C7-4DB8-904E-69A4B1DDB29D}" presName="LevelTwoTextNode" presStyleLbl="node3" presStyleIdx="5" presStyleCnt="6" custScaleX="200933" custScaleY="130941" custLinFactNeighborX="-84668" custLinFactNeighborY="-714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818C90-C056-4F80-8F75-D595E20BB227}" type="pres">
      <dgm:prSet presAssocID="{D77DA21F-B5C7-4DB8-904E-69A4B1DDB29D}" presName="level3hierChild" presStyleCnt="0"/>
      <dgm:spPr/>
    </dgm:pt>
    <dgm:pt modelId="{451694FF-5372-4E12-98DB-D2913B23D6A2}" type="pres">
      <dgm:prSet presAssocID="{F9E4983B-41CD-4E57-BC41-0EEF5E629D7C}" presName="conn2-1" presStyleLbl="parChTrans1D4" presStyleIdx="5" presStyleCnt="9"/>
      <dgm:spPr/>
      <dgm:t>
        <a:bodyPr/>
        <a:lstStyle/>
        <a:p>
          <a:endParaRPr lang="en-US"/>
        </a:p>
      </dgm:t>
    </dgm:pt>
    <dgm:pt modelId="{10F0E0C2-45B2-4A40-9AC4-85C56E49D42C}" type="pres">
      <dgm:prSet presAssocID="{F9E4983B-41CD-4E57-BC41-0EEF5E629D7C}" presName="connTx" presStyleLbl="parChTrans1D4" presStyleIdx="5" presStyleCnt="9"/>
      <dgm:spPr/>
      <dgm:t>
        <a:bodyPr/>
        <a:lstStyle/>
        <a:p>
          <a:endParaRPr lang="en-US"/>
        </a:p>
      </dgm:t>
    </dgm:pt>
    <dgm:pt modelId="{F1790A65-5672-4BA3-AEFD-D8614D4ED47C}" type="pres">
      <dgm:prSet presAssocID="{9FF8029B-39B1-4E82-97C8-9702E4C4B4DA}" presName="root2" presStyleCnt="0"/>
      <dgm:spPr/>
    </dgm:pt>
    <dgm:pt modelId="{A249608E-CBD4-49FA-B60E-B0750EEF07D9}" type="pres">
      <dgm:prSet presAssocID="{9FF8029B-39B1-4E82-97C8-9702E4C4B4DA}" presName="LevelTwoTextNode" presStyleLbl="node4" presStyleIdx="5" presStyleCnt="9" custScaleX="254340" custScaleY="107584" custLinFactX="100000" custLinFactY="-100000" custLinFactNeighborX="154419" custLinFactNeighborY="-1250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2EFCF8-0D0F-4588-8830-BCAD762235BA}" type="pres">
      <dgm:prSet presAssocID="{9FF8029B-39B1-4E82-97C8-9702E4C4B4DA}" presName="level3hierChild" presStyleCnt="0"/>
      <dgm:spPr/>
    </dgm:pt>
    <dgm:pt modelId="{10AF796A-C072-4D5B-A9BB-5770608A88AD}" type="pres">
      <dgm:prSet presAssocID="{E6DC28DF-EC58-4616-9CC0-79C6A1528C1D}" presName="conn2-1" presStyleLbl="parChTrans1D4" presStyleIdx="6" presStyleCnt="9"/>
      <dgm:spPr/>
      <dgm:t>
        <a:bodyPr/>
        <a:lstStyle/>
        <a:p>
          <a:endParaRPr lang="en-US"/>
        </a:p>
      </dgm:t>
    </dgm:pt>
    <dgm:pt modelId="{4E7CC3D6-3107-4D18-A08D-3B85E9A8A3AB}" type="pres">
      <dgm:prSet presAssocID="{E6DC28DF-EC58-4616-9CC0-79C6A1528C1D}" presName="connTx" presStyleLbl="parChTrans1D4" presStyleIdx="6" presStyleCnt="9"/>
      <dgm:spPr/>
      <dgm:t>
        <a:bodyPr/>
        <a:lstStyle/>
        <a:p>
          <a:endParaRPr lang="en-US"/>
        </a:p>
      </dgm:t>
    </dgm:pt>
    <dgm:pt modelId="{53C300F0-71B7-4B5E-B8A7-71E6A3D3D161}" type="pres">
      <dgm:prSet presAssocID="{D69667D2-F9CF-4C93-8A8D-B71EA40EE15B}" presName="root2" presStyleCnt="0"/>
      <dgm:spPr/>
    </dgm:pt>
    <dgm:pt modelId="{83902421-FB87-4D0A-AB81-6704D36BE41F}" type="pres">
      <dgm:prSet presAssocID="{D69667D2-F9CF-4C93-8A8D-B71EA40EE15B}" presName="LevelTwoTextNode" presStyleLbl="node4" presStyleIdx="6" presStyleCnt="9" custScaleX="267260" custScaleY="118014" custLinFactX="100000" custLinFactY="-84300" custLinFactNeighborX="15441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69D75C-1263-4D4E-8FDC-54E4748CEA58}" type="pres">
      <dgm:prSet presAssocID="{D69667D2-F9CF-4C93-8A8D-B71EA40EE15B}" presName="level3hierChild" presStyleCnt="0"/>
      <dgm:spPr/>
    </dgm:pt>
    <dgm:pt modelId="{0CE42FB1-CB72-47D8-84FE-3E9C18654412}" type="pres">
      <dgm:prSet presAssocID="{F3391856-8231-4635-ABAE-94EA45328DE5}" presName="conn2-1" presStyleLbl="parChTrans1D4" presStyleIdx="7" presStyleCnt="9"/>
      <dgm:spPr/>
      <dgm:t>
        <a:bodyPr/>
        <a:lstStyle/>
        <a:p>
          <a:endParaRPr lang="en-US"/>
        </a:p>
      </dgm:t>
    </dgm:pt>
    <dgm:pt modelId="{1993557D-8D5A-4206-8E76-DDF445A59F0F}" type="pres">
      <dgm:prSet presAssocID="{F3391856-8231-4635-ABAE-94EA45328DE5}" presName="connTx" presStyleLbl="parChTrans1D4" presStyleIdx="7" presStyleCnt="9"/>
      <dgm:spPr/>
      <dgm:t>
        <a:bodyPr/>
        <a:lstStyle/>
        <a:p>
          <a:endParaRPr lang="en-US"/>
        </a:p>
      </dgm:t>
    </dgm:pt>
    <dgm:pt modelId="{0BA5B731-FA59-4EFD-993F-DF98566FF7F3}" type="pres">
      <dgm:prSet presAssocID="{93B6F58A-E87B-4BA0-9C72-F1CE3C3051C0}" presName="root2" presStyleCnt="0"/>
      <dgm:spPr/>
    </dgm:pt>
    <dgm:pt modelId="{214435B4-219E-4937-829B-1516F815FB46}" type="pres">
      <dgm:prSet presAssocID="{93B6F58A-E87B-4BA0-9C72-F1CE3C3051C0}" presName="LevelTwoTextNode" presStyleLbl="node4" presStyleIdx="7" presStyleCnt="9" custScaleX="377976" custScaleY="107733" custLinFactX="100000" custLinFactY="-43016" custLinFactNeighborX="10290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B9653-088F-4774-9AF1-8A131A92FE61}" type="pres">
      <dgm:prSet presAssocID="{93B6F58A-E87B-4BA0-9C72-F1CE3C3051C0}" presName="level3hierChild" presStyleCnt="0"/>
      <dgm:spPr/>
    </dgm:pt>
    <dgm:pt modelId="{7DCF5360-CF7D-4C18-9261-2B6A192F96E9}" type="pres">
      <dgm:prSet presAssocID="{F7CB2F57-CC68-43AE-8F0D-4BF45E8D5EE0}" presName="conn2-1" presStyleLbl="parChTrans1D4" presStyleIdx="8" presStyleCnt="9"/>
      <dgm:spPr/>
      <dgm:t>
        <a:bodyPr/>
        <a:lstStyle/>
        <a:p>
          <a:endParaRPr lang="en-US"/>
        </a:p>
      </dgm:t>
    </dgm:pt>
    <dgm:pt modelId="{13E3D57F-9825-4093-8F43-5CE256FD4E32}" type="pres">
      <dgm:prSet presAssocID="{F7CB2F57-CC68-43AE-8F0D-4BF45E8D5EE0}" presName="connTx" presStyleLbl="parChTrans1D4" presStyleIdx="8" presStyleCnt="9"/>
      <dgm:spPr/>
      <dgm:t>
        <a:bodyPr/>
        <a:lstStyle/>
        <a:p>
          <a:endParaRPr lang="en-US"/>
        </a:p>
      </dgm:t>
    </dgm:pt>
    <dgm:pt modelId="{9DB1CDF4-9046-4DF9-B97E-BF674D8DBB8B}" type="pres">
      <dgm:prSet presAssocID="{489896AC-DBEB-4A91-B1FE-F27A79C710F3}" presName="root2" presStyleCnt="0"/>
      <dgm:spPr/>
    </dgm:pt>
    <dgm:pt modelId="{9F59AC09-DBDB-4D23-B213-6D19925A4F72}" type="pres">
      <dgm:prSet presAssocID="{489896AC-DBEB-4A91-B1FE-F27A79C710F3}" presName="LevelTwoTextNode" presStyleLbl="node4" presStyleIdx="8" presStyleCnt="9" custScaleX="145382" custScaleY="109315" custLinFactX="108777" custLinFactY="-19334" custLinFactNeighborX="2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043AA-6959-4E6B-8E6D-94472A2BC2F8}" type="pres">
      <dgm:prSet presAssocID="{489896AC-DBEB-4A91-B1FE-F27A79C710F3}" presName="level3hierChild" presStyleCnt="0"/>
      <dgm:spPr/>
    </dgm:pt>
  </dgm:ptLst>
  <dgm:cxnLst>
    <dgm:cxn modelId="{2E4B437F-DA99-4667-9642-6D77473123AC}" srcId="{F895B834-C102-4223-BC8D-F886896CB8FF}" destId="{094F54F4-6FC1-4BE1-ACD9-A6CED1F06E99}" srcOrd="0" destOrd="0" parTransId="{CEBA2567-F957-4CF6-9101-74EB16FAC726}" sibTransId="{F83F3B3F-6CE7-4AE1-81A9-3795943BC9E2}"/>
    <dgm:cxn modelId="{5BDE5F6A-26E5-4BCC-A944-B0EFE57E9841}" type="presOf" srcId="{2ABE72D5-F87B-4743-86F9-709735E82C0A}" destId="{8C3C6EBB-E9F6-407A-BDEF-570C96A9A9F9}" srcOrd="1" destOrd="0" presId="urn:microsoft.com/office/officeart/2005/8/layout/hierarchy2"/>
    <dgm:cxn modelId="{5D254107-8DFC-4C58-954D-72E2561DD10E}" srcId="{C295D2E4-A84B-4D8B-9EE2-B2D6CB92CE96}" destId="{C471095C-B1A4-4BFB-9EBF-3D711FD194E9}" srcOrd="3" destOrd="0" parTransId="{18D6D99F-759C-49BF-B9BD-8C7D4AC5A05B}" sibTransId="{7F7A2FB7-8F7E-42A5-A64A-324647FAA92F}"/>
    <dgm:cxn modelId="{BD1A4D38-8CBC-4C3F-BB0B-BE34FBDDCE61}" type="presOf" srcId="{D77DA21F-B5C7-4DB8-904E-69A4B1DDB29D}" destId="{9E9B9497-6838-4CC5-8D05-87A18599B1D9}" srcOrd="0" destOrd="0" presId="urn:microsoft.com/office/officeart/2005/8/layout/hierarchy2"/>
    <dgm:cxn modelId="{306BC488-E32A-4AB7-813F-6BD616F58E75}" type="presOf" srcId="{18D6D99F-759C-49BF-B9BD-8C7D4AC5A05B}" destId="{F4AEE0F2-9DD0-45F5-BC40-42F262C5CB96}" srcOrd="0" destOrd="0" presId="urn:microsoft.com/office/officeart/2005/8/layout/hierarchy2"/>
    <dgm:cxn modelId="{527548EA-4F2C-4842-AFA8-FEE6C0A3E1BC}" type="presOf" srcId="{094F54F4-6FC1-4BE1-ACD9-A6CED1F06E99}" destId="{888BB52A-9870-46D7-A195-18B605B3FAD6}" srcOrd="0" destOrd="0" presId="urn:microsoft.com/office/officeart/2005/8/layout/hierarchy2"/>
    <dgm:cxn modelId="{0993AD24-CF49-4C6F-8A51-411F38ED4D50}" type="presOf" srcId="{BC1C95EE-98E0-4C28-A616-966D9EE3850A}" destId="{BE980EE5-18C5-4C08-9978-AEE9DF435D4C}" srcOrd="1" destOrd="0" presId="urn:microsoft.com/office/officeart/2005/8/layout/hierarchy2"/>
    <dgm:cxn modelId="{6FFB1242-B9F3-4166-857E-12098523DBB2}" type="presOf" srcId="{35817052-627B-41B7-976A-A1263A9F35BE}" destId="{DF06B800-8A49-4ADF-BAE6-CBBC3AC3E99F}" srcOrd="1" destOrd="0" presId="urn:microsoft.com/office/officeart/2005/8/layout/hierarchy2"/>
    <dgm:cxn modelId="{423D5EE9-654D-4118-B353-0E6BD85C2AC8}" srcId="{D77DA21F-B5C7-4DB8-904E-69A4B1DDB29D}" destId="{93B6F58A-E87B-4BA0-9C72-F1CE3C3051C0}" srcOrd="2" destOrd="0" parTransId="{F3391856-8231-4635-ABAE-94EA45328DE5}" sibTransId="{0BACD7D4-FF46-4EF2-ACF2-D8415D553139}"/>
    <dgm:cxn modelId="{0062F1A7-74B8-495F-ACC8-AE2D46C03231}" srcId="{F895B834-C102-4223-BC8D-F886896CB8FF}" destId="{865056E3-F021-41E7-B027-2DD1EF230B9E}" srcOrd="1" destOrd="0" parTransId="{AA3B60FC-B745-44AC-8BFB-35C1A6F3DACA}" sibTransId="{208491A9-1288-49AA-BDD8-B2B7F6863F45}"/>
    <dgm:cxn modelId="{B589BF29-2ECE-42D3-803E-448387AE559A}" type="presOf" srcId="{489896AC-DBEB-4A91-B1FE-F27A79C710F3}" destId="{9F59AC09-DBDB-4D23-B213-6D19925A4F72}" srcOrd="0" destOrd="0" presId="urn:microsoft.com/office/officeart/2005/8/layout/hierarchy2"/>
    <dgm:cxn modelId="{68F2B569-E0A1-440E-A778-216D713FC06B}" type="presOf" srcId="{3543D821-D93C-4A17-92FA-BEE5AE22F0B0}" destId="{D0964C6D-6498-4624-80D2-87987478D2C6}" srcOrd="0" destOrd="0" presId="urn:microsoft.com/office/officeart/2005/8/layout/hierarchy2"/>
    <dgm:cxn modelId="{BB72976D-EDF0-4AED-8B07-D66C7A9C2A55}" type="presOf" srcId="{ACCEDFEF-A1E8-421F-B3BF-DD7CEDCA3F65}" destId="{1266A474-9503-4694-9A2C-685EA0EC2943}" srcOrd="0" destOrd="0" presId="urn:microsoft.com/office/officeart/2005/8/layout/hierarchy2"/>
    <dgm:cxn modelId="{FB5507CA-3B18-4613-8AF3-5EC1E426A6E6}" type="presOf" srcId="{F9E4983B-41CD-4E57-BC41-0EEF5E629D7C}" destId="{451694FF-5372-4E12-98DB-D2913B23D6A2}" srcOrd="0" destOrd="0" presId="urn:microsoft.com/office/officeart/2005/8/layout/hierarchy2"/>
    <dgm:cxn modelId="{38636CF1-E85C-4477-A000-7B766E2CD3A0}" type="presOf" srcId="{54612F4A-330B-43F3-A65E-1FAE3A819825}" destId="{FD2CF6D4-D7B5-49E5-AFB0-E14E2D6E9643}" srcOrd="0" destOrd="0" presId="urn:microsoft.com/office/officeart/2005/8/layout/hierarchy2"/>
    <dgm:cxn modelId="{1EFB41E5-98E3-453A-ADB1-41705AA5801C}" type="presOf" srcId="{C5C338A7-4ED9-4766-824C-0595DAB5F14D}" destId="{790F725B-B1E6-46FF-AB62-9356B2A920C4}" srcOrd="0" destOrd="0" presId="urn:microsoft.com/office/officeart/2005/8/layout/hierarchy2"/>
    <dgm:cxn modelId="{59F27C79-0C01-4F5B-AB24-DC3ECEE28047}" srcId="{C295D2E4-A84B-4D8B-9EE2-B2D6CB92CE96}" destId="{ACCEDFEF-A1E8-421F-B3BF-DD7CEDCA3F65}" srcOrd="2" destOrd="0" parTransId="{8F5473B7-220F-496F-B2F7-0CCE8F46EC5A}" sibTransId="{70880AB2-05ED-4C07-944F-59E66FC82CBE}"/>
    <dgm:cxn modelId="{87933E6E-03CC-4445-9B6F-27E1D5583E03}" type="presOf" srcId="{CEBA2567-F957-4CF6-9101-74EB16FAC726}" destId="{009F4B02-55A3-4C80-ABF0-F8F90D45904E}" srcOrd="1" destOrd="0" presId="urn:microsoft.com/office/officeart/2005/8/layout/hierarchy2"/>
    <dgm:cxn modelId="{E68753B0-CD60-433F-A7AC-FEFC8D999DCB}" srcId="{6DB68E72-782B-4BB0-9207-9E5C05CEB3A5}" destId="{2B3E8B6D-80E0-4620-B8A8-DE53EC4D8879}" srcOrd="0" destOrd="0" parTransId="{11CEDB02-D99F-4BB5-9B43-ABCFEC91B52A}" sibTransId="{DD6632EE-72CD-404D-BE36-DD654953D9CF}"/>
    <dgm:cxn modelId="{9B497D86-446B-4091-939D-C0535F5A2BAA}" type="presOf" srcId="{9FF8029B-39B1-4E82-97C8-9702E4C4B4DA}" destId="{A249608E-CBD4-49FA-B60E-B0750EEF07D9}" srcOrd="0" destOrd="0" presId="urn:microsoft.com/office/officeart/2005/8/layout/hierarchy2"/>
    <dgm:cxn modelId="{FB4D341A-16B2-4C44-9A73-0902F61594EF}" type="presOf" srcId="{C471095C-B1A4-4BFB-9EBF-3D711FD194E9}" destId="{9BF8EC67-4261-4CCC-9E7F-A027F7BC2996}" srcOrd="0" destOrd="0" presId="urn:microsoft.com/office/officeart/2005/8/layout/hierarchy2"/>
    <dgm:cxn modelId="{FEBDD3E1-514E-4E66-ADD7-72281BD8B4D3}" srcId="{C295D2E4-A84B-4D8B-9EE2-B2D6CB92CE96}" destId="{2012DB7B-872E-4490-B4B0-8F294C2C980B}" srcOrd="0" destOrd="0" parTransId="{54612F4A-330B-43F3-A65E-1FAE3A819825}" sibTransId="{A0A710FA-0099-4388-A5F3-0CA262BAD788}"/>
    <dgm:cxn modelId="{6788004F-B186-4E84-82EE-9B6BD30E845C}" type="presOf" srcId="{54612F4A-330B-43F3-A65E-1FAE3A819825}" destId="{6BD59C92-3E41-4A3C-B404-3B4A0461982B}" srcOrd="1" destOrd="0" presId="urn:microsoft.com/office/officeart/2005/8/layout/hierarchy2"/>
    <dgm:cxn modelId="{99DC4D3C-B3A3-4BE6-8309-50B6576BE88C}" type="presOf" srcId="{18D6D99F-759C-49BF-B9BD-8C7D4AC5A05B}" destId="{8DD753EA-D051-4899-B967-3445204DFB53}" srcOrd="1" destOrd="0" presId="urn:microsoft.com/office/officeart/2005/8/layout/hierarchy2"/>
    <dgm:cxn modelId="{7A034AD8-CD9F-4C83-88AB-6A037F612505}" type="presOf" srcId="{8F5473B7-220F-496F-B2F7-0CCE8F46EC5A}" destId="{EA586DF3-207A-4F2A-82F6-C7ABA5816292}" srcOrd="0" destOrd="0" presId="urn:microsoft.com/office/officeart/2005/8/layout/hierarchy2"/>
    <dgm:cxn modelId="{14DD4762-6E0A-4FFE-838F-968EC7222558}" type="presOf" srcId="{865056E3-F021-41E7-B027-2DD1EF230B9E}" destId="{14049BAC-3DEA-48AC-99AE-70598B4CC0B0}" srcOrd="0" destOrd="0" presId="urn:microsoft.com/office/officeart/2005/8/layout/hierarchy2"/>
    <dgm:cxn modelId="{87B391DC-333F-4A62-93DD-C72F9E092929}" srcId="{F895B834-C102-4223-BC8D-F886896CB8FF}" destId="{B4EBD997-E80C-4E89-852D-4B75B759548F}" srcOrd="2" destOrd="0" parTransId="{6FC4E7CE-17D6-46DA-B1A1-6991C5FDF854}" sibTransId="{D6350E3D-A029-4FD3-B204-C9D53F7C5823}"/>
    <dgm:cxn modelId="{15788858-D274-4753-8029-0BA84A2B4A50}" srcId="{D77DA21F-B5C7-4DB8-904E-69A4B1DDB29D}" destId="{D69667D2-F9CF-4C93-8A8D-B71EA40EE15B}" srcOrd="1" destOrd="0" parTransId="{E6DC28DF-EC58-4616-9CC0-79C6A1528C1D}" sibTransId="{194B030E-B80E-46BE-A59C-C727D531EACD}"/>
    <dgm:cxn modelId="{5349377B-A09D-4FA2-BD06-0C242D32C0C9}" type="presOf" srcId="{96A2D0F7-5051-4629-A2FF-1DA91BD9838B}" destId="{72057A71-416E-4751-85A4-6C1E2114DF4D}" srcOrd="1" destOrd="0" presId="urn:microsoft.com/office/officeart/2005/8/layout/hierarchy2"/>
    <dgm:cxn modelId="{51CF529E-04EA-4872-A221-4FCA48AFB6C3}" type="presOf" srcId="{4C23209D-9FDE-4A4B-86F7-D21A7C70E407}" destId="{821F3F6E-D1E7-454C-8A38-FBDF30387C3D}" srcOrd="0" destOrd="0" presId="urn:microsoft.com/office/officeart/2005/8/layout/hierarchy2"/>
    <dgm:cxn modelId="{5D3AC425-F8A8-4F36-A247-09147102DDD3}" type="presOf" srcId="{BC1C95EE-98E0-4C28-A616-966D9EE3850A}" destId="{FDD5A67D-9347-4A46-B70A-78CE20F743E1}" srcOrd="0" destOrd="0" presId="urn:microsoft.com/office/officeart/2005/8/layout/hierarchy2"/>
    <dgm:cxn modelId="{CB26772D-DC0B-4ECB-8E89-6B45406F63F4}" type="presOf" srcId="{8F5473B7-220F-496F-B2F7-0CCE8F46EC5A}" destId="{775F7623-793D-4539-96BF-6370AC01F9F7}" srcOrd="1" destOrd="0" presId="urn:microsoft.com/office/officeart/2005/8/layout/hierarchy2"/>
    <dgm:cxn modelId="{548FB4EF-E586-46B6-836A-4EB3F43DC299}" srcId="{F895B834-C102-4223-BC8D-F886896CB8FF}" destId="{4C23209D-9FDE-4A4B-86F7-D21A7C70E407}" srcOrd="4" destOrd="0" parTransId="{35817052-627B-41B7-976A-A1263A9F35BE}" sibTransId="{22536A86-D1CF-4ED9-BC30-47796CF0E5B3}"/>
    <dgm:cxn modelId="{C561B05A-B7E7-48D4-B5C6-D5B8564C1C37}" type="presOf" srcId="{C295D2E4-A84B-4D8B-9EE2-B2D6CB92CE96}" destId="{DD538D5B-2F2A-4A78-9857-4A07E9ABF08B}" srcOrd="0" destOrd="0" presId="urn:microsoft.com/office/officeart/2005/8/layout/hierarchy2"/>
    <dgm:cxn modelId="{04EEE5E8-F913-475F-B9AF-2F623AF9E2C8}" srcId="{2B3E8B6D-80E0-4620-B8A8-DE53EC4D8879}" destId="{0CFEC03D-1448-48CA-93F9-8F09B831E458}" srcOrd="1" destOrd="0" parTransId="{BC1C95EE-98E0-4C28-A616-966D9EE3850A}" sibTransId="{E73449C8-1C42-43E4-8EBE-82F4AE756060}"/>
    <dgm:cxn modelId="{C6407732-9381-4BDF-B626-F3DA35DC72AD}" srcId="{2B3E8B6D-80E0-4620-B8A8-DE53EC4D8879}" destId="{C295D2E4-A84B-4D8B-9EE2-B2D6CB92CE96}" srcOrd="0" destOrd="0" parTransId="{96A2D0F7-5051-4629-A2FF-1DA91BD9838B}" sibTransId="{728534E9-C6D3-4EAF-BA6F-47DD88991120}"/>
    <dgm:cxn modelId="{7DA3C2A4-1014-417F-AB2F-F1AE530A5876}" type="presOf" srcId="{F3391856-8231-4635-ABAE-94EA45328DE5}" destId="{0CE42FB1-CB72-47D8-84FE-3E9C18654412}" srcOrd="0" destOrd="0" presId="urn:microsoft.com/office/officeart/2005/8/layout/hierarchy2"/>
    <dgm:cxn modelId="{B0E983AF-3910-486E-852F-0B0B91B9DCE0}" type="presOf" srcId="{A5F8048B-62E3-444D-92E8-9B819605AA1F}" destId="{C33C0808-413A-4D4C-BEB4-F1FEF22502F6}" srcOrd="0" destOrd="0" presId="urn:microsoft.com/office/officeart/2005/8/layout/hierarchy2"/>
    <dgm:cxn modelId="{EF85BE28-049C-4CDF-BFC7-DBAF63FD331B}" type="presOf" srcId="{2ABE72D5-F87B-4743-86F9-709735E82C0A}" destId="{B898939E-AC29-4852-AB5C-703269CBD367}" srcOrd="0" destOrd="0" presId="urn:microsoft.com/office/officeart/2005/8/layout/hierarchy2"/>
    <dgm:cxn modelId="{EF849E21-3594-424C-9118-42D8B2953483}" type="presOf" srcId="{D03A8AE9-0682-4C11-86B1-457715D92131}" destId="{9C37F8D3-2CB8-4F3B-99B0-DFCB8E2251C6}" srcOrd="0" destOrd="0" presId="urn:microsoft.com/office/officeart/2005/8/layout/hierarchy2"/>
    <dgm:cxn modelId="{4103DB3B-2449-4062-95EA-E6D834928C31}" type="presOf" srcId="{0CFEC03D-1448-48CA-93F9-8F09B831E458}" destId="{49B8DFD4-8D06-4B18-9870-0376CDBF651E}" srcOrd="0" destOrd="0" presId="urn:microsoft.com/office/officeart/2005/8/layout/hierarchy2"/>
    <dgm:cxn modelId="{05671B9B-4562-4298-AD32-C85553A8BCDC}" type="presOf" srcId="{E6DC28DF-EC58-4616-9CC0-79C6A1528C1D}" destId="{4E7CC3D6-3107-4D18-A08D-3B85E9A8A3AB}" srcOrd="1" destOrd="0" presId="urn:microsoft.com/office/officeart/2005/8/layout/hierarchy2"/>
    <dgm:cxn modelId="{DE8F35A1-D93D-4959-9F09-D973E6148759}" type="presOf" srcId="{6FC4E7CE-17D6-46DA-B1A1-6991C5FDF854}" destId="{EABA230A-49B6-469F-81C6-00344F8ED632}" srcOrd="0" destOrd="0" presId="urn:microsoft.com/office/officeart/2005/8/layout/hierarchy2"/>
    <dgm:cxn modelId="{D94710F1-574D-4F08-AA48-4D1C184198EC}" type="presOf" srcId="{35817052-627B-41B7-976A-A1263A9F35BE}" destId="{9F9AAC94-D43D-41E4-B18A-3EE6E09F0969}" srcOrd="0" destOrd="0" presId="urn:microsoft.com/office/officeart/2005/8/layout/hierarchy2"/>
    <dgm:cxn modelId="{6A9EEA10-6155-4D81-AAB9-6FAAAC40F7C3}" type="presOf" srcId="{6DB68E72-782B-4BB0-9207-9E5C05CEB3A5}" destId="{FDC5EF30-12ED-4F8F-8B8D-9032F010BC45}" srcOrd="0" destOrd="0" presId="urn:microsoft.com/office/officeart/2005/8/layout/hierarchy2"/>
    <dgm:cxn modelId="{D678D218-A9DF-4462-B74C-BC599B352FA5}" type="presOf" srcId="{C5C338A7-4ED9-4766-824C-0595DAB5F14D}" destId="{EF339C35-F360-48DA-B79C-B8EF746B86E0}" srcOrd="1" destOrd="0" presId="urn:microsoft.com/office/officeart/2005/8/layout/hierarchy2"/>
    <dgm:cxn modelId="{62CEB361-DEAE-44A7-BBF4-14EDFCAE2639}" type="presOf" srcId="{AA3B60FC-B745-44AC-8BFB-35C1A6F3DACA}" destId="{A53AF1F7-E3A6-489B-B76D-E2697D880E2B}" srcOrd="1" destOrd="0" presId="urn:microsoft.com/office/officeart/2005/8/layout/hierarchy2"/>
    <dgm:cxn modelId="{284B5303-5813-4F16-ADBF-0AB3C32280B0}" type="presOf" srcId="{F9E4983B-41CD-4E57-BC41-0EEF5E629D7C}" destId="{10F0E0C2-45B2-4A40-9AC4-85C56E49D42C}" srcOrd="1" destOrd="0" presId="urn:microsoft.com/office/officeart/2005/8/layout/hierarchy2"/>
    <dgm:cxn modelId="{8895391B-293B-4749-ABBE-B666BFA8E55B}" srcId="{0CFEC03D-1448-48CA-93F9-8F09B831E458}" destId="{F895B834-C102-4223-BC8D-F886896CB8FF}" srcOrd="0" destOrd="0" parTransId="{2ABE72D5-F87B-4743-86F9-709735E82C0A}" sibTransId="{E426B644-3C68-4BEE-B64C-2412C13A831B}"/>
    <dgm:cxn modelId="{96B761C2-243B-4329-80A0-B7DC210CF227}" type="presOf" srcId="{E6DC28DF-EC58-4616-9CC0-79C6A1528C1D}" destId="{10AF796A-C072-4D5B-A9BB-5770608A88AD}" srcOrd="0" destOrd="0" presId="urn:microsoft.com/office/officeart/2005/8/layout/hierarchy2"/>
    <dgm:cxn modelId="{F2A93DF8-4FB4-4A0C-9096-DDC492914516}" type="presOf" srcId="{B4EBD997-E80C-4E89-852D-4B75B759548F}" destId="{B1A88A76-94A1-4E1F-B70A-8499A76EBF1A}" srcOrd="0" destOrd="0" presId="urn:microsoft.com/office/officeart/2005/8/layout/hierarchy2"/>
    <dgm:cxn modelId="{580D31AC-8381-42D6-AF2C-04104EC3E98D}" type="presOf" srcId="{5ABC1E2C-27A1-48DA-A771-DB4E3BC1EA15}" destId="{D0BD89AA-8464-4031-A5BD-77332CFFF765}" srcOrd="1" destOrd="0" presId="urn:microsoft.com/office/officeart/2005/8/layout/hierarchy2"/>
    <dgm:cxn modelId="{8F4BF7A3-4E49-4BD0-9549-E0FBA86A97EC}" srcId="{0CFEC03D-1448-48CA-93F9-8F09B831E458}" destId="{D77DA21F-B5C7-4DB8-904E-69A4B1DDB29D}" srcOrd="1" destOrd="0" parTransId="{D03A8AE9-0682-4C11-86B1-457715D92131}" sibTransId="{66A6198E-2D9D-4DF7-9A05-B63D7BE7FBE8}"/>
    <dgm:cxn modelId="{52DA06DF-079C-4CC2-AB06-8EE4FD424146}" srcId="{D77DA21F-B5C7-4DB8-904E-69A4B1DDB29D}" destId="{9FF8029B-39B1-4E82-97C8-9702E4C4B4DA}" srcOrd="0" destOrd="0" parTransId="{F9E4983B-41CD-4E57-BC41-0EEF5E629D7C}" sibTransId="{C0683D6B-DFF2-49D5-B233-F2C010868064}"/>
    <dgm:cxn modelId="{CBC5EF2C-5C66-4700-B1F6-06A665FDAC72}" type="presOf" srcId="{D03A8AE9-0682-4C11-86B1-457715D92131}" destId="{67BC4703-63E2-40D2-A0B3-9A131A10457D}" srcOrd="1" destOrd="0" presId="urn:microsoft.com/office/officeart/2005/8/layout/hierarchy2"/>
    <dgm:cxn modelId="{ADECD211-592B-4A50-B97F-7235164B8D5F}" type="presOf" srcId="{F7CB2F57-CC68-43AE-8F0D-4BF45E8D5EE0}" destId="{13E3D57F-9825-4093-8F43-5CE256FD4E32}" srcOrd="1" destOrd="0" presId="urn:microsoft.com/office/officeart/2005/8/layout/hierarchy2"/>
    <dgm:cxn modelId="{22A75222-DE1F-4B3F-A716-06419A5D59BE}" srcId="{C295D2E4-A84B-4D8B-9EE2-B2D6CB92CE96}" destId="{3543D821-D93C-4A17-92FA-BEE5AE22F0B0}" srcOrd="1" destOrd="0" parTransId="{C5C338A7-4ED9-4766-824C-0595DAB5F14D}" sibTransId="{BB13D353-C6C8-4B25-AEBC-BB68CBA63507}"/>
    <dgm:cxn modelId="{A22A1F36-C9EA-41EB-A172-0AE9C6EA5995}" type="presOf" srcId="{D69667D2-F9CF-4C93-8A8D-B71EA40EE15B}" destId="{83902421-FB87-4D0A-AB81-6704D36BE41F}" srcOrd="0" destOrd="0" presId="urn:microsoft.com/office/officeart/2005/8/layout/hierarchy2"/>
    <dgm:cxn modelId="{98F25E94-5D10-4EE6-AFE9-29C05CB1CBFB}" type="presOf" srcId="{AA3B60FC-B745-44AC-8BFB-35C1A6F3DACA}" destId="{C645A203-A480-43A8-AE2D-9858E56956DF}" srcOrd="0" destOrd="0" presId="urn:microsoft.com/office/officeart/2005/8/layout/hierarchy2"/>
    <dgm:cxn modelId="{BF03A5E4-43F4-415C-BC17-E6AC39D5BC22}" srcId="{F895B834-C102-4223-BC8D-F886896CB8FF}" destId="{A5F8048B-62E3-444D-92E8-9B819605AA1F}" srcOrd="3" destOrd="0" parTransId="{5ABC1E2C-27A1-48DA-A771-DB4E3BC1EA15}" sibTransId="{8BECEA28-4871-498B-AE6E-65B880DA52D9}"/>
    <dgm:cxn modelId="{919AD8FA-1804-4711-BFDC-6D4B71E7EB4E}" type="presOf" srcId="{6FC4E7CE-17D6-46DA-B1A1-6991C5FDF854}" destId="{D3247791-390F-4810-8886-6A88D78DB782}" srcOrd="1" destOrd="0" presId="urn:microsoft.com/office/officeart/2005/8/layout/hierarchy2"/>
    <dgm:cxn modelId="{CBECCEEF-92F6-4C3F-B1B9-C6A6843257A4}" type="presOf" srcId="{2012DB7B-872E-4490-B4B0-8F294C2C980B}" destId="{4594D279-E1C9-4A4C-B306-47A4A8FA1EB0}" srcOrd="0" destOrd="0" presId="urn:microsoft.com/office/officeart/2005/8/layout/hierarchy2"/>
    <dgm:cxn modelId="{D2AA9C60-2B03-426A-BB2D-36CC43D7DE36}" type="presOf" srcId="{F7CB2F57-CC68-43AE-8F0D-4BF45E8D5EE0}" destId="{7DCF5360-CF7D-4C18-9261-2B6A192F96E9}" srcOrd="0" destOrd="0" presId="urn:microsoft.com/office/officeart/2005/8/layout/hierarchy2"/>
    <dgm:cxn modelId="{FA5D6DE7-D4D2-465E-B834-25E3B43F051F}" type="presOf" srcId="{96A2D0F7-5051-4629-A2FF-1DA91BD9838B}" destId="{2CD8C096-C827-4538-B80B-3CF401BAD55E}" srcOrd="0" destOrd="0" presId="urn:microsoft.com/office/officeart/2005/8/layout/hierarchy2"/>
    <dgm:cxn modelId="{F92B9ABF-1645-4185-9391-C9A48EA12345}" srcId="{D77DA21F-B5C7-4DB8-904E-69A4B1DDB29D}" destId="{489896AC-DBEB-4A91-B1FE-F27A79C710F3}" srcOrd="3" destOrd="0" parTransId="{F7CB2F57-CC68-43AE-8F0D-4BF45E8D5EE0}" sibTransId="{CE99CE44-7D0B-45E8-BD91-E16B79E6408A}"/>
    <dgm:cxn modelId="{8956018B-4A27-4EE6-906F-66BD49EB18C8}" type="presOf" srcId="{F895B834-C102-4223-BC8D-F886896CB8FF}" destId="{6437641E-FA92-4C86-A62C-5395665BFC2F}" srcOrd="0" destOrd="0" presId="urn:microsoft.com/office/officeart/2005/8/layout/hierarchy2"/>
    <dgm:cxn modelId="{EAA0C02B-D2DA-422F-827F-7D52EC393696}" type="presOf" srcId="{2B3E8B6D-80E0-4620-B8A8-DE53EC4D8879}" destId="{63DAEC2D-78D6-4857-9547-1FA2C6396B78}" srcOrd="0" destOrd="0" presId="urn:microsoft.com/office/officeart/2005/8/layout/hierarchy2"/>
    <dgm:cxn modelId="{246483CA-014D-4E55-8351-49B6833CD7FC}" type="presOf" srcId="{5ABC1E2C-27A1-48DA-A771-DB4E3BC1EA15}" destId="{72728277-D208-4C52-BAD8-6F97E62A23C3}" srcOrd="0" destOrd="0" presId="urn:microsoft.com/office/officeart/2005/8/layout/hierarchy2"/>
    <dgm:cxn modelId="{E4915FFE-AB22-488A-9E69-DEDBB4BE1C2E}" type="presOf" srcId="{CEBA2567-F957-4CF6-9101-74EB16FAC726}" destId="{BC8C08BD-BAA7-4C67-91D3-0498D35DEA0E}" srcOrd="0" destOrd="0" presId="urn:microsoft.com/office/officeart/2005/8/layout/hierarchy2"/>
    <dgm:cxn modelId="{815F018C-D92C-446C-957B-FCAA753ECBB2}" type="presOf" srcId="{F3391856-8231-4635-ABAE-94EA45328DE5}" destId="{1993557D-8D5A-4206-8E76-DDF445A59F0F}" srcOrd="1" destOrd="0" presId="urn:microsoft.com/office/officeart/2005/8/layout/hierarchy2"/>
    <dgm:cxn modelId="{1037A27E-AC52-4503-9447-8B4C839BE6F8}" type="presOf" srcId="{93B6F58A-E87B-4BA0-9C72-F1CE3C3051C0}" destId="{214435B4-219E-4937-829B-1516F815FB46}" srcOrd="0" destOrd="0" presId="urn:microsoft.com/office/officeart/2005/8/layout/hierarchy2"/>
    <dgm:cxn modelId="{EE139D4D-166E-47C5-99BD-71539340D917}" type="presParOf" srcId="{FDC5EF30-12ED-4F8F-8B8D-9032F010BC45}" destId="{894F62E6-0570-438E-AC28-EBAFE62270C4}" srcOrd="0" destOrd="0" presId="urn:microsoft.com/office/officeart/2005/8/layout/hierarchy2"/>
    <dgm:cxn modelId="{0B73D502-07D2-47EA-A159-3FB7E83DF2F3}" type="presParOf" srcId="{894F62E6-0570-438E-AC28-EBAFE62270C4}" destId="{63DAEC2D-78D6-4857-9547-1FA2C6396B78}" srcOrd="0" destOrd="0" presId="urn:microsoft.com/office/officeart/2005/8/layout/hierarchy2"/>
    <dgm:cxn modelId="{83EFC756-D08D-4AF3-AC87-D4A9E56B6450}" type="presParOf" srcId="{894F62E6-0570-438E-AC28-EBAFE62270C4}" destId="{95F7F125-4573-4450-8F8B-4BCB8320ED9D}" srcOrd="1" destOrd="0" presId="urn:microsoft.com/office/officeart/2005/8/layout/hierarchy2"/>
    <dgm:cxn modelId="{DC553A06-30CC-4CCC-80EB-B923AAD8E0BE}" type="presParOf" srcId="{95F7F125-4573-4450-8F8B-4BCB8320ED9D}" destId="{2CD8C096-C827-4538-B80B-3CF401BAD55E}" srcOrd="0" destOrd="0" presId="urn:microsoft.com/office/officeart/2005/8/layout/hierarchy2"/>
    <dgm:cxn modelId="{2441EE00-0C24-407D-BB63-BC6ED692311B}" type="presParOf" srcId="{2CD8C096-C827-4538-B80B-3CF401BAD55E}" destId="{72057A71-416E-4751-85A4-6C1E2114DF4D}" srcOrd="0" destOrd="0" presId="urn:microsoft.com/office/officeart/2005/8/layout/hierarchy2"/>
    <dgm:cxn modelId="{EEEB7B60-1D9D-464D-AF67-25BCB2FE375E}" type="presParOf" srcId="{95F7F125-4573-4450-8F8B-4BCB8320ED9D}" destId="{A49B4D95-C67C-4F5E-A81E-6E713EC6B5BD}" srcOrd="1" destOrd="0" presId="urn:microsoft.com/office/officeart/2005/8/layout/hierarchy2"/>
    <dgm:cxn modelId="{255D05CC-FA7C-4F34-B49B-7F3B873CB3BA}" type="presParOf" srcId="{A49B4D95-C67C-4F5E-A81E-6E713EC6B5BD}" destId="{DD538D5B-2F2A-4A78-9857-4A07E9ABF08B}" srcOrd="0" destOrd="0" presId="urn:microsoft.com/office/officeart/2005/8/layout/hierarchy2"/>
    <dgm:cxn modelId="{85075271-D082-4616-B0DF-4E8B169B29AD}" type="presParOf" srcId="{A49B4D95-C67C-4F5E-A81E-6E713EC6B5BD}" destId="{A3A455CE-7B89-4403-A4D3-BEA78F3DAEB5}" srcOrd="1" destOrd="0" presId="urn:microsoft.com/office/officeart/2005/8/layout/hierarchy2"/>
    <dgm:cxn modelId="{B6F5AC3B-6B2E-484F-B3FF-10B563ECCFF1}" type="presParOf" srcId="{A3A455CE-7B89-4403-A4D3-BEA78F3DAEB5}" destId="{FD2CF6D4-D7B5-49E5-AFB0-E14E2D6E9643}" srcOrd="0" destOrd="0" presId="urn:microsoft.com/office/officeart/2005/8/layout/hierarchy2"/>
    <dgm:cxn modelId="{10E37E52-AF7C-4D90-A48C-382870BB29C3}" type="presParOf" srcId="{FD2CF6D4-D7B5-49E5-AFB0-E14E2D6E9643}" destId="{6BD59C92-3E41-4A3C-B404-3B4A0461982B}" srcOrd="0" destOrd="0" presId="urn:microsoft.com/office/officeart/2005/8/layout/hierarchy2"/>
    <dgm:cxn modelId="{4EBF59DF-604D-4AF2-AD7A-2D83B76E5CA8}" type="presParOf" srcId="{A3A455CE-7B89-4403-A4D3-BEA78F3DAEB5}" destId="{F3651D02-F579-4853-8E73-1DFBA6BB6A92}" srcOrd="1" destOrd="0" presId="urn:microsoft.com/office/officeart/2005/8/layout/hierarchy2"/>
    <dgm:cxn modelId="{F867DFC6-999B-48B2-AE79-8437A5AC7630}" type="presParOf" srcId="{F3651D02-F579-4853-8E73-1DFBA6BB6A92}" destId="{4594D279-E1C9-4A4C-B306-47A4A8FA1EB0}" srcOrd="0" destOrd="0" presId="urn:microsoft.com/office/officeart/2005/8/layout/hierarchy2"/>
    <dgm:cxn modelId="{C91AB9C9-8B64-45D7-835D-D216D7107F82}" type="presParOf" srcId="{F3651D02-F579-4853-8E73-1DFBA6BB6A92}" destId="{148FC254-4576-448C-81D6-4C89EE31B9AA}" srcOrd="1" destOrd="0" presId="urn:microsoft.com/office/officeart/2005/8/layout/hierarchy2"/>
    <dgm:cxn modelId="{725BADF0-78A4-4B4D-AE75-5D8A66961137}" type="presParOf" srcId="{A3A455CE-7B89-4403-A4D3-BEA78F3DAEB5}" destId="{790F725B-B1E6-46FF-AB62-9356B2A920C4}" srcOrd="2" destOrd="0" presId="urn:microsoft.com/office/officeart/2005/8/layout/hierarchy2"/>
    <dgm:cxn modelId="{5F065CA6-434E-4A28-A0F3-2418A336BFD4}" type="presParOf" srcId="{790F725B-B1E6-46FF-AB62-9356B2A920C4}" destId="{EF339C35-F360-48DA-B79C-B8EF746B86E0}" srcOrd="0" destOrd="0" presId="urn:microsoft.com/office/officeart/2005/8/layout/hierarchy2"/>
    <dgm:cxn modelId="{4C038D51-7448-4925-956A-830A59D63A0C}" type="presParOf" srcId="{A3A455CE-7B89-4403-A4D3-BEA78F3DAEB5}" destId="{F955D911-2D9D-40D9-8E62-88CFE85F6654}" srcOrd="3" destOrd="0" presId="urn:microsoft.com/office/officeart/2005/8/layout/hierarchy2"/>
    <dgm:cxn modelId="{D0BAB339-8D65-466D-8FBE-8B743E141D6E}" type="presParOf" srcId="{F955D911-2D9D-40D9-8E62-88CFE85F6654}" destId="{D0964C6D-6498-4624-80D2-87987478D2C6}" srcOrd="0" destOrd="0" presId="urn:microsoft.com/office/officeart/2005/8/layout/hierarchy2"/>
    <dgm:cxn modelId="{6B86124B-29F3-4D8D-8B94-FCAB5C656B92}" type="presParOf" srcId="{F955D911-2D9D-40D9-8E62-88CFE85F6654}" destId="{1E2C077D-ACEC-4979-9FCD-11DC1113981C}" srcOrd="1" destOrd="0" presId="urn:microsoft.com/office/officeart/2005/8/layout/hierarchy2"/>
    <dgm:cxn modelId="{3EC06C93-7FC4-4369-BC05-818BD7F5DDD3}" type="presParOf" srcId="{A3A455CE-7B89-4403-A4D3-BEA78F3DAEB5}" destId="{EA586DF3-207A-4F2A-82F6-C7ABA5816292}" srcOrd="4" destOrd="0" presId="urn:microsoft.com/office/officeart/2005/8/layout/hierarchy2"/>
    <dgm:cxn modelId="{6B78DACE-7EDE-4C0B-B17E-C5A27E627FF6}" type="presParOf" srcId="{EA586DF3-207A-4F2A-82F6-C7ABA5816292}" destId="{775F7623-793D-4539-96BF-6370AC01F9F7}" srcOrd="0" destOrd="0" presId="urn:microsoft.com/office/officeart/2005/8/layout/hierarchy2"/>
    <dgm:cxn modelId="{59F31EE3-AC61-405E-8DB8-FBDAFA53081B}" type="presParOf" srcId="{A3A455CE-7B89-4403-A4D3-BEA78F3DAEB5}" destId="{1FF784D6-6C45-4AD8-B8C1-955FBAB2FEFF}" srcOrd="5" destOrd="0" presId="urn:microsoft.com/office/officeart/2005/8/layout/hierarchy2"/>
    <dgm:cxn modelId="{B2EE4D03-523B-4402-9DF9-14E92C42DD4C}" type="presParOf" srcId="{1FF784D6-6C45-4AD8-B8C1-955FBAB2FEFF}" destId="{1266A474-9503-4694-9A2C-685EA0EC2943}" srcOrd="0" destOrd="0" presId="urn:microsoft.com/office/officeart/2005/8/layout/hierarchy2"/>
    <dgm:cxn modelId="{97A68AF9-5B58-497E-B01B-A268C823CF93}" type="presParOf" srcId="{1FF784D6-6C45-4AD8-B8C1-955FBAB2FEFF}" destId="{F951456D-9ECB-4DA3-92DB-A5F42FB8952A}" srcOrd="1" destOrd="0" presId="urn:microsoft.com/office/officeart/2005/8/layout/hierarchy2"/>
    <dgm:cxn modelId="{85E77A60-6317-4833-9E29-763B14EE95D9}" type="presParOf" srcId="{A3A455CE-7B89-4403-A4D3-BEA78F3DAEB5}" destId="{F4AEE0F2-9DD0-45F5-BC40-42F262C5CB96}" srcOrd="6" destOrd="0" presId="urn:microsoft.com/office/officeart/2005/8/layout/hierarchy2"/>
    <dgm:cxn modelId="{414260E7-5A34-4AB5-BBD4-3BF1B6AE9675}" type="presParOf" srcId="{F4AEE0F2-9DD0-45F5-BC40-42F262C5CB96}" destId="{8DD753EA-D051-4899-B967-3445204DFB53}" srcOrd="0" destOrd="0" presId="urn:microsoft.com/office/officeart/2005/8/layout/hierarchy2"/>
    <dgm:cxn modelId="{80AFE6E5-0877-4DA3-9279-6C1AC4CFB9DE}" type="presParOf" srcId="{A3A455CE-7B89-4403-A4D3-BEA78F3DAEB5}" destId="{7DDE40B2-85F4-4F85-958F-992C1E65290D}" srcOrd="7" destOrd="0" presId="urn:microsoft.com/office/officeart/2005/8/layout/hierarchy2"/>
    <dgm:cxn modelId="{51CA334B-B688-4F22-94D4-B719437FD8F8}" type="presParOf" srcId="{7DDE40B2-85F4-4F85-958F-992C1E65290D}" destId="{9BF8EC67-4261-4CCC-9E7F-A027F7BC2996}" srcOrd="0" destOrd="0" presId="urn:microsoft.com/office/officeart/2005/8/layout/hierarchy2"/>
    <dgm:cxn modelId="{0E75C18E-5A81-4CAC-95B9-6F332E70F96E}" type="presParOf" srcId="{7DDE40B2-85F4-4F85-958F-992C1E65290D}" destId="{436A94E7-DF6F-4A33-BD44-6E322B9AF521}" srcOrd="1" destOrd="0" presId="urn:microsoft.com/office/officeart/2005/8/layout/hierarchy2"/>
    <dgm:cxn modelId="{1D4775BA-FB6B-4D05-8EA4-B77B2DC734E7}" type="presParOf" srcId="{95F7F125-4573-4450-8F8B-4BCB8320ED9D}" destId="{FDD5A67D-9347-4A46-B70A-78CE20F743E1}" srcOrd="2" destOrd="0" presId="urn:microsoft.com/office/officeart/2005/8/layout/hierarchy2"/>
    <dgm:cxn modelId="{3EC03DBB-3649-4D22-A1D7-15D72DAEE802}" type="presParOf" srcId="{FDD5A67D-9347-4A46-B70A-78CE20F743E1}" destId="{BE980EE5-18C5-4C08-9978-AEE9DF435D4C}" srcOrd="0" destOrd="0" presId="urn:microsoft.com/office/officeart/2005/8/layout/hierarchy2"/>
    <dgm:cxn modelId="{E35B4708-26D7-4C14-B297-3FDBFD971287}" type="presParOf" srcId="{95F7F125-4573-4450-8F8B-4BCB8320ED9D}" destId="{E95208FE-E882-40D8-B1D1-DCCF2B19600F}" srcOrd="3" destOrd="0" presId="urn:microsoft.com/office/officeart/2005/8/layout/hierarchy2"/>
    <dgm:cxn modelId="{514419D4-3B88-4CE1-A90C-FDE109E66314}" type="presParOf" srcId="{E95208FE-E882-40D8-B1D1-DCCF2B19600F}" destId="{49B8DFD4-8D06-4B18-9870-0376CDBF651E}" srcOrd="0" destOrd="0" presId="urn:microsoft.com/office/officeart/2005/8/layout/hierarchy2"/>
    <dgm:cxn modelId="{A54B876F-3F3B-4175-933C-9A80C5B04DFE}" type="presParOf" srcId="{E95208FE-E882-40D8-B1D1-DCCF2B19600F}" destId="{3B3885B3-2BDF-4A89-8F80-8E3840279907}" srcOrd="1" destOrd="0" presId="urn:microsoft.com/office/officeart/2005/8/layout/hierarchy2"/>
    <dgm:cxn modelId="{5C498EF4-CFAE-463E-A2A6-0584E5C5BD0D}" type="presParOf" srcId="{3B3885B3-2BDF-4A89-8F80-8E3840279907}" destId="{B898939E-AC29-4852-AB5C-703269CBD367}" srcOrd="0" destOrd="0" presId="urn:microsoft.com/office/officeart/2005/8/layout/hierarchy2"/>
    <dgm:cxn modelId="{C0351DCF-7330-44D8-A4B5-CE266F8496E6}" type="presParOf" srcId="{B898939E-AC29-4852-AB5C-703269CBD367}" destId="{8C3C6EBB-E9F6-407A-BDEF-570C96A9A9F9}" srcOrd="0" destOrd="0" presId="urn:microsoft.com/office/officeart/2005/8/layout/hierarchy2"/>
    <dgm:cxn modelId="{6CBD6B61-E2EB-4678-AA2B-37B44D67DE44}" type="presParOf" srcId="{3B3885B3-2BDF-4A89-8F80-8E3840279907}" destId="{35C44497-FFEA-4717-8169-8FB4D03501CD}" srcOrd="1" destOrd="0" presId="urn:microsoft.com/office/officeart/2005/8/layout/hierarchy2"/>
    <dgm:cxn modelId="{FFAA65EC-12EE-4B75-BDC7-662DB2F8AC97}" type="presParOf" srcId="{35C44497-FFEA-4717-8169-8FB4D03501CD}" destId="{6437641E-FA92-4C86-A62C-5395665BFC2F}" srcOrd="0" destOrd="0" presId="urn:microsoft.com/office/officeart/2005/8/layout/hierarchy2"/>
    <dgm:cxn modelId="{81ADDC1E-4502-4771-A750-B8AC48160792}" type="presParOf" srcId="{35C44497-FFEA-4717-8169-8FB4D03501CD}" destId="{78329D9E-46BF-4EB1-8024-0B3D5E6DC156}" srcOrd="1" destOrd="0" presId="urn:microsoft.com/office/officeart/2005/8/layout/hierarchy2"/>
    <dgm:cxn modelId="{F9802043-F17D-42C5-8A3B-1FE2A2D9C054}" type="presParOf" srcId="{78329D9E-46BF-4EB1-8024-0B3D5E6DC156}" destId="{BC8C08BD-BAA7-4C67-91D3-0498D35DEA0E}" srcOrd="0" destOrd="0" presId="urn:microsoft.com/office/officeart/2005/8/layout/hierarchy2"/>
    <dgm:cxn modelId="{B196D7F8-4D48-472A-8FC9-998990D045AB}" type="presParOf" srcId="{BC8C08BD-BAA7-4C67-91D3-0498D35DEA0E}" destId="{009F4B02-55A3-4C80-ABF0-F8F90D45904E}" srcOrd="0" destOrd="0" presId="urn:microsoft.com/office/officeart/2005/8/layout/hierarchy2"/>
    <dgm:cxn modelId="{74989786-714B-47D3-B92E-FF7B879327D1}" type="presParOf" srcId="{78329D9E-46BF-4EB1-8024-0B3D5E6DC156}" destId="{96C78B53-7C34-4D0E-ADA7-8AC52BE9E39C}" srcOrd="1" destOrd="0" presId="urn:microsoft.com/office/officeart/2005/8/layout/hierarchy2"/>
    <dgm:cxn modelId="{B318E8C4-B4D9-48CE-990D-477C0692B541}" type="presParOf" srcId="{96C78B53-7C34-4D0E-ADA7-8AC52BE9E39C}" destId="{888BB52A-9870-46D7-A195-18B605B3FAD6}" srcOrd="0" destOrd="0" presId="urn:microsoft.com/office/officeart/2005/8/layout/hierarchy2"/>
    <dgm:cxn modelId="{0F266165-09FA-4758-9EEE-5FD1F6487B3B}" type="presParOf" srcId="{96C78B53-7C34-4D0E-ADA7-8AC52BE9E39C}" destId="{18BDC46E-C6EC-4342-8E7C-CF4A7608D7CA}" srcOrd="1" destOrd="0" presId="urn:microsoft.com/office/officeart/2005/8/layout/hierarchy2"/>
    <dgm:cxn modelId="{80378589-C90C-437C-B9D9-2F7AB7563D0A}" type="presParOf" srcId="{78329D9E-46BF-4EB1-8024-0B3D5E6DC156}" destId="{C645A203-A480-43A8-AE2D-9858E56956DF}" srcOrd="2" destOrd="0" presId="urn:microsoft.com/office/officeart/2005/8/layout/hierarchy2"/>
    <dgm:cxn modelId="{904A2BAA-D2AE-48C8-BDC9-4B5802C0E877}" type="presParOf" srcId="{C645A203-A480-43A8-AE2D-9858E56956DF}" destId="{A53AF1F7-E3A6-489B-B76D-E2697D880E2B}" srcOrd="0" destOrd="0" presId="urn:microsoft.com/office/officeart/2005/8/layout/hierarchy2"/>
    <dgm:cxn modelId="{E30B5456-5B23-4955-AF44-F72217FD703F}" type="presParOf" srcId="{78329D9E-46BF-4EB1-8024-0B3D5E6DC156}" destId="{E8840632-D83D-490E-9AA1-E13267A0D164}" srcOrd="3" destOrd="0" presId="urn:microsoft.com/office/officeart/2005/8/layout/hierarchy2"/>
    <dgm:cxn modelId="{A35D2107-9D1D-4375-AC7C-7FAEBCAD7203}" type="presParOf" srcId="{E8840632-D83D-490E-9AA1-E13267A0D164}" destId="{14049BAC-3DEA-48AC-99AE-70598B4CC0B0}" srcOrd="0" destOrd="0" presId="urn:microsoft.com/office/officeart/2005/8/layout/hierarchy2"/>
    <dgm:cxn modelId="{3FF4A9C4-02F6-4951-B77D-D9EF9680B09D}" type="presParOf" srcId="{E8840632-D83D-490E-9AA1-E13267A0D164}" destId="{18B566CB-B222-4FDE-924B-D1DABF5BA8C1}" srcOrd="1" destOrd="0" presId="urn:microsoft.com/office/officeart/2005/8/layout/hierarchy2"/>
    <dgm:cxn modelId="{B47E276F-D1D7-4662-A85C-47D8CDD02862}" type="presParOf" srcId="{78329D9E-46BF-4EB1-8024-0B3D5E6DC156}" destId="{EABA230A-49B6-469F-81C6-00344F8ED632}" srcOrd="4" destOrd="0" presId="urn:microsoft.com/office/officeart/2005/8/layout/hierarchy2"/>
    <dgm:cxn modelId="{20D98908-C96E-47C6-A599-EDC17E9F1695}" type="presParOf" srcId="{EABA230A-49B6-469F-81C6-00344F8ED632}" destId="{D3247791-390F-4810-8886-6A88D78DB782}" srcOrd="0" destOrd="0" presId="urn:microsoft.com/office/officeart/2005/8/layout/hierarchy2"/>
    <dgm:cxn modelId="{F8CD3FF5-0872-4A05-9690-83DB8A22E221}" type="presParOf" srcId="{78329D9E-46BF-4EB1-8024-0B3D5E6DC156}" destId="{BF779C3C-7CB5-4FE6-932D-41E17ED31DBF}" srcOrd="5" destOrd="0" presId="urn:microsoft.com/office/officeart/2005/8/layout/hierarchy2"/>
    <dgm:cxn modelId="{07B7F717-1DC9-4C10-ADFE-B7428BCE17E7}" type="presParOf" srcId="{BF779C3C-7CB5-4FE6-932D-41E17ED31DBF}" destId="{B1A88A76-94A1-4E1F-B70A-8499A76EBF1A}" srcOrd="0" destOrd="0" presId="urn:microsoft.com/office/officeart/2005/8/layout/hierarchy2"/>
    <dgm:cxn modelId="{5739687E-7ED8-446A-8EF3-EAB2FB0050AF}" type="presParOf" srcId="{BF779C3C-7CB5-4FE6-932D-41E17ED31DBF}" destId="{67DA6504-A64B-4B0B-B985-2B4D5C79EAAB}" srcOrd="1" destOrd="0" presId="urn:microsoft.com/office/officeart/2005/8/layout/hierarchy2"/>
    <dgm:cxn modelId="{732AC091-A150-41DF-9657-F15B23F3AE34}" type="presParOf" srcId="{78329D9E-46BF-4EB1-8024-0B3D5E6DC156}" destId="{72728277-D208-4C52-BAD8-6F97E62A23C3}" srcOrd="6" destOrd="0" presId="urn:microsoft.com/office/officeart/2005/8/layout/hierarchy2"/>
    <dgm:cxn modelId="{B9B76BD6-4BCF-47DE-8229-2F86E1A01DA2}" type="presParOf" srcId="{72728277-D208-4C52-BAD8-6F97E62A23C3}" destId="{D0BD89AA-8464-4031-A5BD-77332CFFF765}" srcOrd="0" destOrd="0" presId="urn:microsoft.com/office/officeart/2005/8/layout/hierarchy2"/>
    <dgm:cxn modelId="{12AB3A72-85E5-4DC2-9F83-1D1F62CF440E}" type="presParOf" srcId="{78329D9E-46BF-4EB1-8024-0B3D5E6DC156}" destId="{EDA5FEE1-79FC-4249-9BF5-7A124799BF76}" srcOrd="7" destOrd="0" presId="urn:microsoft.com/office/officeart/2005/8/layout/hierarchy2"/>
    <dgm:cxn modelId="{FB1F1F08-F3B2-48B6-8876-91C28A9B1FF7}" type="presParOf" srcId="{EDA5FEE1-79FC-4249-9BF5-7A124799BF76}" destId="{C33C0808-413A-4D4C-BEB4-F1FEF22502F6}" srcOrd="0" destOrd="0" presId="urn:microsoft.com/office/officeart/2005/8/layout/hierarchy2"/>
    <dgm:cxn modelId="{53ED18D3-1103-4F3F-8344-1340E1EEF40F}" type="presParOf" srcId="{EDA5FEE1-79FC-4249-9BF5-7A124799BF76}" destId="{0A66F897-E779-49E8-8E6B-6E41EC0C121B}" srcOrd="1" destOrd="0" presId="urn:microsoft.com/office/officeart/2005/8/layout/hierarchy2"/>
    <dgm:cxn modelId="{4241E792-EE58-4AC8-BB26-BB4629A64515}" type="presParOf" srcId="{78329D9E-46BF-4EB1-8024-0B3D5E6DC156}" destId="{9F9AAC94-D43D-41E4-B18A-3EE6E09F0969}" srcOrd="8" destOrd="0" presId="urn:microsoft.com/office/officeart/2005/8/layout/hierarchy2"/>
    <dgm:cxn modelId="{A919D821-0D02-4957-BEE4-798D78D4D91E}" type="presParOf" srcId="{9F9AAC94-D43D-41E4-B18A-3EE6E09F0969}" destId="{DF06B800-8A49-4ADF-BAE6-CBBC3AC3E99F}" srcOrd="0" destOrd="0" presId="urn:microsoft.com/office/officeart/2005/8/layout/hierarchy2"/>
    <dgm:cxn modelId="{C0CEACAA-AC1B-4A85-AEDB-79D345A94172}" type="presParOf" srcId="{78329D9E-46BF-4EB1-8024-0B3D5E6DC156}" destId="{5C4B3DF0-51CB-49D6-BC8D-7316B9CAD943}" srcOrd="9" destOrd="0" presId="urn:microsoft.com/office/officeart/2005/8/layout/hierarchy2"/>
    <dgm:cxn modelId="{244452AC-8B85-46B9-BB58-D06A2B71F6F6}" type="presParOf" srcId="{5C4B3DF0-51CB-49D6-BC8D-7316B9CAD943}" destId="{821F3F6E-D1E7-454C-8A38-FBDF30387C3D}" srcOrd="0" destOrd="0" presId="urn:microsoft.com/office/officeart/2005/8/layout/hierarchy2"/>
    <dgm:cxn modelId="{F3CF2270-6138-486C-934E-F60E0E70BFCF}" type="presParOf" srcId="{5C4B3DF0-51CB-49D6-BC8D-7316B9CAD943}" destId="{3D26E150-A97E-4C48-B119-85AB81F7DCCB}" srcOrd="1" destOrd="0" presId="urn:microsoft.com/office/officeart/2005/8/layout/hierarchy2"/>
    <dgm:cxn modelId="{ACB588CF-694E-4C4D-9D96-9D0426EF0CA3}" type="presParOf" srcId="{3B3885B3-2BDF-4A89-8F80-8E3840279907}" destId="{9C37F8D3-2CB8-4F3B-99B0-DFCB8E2251C6}" srcOrd="2" destOrd="0" presId="urn:microsoft.com/office/officeart/2005/8/layout/hierarchy2"/>
    <dgm:cxn modelId="{8383A3BF-C9EF-4923-B3A9-D469A44C7F54}" type="presParOf" srcId="{9C37F8D3-2CB8-4F3B-99B0-DFCB8E2251C6}" destId="{67BC4703-63E2-40D2-A0B3-9A131A10457D}" srcOrd="0" destOrd="0" presId="urn:microsoft.com/office/officeart/2005/8/layout/hierarchy2"/>
    <dgm:cxn modelId="{81A01ACE-6D59-41BC-B1B4-B3B26434D493}" type="presParOf" srcId="{3B3885B3-2BDF-4A89-8F80-8E3840279907}" destId="{A023783F-9363-48D6-B8DE-AE3D8A5D318F}" srcOrd="3" destOrd="0" presId="urn:microsoft.com/office/officeart/2005/8/layout/hierarchy2"/>
    <dgm:cxn modelId="{51A3926A-A187-400E-B3D1-4B0B43098076}" type="presParOf" srcId="{A023783F-9363-48D6-B8DE-AE3D8A5D318F}" destId="{9E9B9497-6838-4CC5-8D05-87A18599B1D9}" srcOrd="0" destOrd="0" presId="urn:microsoft.com/office/officeart/2005/8/layout/hierarchy2"/>
    <dgm:cxn modelId="{34CA3143-107B-4658-8ED1-DCA895D90091}" type="presParOf" srcId="{A023783F-9363-48D6-B8DE-AE3D8A5D318F}" destId="{C9818C90-C056-4F80-8F75-D595E20BB227}" srcOrd="1" destOrd="0" presId="urn:microsoft.com/office/officeart/2005/8/layout/hierarchy2"/>
    <dgm:cxn modelId="{90CFC3E9-7DEC-47DF-A270-D6C1E6C5342A}" type="presParOf" srcId="{C9818C90-C056-4F80-8F75-D595E20BB227}" destId="{451694FF-5372-4E12-98DB-D2913B23D6A2}" srcOrd="0" destOrd="0" presId="urn:microsoft.com/office/officeart/2005/8/layout/hierarchy2"/>
    <dgm:cxn modelId="{97D9362F-634F-4E86-B924-DF003FEEF2DC}" type="presParOf" srcId="{451694FF-5372-4E12-98DB-D2913B23D6A2}" destId="{10F0E0C2-45B2-4A40-9AC4-85C56E49D42C}" srcOrd="0" destOrd="0" presId="urn:microsoft.com/office/officeart/2005/8/layout/hierarchy2"/>
    <dgm:cxn modelId="{FF836772-BD36-41C6-9CF3-58AA95837BC3}" type="presParOf" srcId="{C9818C90-C056-4F80-8F75-D595E20BB227}" destId="{F1790A65-5672-4BA3-AEFD-D8614D4ED47C}" srcOrd="1" destOrd="0" presId="urn:microsoft.com/office/officeart/2005/8/layout/hierarchy2"/>
    <dgm:cxn modelId="{43A36A1F-BF6A-44D3-9972-87E3B8AC171A}" type="presParOf" srcId="{F1790A65-5672-4BA3-AEFD-D8614D4ED47C}" destId="{A249608E-CBD4-49FA-B60E-B0750EEF07D9}" srcOrd="0" destOrd="0" presId="urn:microsoft.com/office/officeart/2005/8/layout/hierarchy2"/>
    <dgm:cxn modelId="{C75AF3C6-806E-4A28-A50D-1D47A28792E7}" type="presParOf" srcId="{F1790A65-5672-4BA3-AEFD-D8614D4ED47C}" destId="{9E2EFCF8-0D0F-4588-8830-BCAD762235BA}" srcOrd="1" destOrd="0" presId="urn:microsoft.com/office/officeart/2005/8/layout/hierarchy2"/>
    <dgm:cxn modelId="{98132BB0-D422-4774-903F-DD5B27A693E4}" type="presParOf" srcId="{C9818C90-C056-4F80-8F75-D595E20BB227}" destId="{10AF796A-C072-4D5B-A9BB-5770608A88AD}" srcOrd="2" destOrd="0" presId="urn:microsoft.com/office/officeart/2005/8/layout/hierarchy2"/>
    <dgm:cxn modelId="{A961B6D4-893B-4FFB-BA2F-FF07CBA5AEFD}" type="presParOf" srcId="{10AF796A-C072-4D5B-A9BB-5770608A88AD}" destId="{4E7CC3D6-3107-4D18-A08D-3B85E9A8A3AB}" srcOrd="0" destOrd="0" presId="urn:microsoft.com/office/officeart/2005/8/layout/hierarchy2"/>
    <dgm:cxn modelId="{47BBF0FF-BB45-41C1-904B-24D6F02D1B62}" type="presParOf" srcId="{C9818C90-C056-4F80-8F75-D595E20BB227}" destId="{53C300F0-71B7-4B5E-B8A7-71E6A3D3D161}" srcOrd="3" destOrd="0" presId="urn:microsoft.com/office/officeart/2005/8/layout/hierarchy2"/>
    <dgm:cxn modelId="{0E35A5EB-4C13-4745-AF42-AFB03E9C3D94}" type="presParOf" srcId="{53C300F0-71B7-4B5E-B8A7-71E6A3D3D161}" destId="{83902421-FB87-4D0A-AB81-6704D36BE41F}" srcOrd="0" destOrd="0" presId="urn:microsoft.com/office/officeart/2005/8/layout/hierarchy2"/>
    <dgm:cxn modelId="{B7CB7EFA-BBE0-4497-8A86-2C48F4AFCC2B}" type="presParOf" srcId="{53C300F0-71B7-4B5E-B8A7-71E6A3D3D161}" destId="{F769D75C-1263-4D4E-8FDC-54E4748CEA58}" srcOrd="1" destOrd="0" presId="urn:microsoft.com/office/officeart/2005/8/layout/hierarchy2"/>
    <dgm:cxn modelId="{B210A0BE-3DBA-4E71-AE26-E64009143AAC}" type="presParOf" srcId="{C9818C90-C056-4F80-8F75-D595E20BB227}" destId="{0CE42FB1-CB72-47D8-84FE-3E9C18654412}" srcOrd="4" destOrd="0" presId="urn:microsoft.com/office/officeart/2005/8/layout/hierarchy2"/>
    <dgm:cxn modelId="{DD48BF5C-C37F-4155-851E-1439B30EDD6D}" type="presParOf" srcId="{0CE42FB1-CB72-47D8-84FE-3E9C18654412}" destId="{1993557D-8D5A-4206-8E76-DDF445A59F0F}" srcOrd="0" destOrd="0" presId="urn:microsoft.com/office/officeart/2005/8/layout/hierarchy2"/>
    <dgm:cxn modelId="{1CAEF63D-1F9E-4970-96CB-D26424D76918}" type="presParOf" srcId="{C9818C90-C056-4F80-8F75-D595E20BB227}" destId="{0BA5B731-FA59-4EFD-993F-DF98566FF7F3}" srcOrd="5" destOrd="0" presId="urn:microsoft.com/office/officeart/2005/8/layout/hierarchy2"/>
    <dgm:cxn modelId="{DF623708-31B0-4FA1-863E-99861E21A886}" type="presParOf" srcId="{0BA5B731-FA59-4EFD-993F-DF98566FF7F3}" destId="{214435B4-219E-4937-829B-1516F815FB46}" srcOrd="0" destOrd="0" presId="urn:microsoft.com/office/officeart/2005/8/layout/hierarchy2"/>
    <dgm:cxn modelId="{84CFCCD5-A0D1-4D56-91DB-024681861E5C}" type="presParOf" srcId="{0BA5B731-FA59-4EFD-993F-DF98566FF7F3}" destId="{8F1B9653-088F-4774-9AF1-8A131A92FE61}" srcOrd="1" destOrd="0" presId="urn:microsoft.com/office/officeart/2005/8/layout/hierarchy2"/>
    <dgm:cxn modelId="{88A36881-403A-47BA-934A-E8200A2B4BEF}" type="presParOf" srcId="{C9818C90-C056-4F80-8F75-D595E20BB227}" destId="{7DCF5360-CF7D-4C18-9261-2B6A192F96E9}" srcOrd="6" destOrd="0" presId="urn:microsoft.com/office/officeart/2005/8/layout/hierarchy2"/>
    <dgm:cxn modelId="{8F4217AE-4AFF-4C26-A065-FBA9946AC925}" type="presParOf" srcId="{7DCF5360-CF7D-4C18-9261-2B6A192F96E9}" destId="{13E3D57F-9825-4093-8F43-5CE256FD4E32}" srcOrd="0" destOrd="0" presId="urn:microsoft.com/office/officeart/2005/8/layout/hierarchy2"/>
    <dgm:cxn modelId="{8240C52E-A31F-4CE8-938A-4B8B6DA7A2C9}" type="presParOf" srcId="{C9818C90-C056-4F80-8F75-D595E20BB227}" destId="{9DB1CDF4-9046-4DF9-B97E-BF674D8DBB8B}" srcOrd="7" destOrd="0" presId="urn:microsoft.com/office/officeart/2005/8/layout/hierarchy2"/>
    <dgm:cxn modelId="{BB441E8E-2A65-416A-85DD-EAA65F4A9B8A}" type="presParOf" srcId="{9DB1CDF4-9046-4DF9-B97E-BF674D8DBB8B}" destId="{9F59AC09-DBDB-4D23-B213-6D19925A4F72}" srcOrd="0" destOrd="0" presId="urn:microsoft.com/office/officeart/2005/8/layout/hierarchy2"/>
    <dgm:cxn modelId="{E660FDB6-4AEC-4E4A-80BA-E0FA4D484F5E}" type="presParOf" srcId="{9DB1CDF4-9046-4DF9-B97E-BF674D8DBB8B}" destId="{C3C043AA-6959-4E6B-8E6D-94472A2BC2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DB68E72-782B-4BB0-9207-9E5C05CEB3A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B3E8B6D-80E0-4620-B8A8-DE53EC4D8879}" type="asst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Intrinsic  Measures 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CEDB02-D99F-4BB5-9B43-ABCFEC91B52A}" type="parTrans" cxnId="{E68753B0-CD60-433F-A7AC-FEFC8D999DCB}">
      <dgm:prSet/>
      <dgm:spPr/>
      <dgm:t>
        <a:bodyPr/>
        <a:lstStyle/>
        <a:p>
          <a:endParaRPr lang="en-US"/>
        </a:p>
      </dgm:t>
    </dgm:pt>
    <dgm:pt modelId="{DD6632EE-72CD-404D-BE36-DD654953D9CF}" type="sibTrans" cxnId="{E68753B0-CD60-433F-A7AC-FEFC8D999DCB}">
      <dgm:prSet/>
      <dgm:spPr/>
      <dgm:t>
        <a:bodyPr/>
        <a:lstStyle/>
        <a:p>
          <a:endParaRPr lang="en-US"/>
        </a:p>
      </dgm:t>
    </dgm:pt>
    <dgm:pt modelId="{C295D2E4-A84B-4D8B-9EE2-B2D6CB92CE96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Text Quality Evaluation  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A2D0F7-5051-4629-A2FF-1DA91BD9838B}" type="parTrans" cxnId="{C6407732-9381-4BDF-B626-F3DA35DC72AD}">
      <dgm:prSet/>
      <dgm:spPr/>
      <dgm:t>
        <a:bodyPr/>
        <a:lstStyle/>
        <a:p>
          <a:endParaRPr lang="en-US"/>
        </a:p>
      </dgm:t>
    </dgm:pt>
    <dgm:pt modelId="{728534E9-C6D3-4EAF-BA6F-47DD88991120}" type="sibTrans" cxnId="{C6407732-9381-4BDF-B626-F3DA35DC72AD}">
      <dgm:prSet/>
      <dgm:spPr/>
      <dgm:t>
        <a:bodyPr/>
        <a:lstStyle/>
        <a:p>
          <a:endParaRPr lang="en-US"/>
        </a:p>
      </dgm:t>
    </dgm:pt>
    <dgm:pt modelId="{0CFEC03D-1448-48CA-93F9-8F09B831E458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Content Evaluation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1C95EE-98E0-4C28-A616-966D9EE3850A}" type="parTrans" cxnId="{04EEE5E8-F913-475F-B9AF-2F623AF9E2C8}">
      <dgm:prSet/>
      <dgm:spPr/>
      <dgm:t>
        <a:bodyPr/>
        <a:lstStyle/>
        <a:p>
          <a:endParaRPr lang="en-US"/>
        </a:p>
      </dgm:t>
    </dgm:pt>
    <dgm:pt modelId="{E73449C8-1C42-43E4-8EBE-82F4AE756060}" type="sibTrans" cxnId="{04EEE5E8-F913-475F-B9AF-2F623AF9E2C8}">
      <dgm:prSet/>
      <dgm:spPr/>
      <dgm:t>
        <a:bodyPr/>
        <a:lstStyle/>
        <a:p>
          <a:endParaRPr lang="en-US"/>
        </a:p>
      </dgm:t>
    </dgm:pt>
    <dgm:pt modelId="{2012DB7B-872E-4490-B4B0-8F294C2C980B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Grammatically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612F4A-330B-43F3-A65E-1FAE3A819825}" type="parTrans" cxnId="{FEBDD3E1-514E-4E66-ADD7-72281BD8B4D3}">
      <dgm:prSet/>
      <dgm:spPr/>
      <dgm:t>
        <a:bodyPr/>
        <a:lstStyle/>
        <a:p>
          <a:endParaRPr lang="en-US"/>
        </a:p>
      </dgm:t>
    </dgm:pt>
    <dgm:pt modelId="{A0A710FA-0099-4388-A5F3-0CA262BAD788}" type="sibTrans" cxnId="{FEBDD3E1-514E-4E66-ADD7-72281BD8B4D3}">
      <dgm:prSet/>
      <dgm:spPr/>
      <dgm:t>
        <a:bodyPr/>
        <a:lstStyle/>
        <a:p>
          <a:endParaRPr lang="en-US"/>
        </a:p>
      </dgm:t>
    </dgm:pt>
    <dgm:pt modelId="{3543D821-D93C-4A17-92FA-BEE5AE22F0B0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Non redundancy 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C338A7-4ED9-4766-824C-0595DAB5F14D}" type="parTrans" cxnId="{22A75222-DE1F-4B3F-A716-06419A5D59BE}">
      <dgm:prSet/>
      <dgm:spPr/>
      <dgm:t>
        <a:bodyPr/>
        <a:lstStyle/>
        <a:p>
          <a:endParaRPr lang="en-US"/>
        </a:p>
      </dgm:t>
    </dgm:pt>
    <dgm:pt modelId="{BB13D353-C6C8-4B25-AEBC-BB68CBA63507}" type="sibTrans" cxnId="{22A75222-DE1F-4B3F-A716-06419A5D59BE}">
      <dgm:prSet/>
      <dgm:spPr/>
      <dgm:t>
        <a:bodyPr/>
        <a:lstStyle/>
        <a:p>
          <a:endParaRPr lang="en-US"/>
        </a:p>
      </dgm:t>
    </dgm:pt>
    <dgm:pt modelId="{C471095C-B1A4-4BFB-9EBF-3D711FD194E9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Coherence and structure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D6D99F-759C-49BF-B9BD-8C7D4AC5A05B}" type="parTrans" cxnId="{5D254107-8DFC-4C58-954D-72E2561DD10E}">
      <dgm:prSet/>
      <dgm:spPr/>
      <dgm:t>
        <a:bodyPr/>
        <a:lstStyle/>
        <a:p>
          <a:endParaRPr lang="en-US"/>
        </a:p>
      </dgm:t>
    </dgm:pt>
    <dgm:pt modelId="{7F7A2FB7-8F7E-42A5-A64A-324647FAA92F}" type="sibTrans" cxnId="{5D254107-8DFC-4C58-954D-72E2561DD10E}">
      <dgm:prSet/>
      <dgm:spPr/>
      <dgm:t>
        <a:bodyPr/>
        <a:lstStyle/>
        <a:p>
          <a:endParaRPr lang="en-US"/>
        </a:p>
      </dgm:t>
    </dgm:pt>
    <dgm:pt modelId="{F895B834-C102-4223-BC8D-F886896CB8FF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 selection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BE72D5-F87B-4743-86F9-709735E82C0A}" type="parTrans" cxnId="{8895391B-293B-4749-ABBE-B666BFA8E55B}">
      <dgm:prSet/>
      <dgm:spPr/>
      <dgm:t>
        <a:bodyPr/>
        <a:lstStyle/>
        <a:p>
          <a:endParaRPr lang="en-US"/>
        </a:p>
      </dgm:t>
    </dgm:pt>
    <dgm:pt modelId="{E426B644-3C68-4BEE-B64C-2412C13A831B}" type="sibTrans" cxnId="{8895391B-293B-4749-ABBE-B666BFA8E55B}">
      <dgm:prSet/>
      <dgm:spPr/>
      <dgm:t>
        <a:bodyPr/>
        <a:lstStyle/>
        <a:p>
          <a:endParaRPr lang="en-US"/>
        </a:p>
      </dgm:t>
    </dgm:pt>
    <dgm:pt modelId="{D77DA21F-B5C7-4DB8-904E-69A4B1DDB29D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Content Based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3A8AE9-0682-4C11-86B1-457715D92131}" type="parTrans" cxnId="{8F4BF7A3-4E49-4BD0-9549-E0FBA86A97EC}">
      <dgm:prSet/>
      <dgm:spPr/>
      <dgm:t>
        <a:bodyPr/>
        <a:lstStyle/>
        <a:p>
          <a:endParaRPr lang="en-US"/>
        </a:p>
      </dgm:t>
    </dgm:pt>
    <dgm:pt modelId="{66A6198E-2D9D-4DF7-9A05-B63D7BE7FBE8}" type="sibTrans" cxnId="{8F4BF7A3-4E49-4BD0-9549-E0FBA86A97EC}">
      <dgm:prSet/>
      <dgm:spPr/>
      <dgm:t>
        <a:bodyPr/>
        <a:lstStyle/>
        <a:p>
          <a:endParaRPr lang="en-US"/>
        </a:p>
      </dgm:t>
    </dgm:pt>
    <dgm:pt modelId="{9FF8029B-39B1-4E82-97C8-9702E4C4B4DA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Cosine similarity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E4983B-41CD-4E57-BC41-0EEF5E629D7C}" type="parTrans" cxnId="{52DA06DF-079C-4CC2-AB06-8EE4FD424146}">
      <dgm:prSet/>
      <dgm:spPr/>
      <dgm:t>
        <a:bodyPr/>
        <a:lstStyle/>
        <a:p>
          <a:endParaRPr lang="en-US"/>
        </a:p>
      </dgm:t>
    </dgm:pt>
    <dgm:pt modelId="{C0683D6B-DFF2-49D5-B233-F2C010868064}" type="sibTrans" cxnId="{52DA06DF-079C-4CC2-AB06-8EE4FD424146}">
      <dgm:prSet/>
      <dgm:spPr/>
      <dgm:t>
        <a:bodyPr/>
        <a:lstStyle/>
        <a:p>
          <a:endParaRPr lang="en-US"/>
        </a:p>
      </dgm:t>
    </dgm:pt>
    <dgm:pt modelId="{D69667D2-F9CF-4C93-8A8D-B71EA40EE15B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Unit overlap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DC28DF-EC58-4616-9CC0-79C6A1528C1D}" type="parTrans" cxnId="{15788858-D274-4753-8029-0BA84A2B4A50}">
      <dgm:prSet/>
      <dgm:spPr/>
      <dgm:t>
        <a:bodyPr/>
        <a:lstStyle/>
        <a:p>
          <a:endParaRPr lang="en-US"/>
        </a:p>
      </dgm:t>
    </dgm:pt>
    <dgm:pt modelId="{194B030E-B80E-46BE-A59C-C727D531EACD}" type="sibTrans" cxnId="{15788858-D274-4753-8029-0BA84A2B4A50}">
      <dgm:prSet/>
      <dgm:spPr/>
      <dgm:t>
        <a:bodyPr/>
        <a:lstStyle/>
        <a:p>
          <a:endParaRPr lang="en-US"/>
        </a:p>
      </dgm:t>
    </dgm:pt>
    <dgm:pt modelId="{93B6F58A-E87B-4BA0-9C72-F1CE3C3051C0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Longest common sequence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91856-8231-4635-ABAE-94EA45328DE5}" type="parTrans" cxnId="{423D5EE9-654D-4118-B353-0E6BD85C2AC8}">
      <dgm:prSet/>
      <dgm:spPr/>
      <dgm:t>
        <a:bodyPr/>
        <a:lstStyle/>
        <a:p>
          <a:endParaRPr lang="en-US"/>
        </a:p>
      </dgm:t>
    </dgm:pt>
    <dgm:pt modelId="{0BACD7D4-FF46-4EF2-ACF2-D8415D553139}" type="sibTrans" cxnId="{423D5EE9-654D-4118-B353-0E6BD85C2AC8}">
      <dgm:prSet/>
      <dgm:spPr/>
      <dgm:t>
        <a:bodyPr/>
        <a:lstStyle/>
        <a:p>
          <a:endParaRPr lang="en-US"/>
        </a:p>
      </dgm:t>
    </dgm:pt>
    <dgm:pt modelId="{489896AC-DBEB-4A91-B1FE-F27A79C710F3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ROUGE</a:t>
          </a:r>
          <a:r>
            <a:rPr lang="en-US" sz="1300" dirty="0" smtClean="0"/>
            <a:t>   </a:t>
          </a:r>
          <a:endParaRPr lang="en-US" sz="1300" dirty="0"/>
        </a:p>
      </dgm:t>
    </dgm:pt>
    <dgm:pt modelId="{F7CB2F57-CC68-43AE-8F0D-4BF45E8D5EE0}" type="parTrans" cxnId="{F92B9ABF-1645-4185-9391-C9A48EA12345}">
      <dgm:prSet/>
      <dgm:spPr/>
      <dgm:t>
        <a:bodyPr/>
        <a:lstStyle/>
        <a:p>
          <a:endParaRPr lang="en-US"/>
        </a:p>
      </dgm:t>
    </dgm:pt>
    <dgm:pt modelId="{CE99CE44-7D0B-45E8-BD91-E16B79E6408A}" type="sibTrans" cxnId="{F92B9ABF-1645-4185-9391-C9A48EA12345}">
      <dgm:prSet/>
      <dgm:spPr/>
      <dgm:t>
        <a:bodyPr/>
        <a:lstStyle/>
        <a:p>
          <a:endParaRPr lang="en-US"/>
        </a:p>
      </dgm:t>
    </dgm:pt>
    <dgm:pt modelId="{094F54F4-6FC1-4BE1-ACD9-A6CED1F06E99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BA2567-F957-4CF6-9101-74EB16FAC726}" type="parTrans" cxnId="{2E4B437F-DA99-4667-9642-6D77473123AC}">
      <dgm:prSet/>
      <dgm:spPr/>
      <dgm:t>
        <a:bodyPr/>
        <a:lstStyle/>
        <a:p>
          <a:endParaRPr lang="en-US"/>
        </a:p>
      </dgm:t>
    </dgm:pt>
    <dgm:pt modelId="{F83F3B3F-6CE7-4AE1-81A9-3795943BC9E2}" type="sibTrans" cxnId="{2E4B437F-DA99-4667-9642-6D77473123AC}">
      <dgm:prSet/>
      <dgm:spPr/>
      <dgm:t>
        <a:bodyPr/>
        <a:lstStyle/>
        <a:p>
          <a:endParaRPr lang="en-US"/>
        </a:p>
      </dgm:t>
    </dgm:pt>
    <dgm:pt modelId="{865056E3-F021-41E7-B027-2DD1EF230B9E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Recall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3B60FC-B745-44AC-8BFB-35C1A6F3DACA}" type="parTrans" cxnId="{0062F1A7-74B8-495F-ACC8-AE2D46C03231}">
      <dgm:prSet/>
      <dgm:spPr/>
      <dgm:t>
        <a:bodyPr/>
        <a:lstStyle/>
        <a:p>
          <a:endParaRPr lang="en-US"/>
        </a:p>
      </dgm:t>
    </dgm:pt>
    <dgm:pt modelId="{208491A9-1288-49AA-BDD8-B2B7F6863F45}" type="sibTrans" cxnId="{0062F1A7-74B8-495F-ACC8-AE2D46C03231}">
      <dgm:prSet/>
      <dgm:spPr/>
      <dgm:t>
        <a:bodyPr/>
        <a:lstStyle/>
        <a:p>
          <a:endParaRPr lang="en-US"/>
        </a:p>
      </dgm:t>
    </dgm:pt>
    <dgm:pt modelId="{B4EBD997-E80C-4E89-852D-4B75B759548F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 measure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C4E7CE-17D6-46DA-B1A1-6991C5FDF854}" type="parTrans" cxnId="{87B391DC-333F-4A62-93DD-C72F9E092929}">
      <dgm:prSet/>
      <dgm:spPr/>
      <dgm:t>
        <a:bodyPr/>
        <a:lstStyle/>
        <a:p>
          <a:endParaRPr lang="en-US"/>
        </a:p>
      </dgm:t>
    </dgm:pt>
    <dgm:pt modelId="{D6350E3D-A029-4FD3-B204-C9D53F7C5823}" type="sibTrans" cxnId="{87B391DC-333F-4A62-93DD-C72F9E092929}">
      <dgm:prSet/>
      <dgm:spPr/>
      <dgm:t>
        <a:bodyPr/>
        <a:lstStyle/>
        <a:p>
          <a:endParaRPr lang="en-US"/>
        </a:p>
      </dgm:t>
    </dgm:pt>
    <dgm:pt modelId="{A5F8048B-62E3-444D-92E8-9B819605AA1F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MRR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BC1E2C-27A1-48DA-A771-DB4E3BC1EA15}" type="parTrans" cxnId="{BF03A5E4-43F4-415C-BC17-E6AC39D5BC22}">
      <dgm:prSet/>
      <dgm:spPr/>
      <dgm:t>
        <a:bodyPr/>
        <a:lstStyle/>
        <a:p>
          <a:endParaRPr lang="en-US"/>
        </a:p>
      </dgm:t>
    </dgm:pt>
    <dgm:pt modelId="{8BECEA28-4871-498B-AE6E-65B880DA52D9}" type="sibTrans" cxnId="{BF03A5E4-43F4-415C-BC17-E6AC39D5BC22}">
      <dgm:prSet/>
      <dgm:spPr/>
      <dgm:t>
        <a:bodyPr/>
        <a:lstStyle/>
        <a:p>
          <a:endParaRPr lang="en-US"/>
        </a:p>
      </dgm:t>
    </dgm:pt>
    <dgm:pt modelId="{4C23209D-9FDE-4A4B-86F7-D21A7C70E407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MAP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817052-627B-41B7-976A-A1263A9F35BE}" type="parTrans" cxnId="{548FB4EF-E586-46B6-836A-4EB3F43DC299}">
      <dgm:prSet/>
      <dgm:spPr/>
      <dgm:t>
        <a:bodyPr/>
        <a:lstStyle/>
        <a:p>
          <a:endParaRPr lang="en-US"/>
        </a:p>
      </dgm:t>
    </dgm:pt>
    <dgm:pt modelId="{22536A86-D1CF-4ED9-BC30-47796CF0E5B3}" type="sibTrans" cxnId="{548FB4EF-E586-46B6-836A-4EB3F43DC299}">
      <dgm:prSet/>
      <dgm:spPr/>
      <dgm:t>
        <a:bodyPr/>
        <a:lstStyle/>
        <a:p>
          <a:endParaRPr lang="en-US"/>
        </a:p>
      </dgm:t>
    </dgm:pt>
    <dgm:pt modelId="{ACCEDFEF-A1E8-421F-B3BF-DD7CEDCA3F65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Reference quality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5473B7-220F-496F-B2F7-0CCE8F46EC5A}" type="parTrans" cxnId="{59F27C79-0C01-4F5B-AB24-DC3ECEE28047}">
      <dgm:prSet/>
      <dgm:spPr/>
      <dgm:t>
        <a:bodyPr/>
        <a:lstStyle/>
        <a:p>
          <a:endParaRPr lang="en-US"/>
        </a:p>
      </dgm:t>
    </dgm:pt>
    <dgm:pt modelId="{70880AB2-05ED-4C07-944F-59E66FC82CBE}" type="sibTrans" cxnId="{59F27C79-0C01-4F5B-AB24-DC3ECEE28047}">
      <dgm:prSet/>
      <dgm:spPr/>
      <dgm:t>
        <a:bodyPr/>
        <a:lstStyle/>
        <a:p>
          <a:endParaRPr lang="en-US"/>
        </a:p>
      </dgm:t>
    </dgm:pt>
    <dgm:pt modelId="{FDC5EF30-12ED-4F8F-8B8D-9032F010BC45}" type="pres">
      <dgm:prSet presAssocID="{6DB68E72-782B-4BB0-9207-9E5C05CEB3A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4F62E6-0570-438E-AC28-EBAFE62270C4}" type="pres">
      <dgm:prSet presAssocID="{2B3E8B6D-80E0-4620-B8A8-DE53EC4D8879}" presName="root1" presStyleCnt="0"/>
      <dgm:spPr/>
    </dgm:pt>
    <dgm:pt modelId="{63DAEC2D-78D6-4857-9547-1FA2C6396B78}" type="pres">
      <dgm:prSet presAssocID="{2B3E8B6D-80E0-4620-B8A8-DE53EC4D8879}" presName="LevelOneTextNode" presStyleLbl="node0" presStyleIdx="0" presStyleCnt="1" custScaleX="148505" custScaleY="202007" custLinFactX="-100000" custLinFactNeighborX="-155328" custLinFactNeighborY="989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F7F125-4573-4450-8F8B-4BCB8320ED9D}" type="pres">
      <dgm:prSet presAssocID="{2B3E8B6D-80E0-4620-B8A8-DE53EC4D8879}" presName="level2hierChild" presStyleCnt="0"/>
      <dgm:spPr/>
    </dgm:pt>
    <dgm:pt modelId="{2CD8C096-C827-4538-B80B-3CF401BAD55E}" type="pres">
      <dgm:prSet presAssocID="{96A2D0F7-5051-4629-A2FF-1DA91BD9838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2057A71-416E-4751-85A4-6C1E2114DF4D}" type="pres">
      <dgm:prSet presAssocID="{96A2D0F7-5051-4629-A2FF-1DA91BD9838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49B4D95-C67C-4F5E-A81E-6E713EC6B5BD}" type="pres">
      <dgm:prSet presAssocID="{C295D2E4-A84B-4D8B-9EE2-B2D6CB92CE96}" presName="root2" presStyleCnt="0"/>
      <dgm:spPr/>
    </dgm:pt>
    <dgm:pt modelId="{DD538D5B-2F2A-4A78-9857-4A07E9ABF08B}" type="pres">
      <dgm:prSet presAssocID="{C295D2E4-A84B-4D8B-9EE2-B2D6CB92CE96}" presName="LevelTwoTextNode" presStyleLbl="node2" presStyleIdx="0" presStyleCnt="2" custScaleX="213297" custScaleY="208898" custLinFactX="-100000" custLinFactY="3989" custLinFactNeighborX="-12412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A455CE-7B89-4403-A4D3-BEA78F3DAEB5}" type="pres">
      <dgm:prSet presAssocID="{C295D2E4-A84B-4D8B-9EE2-B2D6CB92CE96}" presName="level3hierChild" presStyleCnt="0"/>
      <dgm:spPr/>
    </dgm:pt>
    <dgm:pt modelId="{FD2CF6D4-D7B5-49E5-AFB0-E14E2D6E9643}" type="pres">
      <dgm:prSet presAssocID="{54612F4A-330B-43F3-A65E-1FAE3A819825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6BD59C92-3E41-4A3C-B404-3B4A0461982B}" type="pres">
      <dgm:prSet presAssocID="{54612F4A-330B-43F3-A65E-1FAE3A819825}" presName="connTx" presStyleLbl="parChTrans1D3" presStyleIdx="0" presStyleCnt="6"/>
      <dgm:spPr/>
      <dgm:t>
        <a:bodyPr/>
        <a:lstStyle/>
        <a:p>
          <a:endParaRPr lang="en-US"/>
        </a:p>
      </dgm:t>
    </dgm:pt>
    <dgm:pt modelId="{F3651D02-F579-4853-8E73-1DFBA6BB6A92}" type="pres">
      <dgm:prSet presAssocID="{2012DB7B-872E-4490-B4B0-8F294C2C980B}" presName="root2" presStyleCnt="0"/>
      <dgm:spPr/>
    </dgm:pt>
    <dgm:pt modelId="{4594D279-E1C9-4A4C-B306-47A4A8FA1EB0}" type="pres">
      <dgm:prSet presAssocID="{2012DB7B-872E-4490-B4B0-8F294C2C980B}" presName="LevelTwoTextNode" presStyleLbl="node3" presStyleIdx="0" presStyleCnt="6" custScaleX="225565" custScaleY="135184" custLinFactX="-61846" custLinFactNeighborX="-100000" custLinFactNeighborY="371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8FC254-4576-448C-81D6-4C89EE31B9AA}" type="pres">
      <dgm:prSet presAssocID="{2012DB7B-872E-4490-B4B0-8F294C2C980B}" presName="level3hierChild" presStyleCnt="0"/>
      <dgm:spPr/>
    </dgm:pt>
    <dgm:pt modelId="{790F725B-B1E6-46FF-AB62-9356B2A920C4}" type="pres">
      <dgm:prSet presAssocID="{C5C338A7-4ED9-4766-824C-0595DAB5F14D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EF339C35-F360-48DA-B79C-B8EF746B86E0}" type="pres">
      <dgm:prSet presAssocID="{C5C338A7-4ED9-4766-824C-0595DAB5F14D}" presName="connTx" presStyleLbl="parChTrans1D3" presStyleIdx="1" presStyleCnt="6"/>
      <dgm:spPr/>
      <dgm:t>
        <a:bodyPr/>
        <a:lstStyle/>
        <a:p>
          <a:endParaRPr lang="en-US"/>
        </a:p>
      </dgm:t>
    </dgm:pt>
    <dgm:pt modelId="{F955D911-2D9D-40D9-8E62-88CFE85F6654}" type="pres">
      <dgm:prSet presAssocID="{3543D821-D93C-4A17-92FA-BEE5AE22F0B0}" presName="root2" presStyleCnt="0"/>
      <dgm:spPr/>
    </dgm:pt>
    <dgm:pt modelId="{D0964C6D-6498-4624-80D2-87987478D2C6}" type="pres">
      <dgm:prSet presAssocID="{3543D821-D93C-4A17-92FA-BEE5AE22F0B0}" presName="LevelTwoTextNode" presStyleLbl="node3" presStyleIdx="1" presStyleCnt="6" custScaleX="219316" custScaleY="159777" custLinFactX="-62718" custLinFactNeighborX="-100000" custLinFactNeighborY="816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2C077D-ACEC-4979-9FCD-11DC1113981C}" type="pres">
      <dgm:prSet presAssocID="{3543D821-D93C-4A17-92FA-BEE5AE22F0B0}" presName="level3hierChild" presStyleCnt="0"/>
      <dgm:spPr/>
    </dgm:pt>
    <dgm:pt modelId="{EA586DF3-207A-4F2A-82F6-C7ABA5816292}" type="pres">
      <dgm:prSet presAssocID="{8F5473B7-220F-496F-B2F7-0CCE8F46EC5A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775F7623-793D-4539-96BF-6370AC01F9F7}" type="pres">
      <dgm:prSet presAssocID="{8F5473B7-220F-496F-B2F7-0CCE8F46EC5A}" presName="connTx" presStyleLbl="parChTrans1D3" presStyleIdx="2" presStyleCnt="6"/>
      <dgm:spPr/>
      <dgm:t>
        <a:bodyPr/>
        <a:lstStyle/>
        <a:p>
          <a:endParaRPr lang="en-US"/>
        </a:p>
      </dgm:t>
    </dgm:pt>
    <dgm:pt modelId="{1FF784D6-6C45-4AD8-B8C1-955FBAB2FEFF}" type="pres">
      <dgm:prSet presAssocID="{ACCEDFEF-A1E8-421F-B3BF-DD7CEDCA3F65}" presName="root2" presStyleCnt="0"/>
      <dgm:spPr/>
    </dgm:pt>
    <dgm:pt modelId="{1266A474-9503-4694-9A2C-685EA0EC2943}" type="pres">
      <dgm:prSet presAssocID="{ACCEDFEF-A1E8-421F-B3BF-DD7CEDCA3F65}" presName="LevelTwoTextNode" presStyleLbl="node3" presStyleIdx="2" presStyleCnt="6" custScaleX="221042" custScaleY="203076" custLinFactX="-61981" custLinFactY="25094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51456D-9ECB-4DA3-92DB-A5F42FB8952A}" type="pres">
      <dgm:prSet presAssocID="{ACCEDFEF-A1E8-421F-B3BF-DD7CEDCA3F65}" presName="level3hierChild" presStyleCnt="0"/>
      <dgm:spPr/>
    </dgm:pt>
    <dgm:pt modelId="{F4AEE0F2-9DD0-45F5-BC40-42F262C5CB96}" type="pres">
      <dgm:prSet presAssocID="{18D6D99F-759C-49BF-B9BD-8C7D4AC5A05B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8DD753EA-D051-4899-B967-3445204DFB53}" type="pres">
      <dgm:prSet presAssocID="{18D6D99F-759C-49BF-B9BD-8C7D4AC5A05B}" presName="connTx" presStyleLbl="parChTrans1D3" presStyleIdx="3" presStyleCnt="6"/>
      <dgm:spPr/>
      <dgm:t>
        <a:bodyPr/>
        <a:lstStyle/>
        <a:p>
          <a:endParaRPr lang="en-US"/>
        </a:p>
      </dgm:t>
    </dgm:pt>
    <dgm:pt modelId="{7DDE40B2-85F4-4F85-958F-992C1E65290D}" type="pres">
      <dgm:prSet presAssocID="{C471095C-B1A4-4BFB-9EBF-3D711FD194E9}" presName="root2" presStyleCnt="0"/>
      <dgm:spPr/>
    </dgm:pt>
    <dgm:pt modelId="{9BF8EC67-4261-4CCC-9E7F-A027F7BC2996}" type="pres">
      <dgm:prSet presAssocID="{C471095C-B1A4-4BFB-9EBF-3D711FD194E9}" presName="LevelTwoTextNode" presStyleLbl="node3" presStyleIdx="3" presStyleCnt="6" custScaleX="234430" custScaleY="147008" custLinFactX="-65124" custLinFactY="94248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6A94E7-DF6F-4A33-BD44-6E322B9AF521}" type="pres">
      <dgm:prSet presAssocID="{C471095C-B1A4-4BFB-9EBF-3D711FD194E9}" presName="level3hierChild" presStyleCnt="0"/>
      <dgm:spPr/>
    </dgm:pt>
    <dgm:pt modelId="{FDD5A67D-9347-4A46-B70A-78CE20F743E1}" type="pres">
      <dgm:prSet presAssocID="{BC1C95EE-98E0-4C28-A616-966D9EE3850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E980EE5-18C5-4C08-9978-AEE9DF435D4C}" type="pres">
      <dgm:prSet presAssocID="{BC1C95EE-98E0-4C28-A616-966D9EE3850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95208FE-E882-40D8-B1D1-DCCF2B19600F}" type="pres">
      <dgm:prSet presAssocID="{0CFEC03D-1448-48CA-93F9-8F09B831E458}" presName="root2" presStyleCnt="0"/>
      <dgm:spPr/>
    </dgm:pt>
    <dgm:pt modelId="{49B8DFD4-8D06-4B18-9870-0376CDBF651E}" type="pres">
      <dgm:prSet presAssocID="{0CFEC03D-1448-48CA-93F9-8F09B831E458}" presName="LevelTwoTextNode" presStyleLbl="node2" presStyleIdx="1" presStyleCnt="2" custScaleX="179102" custScaleY="199949" custLinFactX="-100000" custLinFactNeighborX="-115427" custLinFactNeighborY="294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885B3-2BDF-4A89-8F80-8E3840279907}" type="pres">
      <dgm:prSet presAssocID="{0CFEC03D-1448-48CA-93F9-8F09B831E458}" presName="level3hierChild" presStyleCnt="0"/>
      <dgm:spPr/>
    </dgm:pt>
    <dgm:pt modelId="{B898939E-AC29-4852-AB5C-703269CBD367}" type="pres">
      <dgm:prSet presAssocID="{2ABE72D5-F87B-4743-86F9-709735E82C0A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8C3C6EBB-E9F6-407A-BDEF-570C96A9A9F9}" type="pres">
      <dgm:prSet presAssocID="{2ABE72D5-F87B-4743-86F9-709735E82C0A}" presName="connTx" presStyleLbl="parChTrans1D3" presStyleIdx="4" presStyleCnt="6"/>
      <dgm:spPr/>
      <dgm:t>
        <a:bodyPr/>
        <a:lstStyle/>
        <a:p>
          <a:endParaRPr lang="en-US"/>
        </a:p>
      </dgm:t>
    </dgm:pt>
    <dgm:pt modelId="{35C44497-FFEA-4717-8169-8FB4D03501CD}" type="pres">
      <dgm:prSet presAssocID="{F895B834-C102-4223-BC8D-F886896CB8FF}" presName="root2" presStyleCnt="0"/>
      <dgm:spPr/>
    </dgm:pt>
    <dgm:pt modelId="{6437641E-FA92-4C86-A62C-5395665BFC2F}" type="pres">
      <dgm:prSet presAssocID="{F895B834-C102-4223-BC8D-F886896CB8FF}" presName="LevelTwoTextNode" presStyleLbl="node3" presStyleIdx="4" presStyleCnt="6" custScaleX="178862" custScaleY="132392" custLinFactY="29889" custLinFactNeighborX="-6288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329D9E-46BF-4EB1-8024-0B3D5E6DC156}" type="pres">
      <dgm:prSet presAssocID="{F895B834-C102-4223-BC8D-F886896CB8FF}" presName="level3hierChild" presStyleCnt="0"/>
      <dgm:spPr/>
    </dgm:pt>
    <dgm:pt modelId="{BC8C08BD-BAA7-4C67-91D3-0498D35DEA0E}" type="pres">
      <dgm:prSet presAssocID="{CEBA2567-F957-4CF6-9101-74EB16FAC726}" presName="conn2-1" presStyleLbl="parChTrans1D4" presStyleIdx="0" presStyleCnt="9"/>
      <dgm:spPr/>
      <dgm:t>
        <a:bodyPr/>
        <a:lstStyle/>
        <a:p>
          <a:endParaRPr lang="en-US"/>
        </a:p>
      </dgm:t>
    </dgm:pt>
    <dgm:pt modelId="{009F4B02-55A3-4C80-ABF0-F8F90D45904E}" type="pres">
      <dgm:prSet presAssocID="{CEBA2567-F957-4CF6-9101-74EB16FAC726}" presName="connTx" presStyleLbl="parChTrans1D4" presStyleIdx="0" presStyleCnt="9"/>
      <dgm:spPr/>
      <dgm:t>
        <a:bodyPr/>
        <a:lstStyle/>
        <a:p>
          <a:endParaRPr lang="en-US"/>
        </a:p>
      </dgm:t>
    </dgm:pt>
    <dgm:pt modelId="{96C78B53-7C34-4D0E-ADA7-8AC52BE9E39C}" type="pres">
      <dgm:prSet presAssocID="{094F54F4-6FC1-4BE1-ACD9-A6CED1F06E99}" presName="root2" presStyleCnt="0"/>
      <dgm:spPr/>
    </dgm:pt>
    <dgm:pt modelId="{888BB52A-9870-46D7-A195-18B605B3FAD6}" type="pres">
      <dgm:prSet presAssocID="{094F54F4-6FC1-4BE1-ACD9-A6CED1F06E99}" presName="LevelTwoTextNode" presStyleLbl="node4" presStyleIdx="0" presStyleCnt="9" custScaleX="255849" custScaleY="127674" custLinFactX="100000" custLinFactY="-200000" custLinFactNeighborX="176490" custLinFactNeighborY="-2347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BDC46E-C6EC-4342-8E7C-CF4A7608D7CA}" type="pres">
      <dgm:prSet presAssocID="{094F54F4-6FC1-4BE1-ACD9-A6CED1F06E99}" presName="level3hierChild" presStyleCnt="0"/>
      <dgm:spPr/>
    </dgm:pt>
    <dgm:pt modelId="{C645A203-A480-43A8-AE2D-9858E56956DF}" type="pres">
      <dgm:prSet presAssocID="{AA3B60FC-B745-44AC-8BFB-35C1A6F3DACA}" presName="conn2-1" presStyleLbl="parChTrans1D4" presStyleIdx="1" presStyleCnt="9"/>
      <dgm:spPr/>
      <dgm:t>
        <a:bodyPr/>
        <a:lstStyle/>
        <a:p>
          <a:endParaRPr lang="en-US"/>
        </a:p>
      </dgm:t>
    </dgm:pt>
    <dgm:pt modelId="{A53AF1F7-E3A6-489B-B76D-E2697D880E2B}" type="pres">
      <dgm:prSet presAssocID="{AA3B60FC-B745-44AC-8BFB-35C1A6F3DACA}" presName="connTx" presStyleLbl="parChTrans1D4" presStyleIdx="1" presStyleCnt="9"/>
      <dgm:spPr/>
      <dgm:t>
        <a:bodyPr/>
        <a:lstStyle/>
        <a:p>
          <a:endParaRPr lang="en-US"/>
        </a:p>
      </dgm:t>
    </dgm:pt>
    <dgm:pt modelId="{E8840632-D83D-490E-9AA1-E13267A0D164}" type="pres">
      <dgm:prSet presAssocID="{865056E3-F021-41E7-B027-2DD1EF230B9E}" presName="root2" presStyleCnt="0"/>
      <dgm:spPr/>
    </dgm:pt>
    <dgm:pt modelId="{14049BAC-3DEA-48AC-99AE-70598B4CC0B0}" type="pres">
      <dgm:prSet presAssocID="{865056E3-F021-41E7-B027-2DD1EF230B9E}" presName="LevelTwoTextNode" presStyleLbl="node4" presStyleIdx="1" presStyleCnt="9" custScaleX="247673" custScaleY="99551" custLinFactX="100000" custLinFactY="-197863" custLinFactNeighborX="176489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B566CB-B222-4FDE-924B-D1DABF5BA8C1}" type="pres">
      <dgm:prSet presAssocID="{865056E3-F021-41E7-B027-2DD1EF230B9E}" presName="level3hierChild" presStyleCnt="0"/>
      <dgm:spPr/>
    </dgm:pt>
    <dgm:pt modelId="{EABA230A-49B6-469F-81C6-00344F8ED632}" type="pres">
      <dgm:prSet presAssocID="{6FC4E7CE-17D6-46DA-B1A1-6991C5FDF854}" presName="conn2-1" presStyleLbl="parChTrans1D4" presStyleIdx="2" presStyleCnt="9"/>
      <dgm:spPr/>
      <dgm:t>
        <a:bodyPr/>
        <a:lstStyle/>
        <a:p>
          <a:endParaRPr lang="en-US"/>
        </a:p>
      </dgm:t>
    </dgm:pt>
    <dgm:pt modelId="{D3247791-390F-4810-8886-6A88D78DB782}" type="pres">
      <dgm:prSet presAssocID="{6FC4E7CE-17D6-46DA-B1A1-6991C5FDF854}" presName="connTx" presStyleLbl="parChTrans1D4" presStyleIdx="2" presStyleCnt="9"/>
      <dgm:spPr/>
      <dgm:t>
        <a:bodyPr/>
        <a:lstStyle/>
        <a:p>
          <a:endParaRPr lang="en-US"/>
        </a:p>
      </dgm:t>
    </dgm:pt>
    <dgm:pt modelId="{BF779C3C-7CB5-4FE6-932D-41E17ED31DBF}" type="pres">
      <dgm:prSet presAssocID="{B4EBD997-E80C-4E89-852D-4B75B759548F}" presName="root2" presStyleCnt="0"/>
      <dgm:spPr/>
    </dgm:pt>
    <dgm:pt modelId="{B1A88A76-94A1-4E1F-B70A-8499A76EBF1A}" type="pres">
      <dgm:prSet presAssocID="{B4EBD997-E80C-4E89-852D-4B75B759548F}" presName="LevelTwoTextNode" presStyleLbl="node4" presStyleIdx="2" presStyleCnt="9" custScaleX="247208" custScaleY="97303" custLinFactX="100000" custLinFactY="-162436" custLinFactNeighborX="17649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DA6504-A64B-4B0B-B985-2B4D5C79EAAB}" type="pres">
      <dgm:prSet presAssocID="{B4EBD997-E80C-4E89-852D-4B75B759548F}" presName="level3hierChild" presStyleCnt="0"/>
      <dgm:spPr/>
    </dgm:pt>
    <dgm:pt modelId="{72728277-D208-4C52-BAD8-6F97E62A23C3}" type="pres">
      <dgm:prSet presAssocID="{5ABC1E2C-27A1-48DA-A771-DB4E3BC1EA15}" presName="conn2-1" presStyleLbl="parChTrans1D4" presStyleIdx="3" presStyleCnt="9"/>
      <dgm:spPr/>
      <dgm:t>
        <a:bodyPr/>
        <a:lstStyle/>
        <a:p>
          <a:endParaRPr lang="en-US"/>
        </a:p>
      </dgm:t>
    </dgm:pt>
    <dgm:pt modelId="{D0BD89AA-8464-4031-A5BD-77332CFFF765}" type="pres">
      <dgm:prSet presAssocID="{5ABC1E2C-27A1-48DA-A771-DB4E3BC1EA15}" presName="connTx" presStyleLbl="parChTrans1D4" presStyleIdx="3" presStyleCnt="9"/>
      <dgm:spPr/>
      <dgm:t>
        <a:bodyPr/>
        <a:lstStyle/>
        <a:p>
          <a:endParaRPr lang="en-US"/>
        </a:p>
      </dgm:t>
    </dgm:pt>
    <dgm:pt modelId="{EDA5FEE1-79FC-4249-9BF5-7A124799BF76}" type="pres">
      <dgm:prSet presAssocID="{A5F8048B-62E3-444D-92E8-9B819605AA1F}" presName="root2" presStyleCnt="0"/>
      <dgm:spPr/>
    </dgm:pt>
    <dgm:pt modelId="{C33C0808-413A-4D4C-BEB4-F1FEF22502F6}" type="pres">
      <dgm:prSet presAssocID="{A5F8048B-62E3-444D-92E8-9B819605AA1F}" presName="LevelTwoTextNode" presStyleLbl="node4" presStyleIdx="3" presStyleCnt="9" custScaleX="247654" custScaleY="109919" custLinFactX="100000" custLinFactY="-124593" custLinFactNeighborX="17649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6F897-E779-49E8-8E6B-6E41EC0C121B}" type="pres">
      <dgm:prSet presAssocID="{A5F8048B-62E3-444D-92E8-9B819605AA1F}" presName="level3hierChild" presStyleCnt="0"/>
      <dgm:spPr/>
    </dgm:pt>
    <dgm:pt modelId="{9F9AAC94-D43D-41E4-B18A-3EE6E09F0969}" type="pres">
      <dgm:prSet presAssocID="{35817052-627B-41B7-976A-A1263A9F35BE}" presName="conn2-1" presStyleLbl="parChTrans1D4" presStyleIdx="4" presStyleCnt="9"/>
      <dgm:spPr/>
      <dgm:t>
        <a:bodyPr/>
        <a:lstStyle/>
        <a:p>
          <a:endParaRPr lang="en-US"/>
        </a:p>
      </dgm:t>
    </dgm:pt>
    <dgm:pt modelId="{DF06B800-8A49-4ADF-BAE6-CBBC3AC3E99F}" type="pres">
      <dgm:prSet presAssocID="{35817052-627B-41B7-976A-A1263A9F35BE}" presName="connTx" presStyleLbl="parChTrans1D4" presStyleIdx="4" presStyleCnt="9"/>
      <dgm:spPr/>
      <dgm:t>
        <a:bodyPr/>
        <a:lstStyle/>
        <a:p>
          <a:endParaRPr lang="en-US"/>
        </a:p>
      </dgm:t>
    </dgm:pt>
    <dgm:pt modelId="{5C4B3DF0-51CB-49D6-BC8D-7316B9CAD943}" type="pres">
      <dgm:prSet presAssocID="{4C23209D-9FDE-4A4B-86F7-D21A7C70E407}" presName="root2" presStyleCnt="0"/>
      <dgm:spPr/>
    </dgm:pt>
    <dgm:pt modelId="{821F3F6E-D1E7-454C-8A38-FBDF30387C3D}" type="pres">
      <dgm:prSet presAssocID="{4C23209D-9FDE-4A4B-86F7-D21A7C70E407}" presName="LevelTwoTextNode" presStyleLbl="node4" presStyleIdx="4" presStyleCnt="9" custScaleX="251463" custScaleY="104719" custLinFactX="100000" custLinFactY="-100000" custLinFactNeighborX="176489" custLinFactNeighborY="-1806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6E150-A97E-4C48-B119-85AB81F7DCCB}" type="pres">
      <dgm:prSet presAssocID="{4C23209D-9FDE-4A4B-86F7-D21A7C70E407}" presName="level3hierChild" presStyleCnt="0"/>
      <dgm:spPr/>
    </dgm:pt>
    <dgm:pt modelId="{9C37F8D3-2CB8-4F3B-99B0-DFCB8E2251C6}" type="pres">
      <dgm:prSet presAssocID="{D03A8AE9-0682-4C11-86B1-457715D9213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67BC4703-63E2-40D2-A0B3-9A131A10457D}" type="pres">
      <dgm:prSet presAssocID="{D03A8AE9-0682-4C11-86B1-457715D9213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A023783F-9363-48D6-B8DE-AE3D8A5D318F}" type="pres">
      <dgm:prSet presAssocID="{D77DA21F-B5C7-4DB8-904E-69A4B1DDB29D}" presName="root2" presStyleCnt="0"/>
      <dgm:spPr/>
    </dgm:pt>
    <dgm:pt modelId="{9E9B9497-6838-4CC5-8D05-87A18599B1D9}" type="pres">
      <dgm:prSet presAssocID="{D77DA21F-B5C7-4DB8-904E-69A4B1DDB29D}" presName="LevelTwoTextNode" presStyleLbl="node3" presStyleIdx="5" presStyleCnt="6" custScaleX="200933" custScaleY="130941" custLinFactNeighborX="-84668" custLinFactNeighborY="-714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818C90-C056-4F80-8F75-D595E20BB227}" type="pres">
      <dgm:prSet presAssocID="{D77DA21F-B5C7-4DB8-904E-69A4B1DDB29D}" presName="level3hierChild" presStyleCnt="0"/>
      <dgm:spPr/>
    </dgm:pt>
    <dgm:pt modelId="{451694FF-5372-4E12-98DB-D2913B23D6A2}" type="pres">
      <dgm:prSet presAssocID="{F9E4983B-41CD-4E57-BC41-0EEF5E629D7C}" presName="conn2-1" presStyleLbl="parChTrans1D4" presStyleIdx="5" presStyleCnt="9"/>
      <dgm:spPr/>
      <dgm:t>
        <a:bodyPr/>
        <a:lstStyle/>
        <a:p>
          <a:endParaRPr lang="en-US"/>
        </a:p>
      </dgm:t>
    </dgm:pt>
    <dgm:pt modelId="{10F0E0C2-45B2-4A40-9AC4-85C56E49D42C}" type="pres">
      <dgm:prSet presAssocID="{F9E4983B-41CD-4E57-BC41-0EEF5E629D7C}" presName="connTx" presStyleLbl="parChTrans1D4" presStyleIdx="5" presStyleCnt="9"/>
      <dgm:spPr/>
      <dgm:t>
        <a:bodyPr/>
        <a:lstStyle/>
        <a:p>
          <a:endParaRPr lang="en-US"/>
        </a:p>
      </dgm:t>
    </dgm:pt>
    <dgm:pt modelId="{F1790A65-5672-4BA3-AEFD-D8614D4ED47C}" type="pres">
      <dgm:prSet presAssocID="{9FF8029B-39B1-4E82-97C8-9702E4C4B4DA}" presName="root2" presStyleCnt="0"/>
      <dgm:spPr/>
    </dgm:pt>
    <dgm:pt modelId="{A249608E-CBD4-49FA-B60E-B0750EEF07D9}" type="pres">
      <dgm:prSet presAssocID="{9FF8029B-39B1-4E82-97C8-9702E4C4B4DA}" presName="LevelTwoTextNode" presStyleLbl="node4" presStyleIdx="5" presStyleCnt="9" custScaleX="254340" custScaleY="107584" custLinFactX="100000" custLinFactY="-100000" custLinFactNeighborX="154419" custLinFactNeighborY="-1250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2EFCF8-0D0F-4588-8830-BCAD762235BA}" type="pres">
      <dgm:prSet presAssocID="{9FF8029B-39B1-4E82-97C8-9702E4C4B4DA}" presName="level3hierChild" presStyleCnt="0"/>
      <dgm:spPr/>
    </dgm:pt>
    <dgm:pt modelId="{10AF796A-C072-4D5B-A9BB-5770608A88AD}" type="pres">
      <dgm:prSet presAssocID="{E6DC28DF-EC58-4616-9CC0-79C6A1528C1D}" presName="conn2-1" presStyleLbl="parChTrans1D4" presStyleIdx="6" presStyleCnt="9"/>
      <dgm:spPr/>
      <dgm:t>
        <a:bodyPr/>
        <a:lstStyle/>
        <a:p>
          <a:endParaRPr lang="en-US"/>
        </a:p>
      </dgm:t>
    </dgm:pt>
    <dgm:pt modelId="{4E7CC3D6-3107-4D18-A08D-3B85E9A8A3AB}" type="pres">
      <dgm:prSet presAssocID="{E6DC28DF-EC58-4616-9CC0-79C6A1528C1D}" presName="connTx" presStyleLbl="parChTrans1D4" presStyleIdx="6" presStyleCnt="9"/>
      <dgm:spPr/>
      <dgm:t>
        <a:bodyPr/>
        <a:lstStyle/>
        <a:p>
          <a:endParaRPr lang="en-US"/>
        </a:p>
      </dgm:t>
    </dgm:pt>
    <dgm:pt modelId="{53C300F0-71B7-4B5E-B8A7-71E6A3D3D161}" type="pres">
      <dgm:prSet presAssocID="{D69667D2-F9CF-4C93-8A8D-B71EA40EE15B}" presName="root2" presStyleCnt="0"/>
      <dgm:spPr/>
    </dgm:pt>
    <dgm:pt modelId="{83902421-FB87-4D0A-AB81-6704D36BE41F}" type="pres">
      <dgm:prSet presAssocID="{D69667D2-F9CF-4C93-8A8D-B71EA40EE15B}" presName="LevelTwoTextNode" presStyleLbl="node4" presStyleIdx="6" presStyleCnt="9" custScaleX="267260" custScaleY="118014" custLinFactX="100000" custLinFactY="-84300" custLinFactNeighborX="15441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69D75C-1263-4D4E-8FDC-54E4748CEA58}" type="pres">
      <dgm:prSet presAssocID="{D69667D2-F9CF-4C93-8A8D-B71EA40EE15B}" presName="level3hierChild" presStyleCnt="0"/>
      <dgm:spPr/>
    </dgm:pt>
    <dgm:pt modelId="{0CE42FB1-CB72-47D8-84FE-3E9C18654412}" type="pres">
      <dgm:prSet presAssocID="{F3391856-8231-4635-ABAE-94EA45328DE5}" presName="conn2-1" presStyleLbl="parChTrans1D4" presStyleIdx="7" presStyleCnt="9"/>
      <dgm:spPr/>
      <dgm:t>
        <a:bodyPr/>
        <a:lstStyle/>
        <a:p>
          <a:endParaRPr lang="en-US"/>
        </a:p>
      </dgm:t>
    </dgm:pt>
    <dgm:pt modelId="{1993557D-8D5A-4206-8E76-DDF445A59F0F}" type="pres">
      <dgm:prSet presAssocID="{F3391856-8231-4635-ABAE-94EA45328DE5}" presName="connTx" presStyleLbl="parChTrans1D4" presStyleIdx="7" presStyleCnt="9"/>
      <dgm:spPr/>
      <dgm:t>
        <a:bodyPr/>
        <a:lstStyle/>
        <a:p>
          <a:endParaRPr lang="en-US"/>
        </a:p>
      </dgm:t>
    </dgm:pt>
    <dgm:pt modelId="{0BA5B731-FA59-4EFD-993F-DF98566FF7F3}" type="pres">
      <dgm:prSet presAssocID="{93B6F58A-E87B-4BA0-9C72-F1CE3C3051C0}" presName="root2" presStyleCnt="0"/>
      <dgm:spPr/>
    </dgm:pt>
    <dgm:pt modelId="{214435B4-219E-4937-829B-1516F815FB46}" type="pres">
      <dgm:prSet presAssocID="{93B6F58A-E87B-4BA0-9C72-F1CE3C3051C0}" presName="LevelTwoTextNode" presStyleLbl="node4" presStyleIdx="7" presStyleCnt="9" custScaleX="377976" custScaleY="107733" custLinFactX="100000" custLinFactY="-43016" custLinFactNeighborX="10290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B9653-088F-4774-9AF1-8A131A92FE61}" type="pres">
      <dgm:prSet presAssocID="{93B6F58A-E87B-4BA0-9C72-F1CE3C3051C0}" presName="level3hierChild" presStyleCnt="0"/>
      <dgm:spPr/>
    </dgm:pt>
    <dgm:pt modelId="{7DCF5360-CF7D-4C18-9261-2B6A192F96E9}" type="pres">
      <dgm:prSet presAssocID="{F7CB2F57-CC68-43AE-8F0D-4BF45E8D5EE0}" presName="conn2-1" presStyleLbl="parChTrans1D4" presStyleIdx="8" presStyleCnt="9"/>
      <dgm:spPr/>
      <dgm:t>
        <a:bodyPr/>
        <a:lstStyle/>
        <a:p>
          <a:endParaRPr lang="en-US"/>
        </a:p>
      </dgm:t>
    </dgm:pt>
    <dgm:pt modelId="{13E3D57F-9825-4093-8F43-5CE256FD4E32}" type="pres">
      <dgm:prSet presAssocID="{F7CB2F57-CC68-43AE-8F0D-4BF45E8D5EE0}" presName="connTx" presStyleLbl="parChTrans1D4" presStyleIdx="8" presStyleCnt="9"/>
      <dgm:spPr/>
      <dgm:t>
        <a:bodyPr/>
        <a:lstStyle/>
        <a:p>
          <a:endParaRPr lang="en-US"/>
        </a:p>
      </dgm:t>
    </dgm:pt>
    <dgm:pt modelId="{9DB1CDF4-9046-4DF9-B97E-BF674D8DBB8B}" type="pres">
      <dgm:prSet presAssocID="{489896AC-DBEB-4A91-B1FE-F27A79C710F3}" presName="root2" presStyleCnt="0"/>
      <dgm:spPr/>
    </dgm:pt>
    <dgm:pt modelId="{9F59AC09-DBDB-4D23-B213-6D19925A4F72}" type="pres">
      <dgm:prSet presAssocID="{489896AC-DBEB-4A91-B1FE-F27A79C710F3}" presName="LevelTwoTextNode" presStyleLbl="node4" presStyleIdx="8" presStyleCnt="9" custScaleX="145382" custScaleY="109315" custLinFactX="108777" custLinFactY="-19334" custLinFactNeighborX="2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043AA-6959-4E6B-8E6D-94472A2BC2F8}" type="pres">
      <dgm:prSet presAssocID="{489896AC-DBEB-4A91-B1FE-F27A79C710F3}" presName="level3hierChild" presStyleCnt="0"/>
      <dgm:spPr/>
    </dgm:pt>
  </dgm:ptLst>
  <dgm:cxnLst>
    <dgm:cxn modelId="{22A75222-DE1F-4B3F-A716-06419A5D59BE}" srcId="{C295D2E4-A84B-4D8B-9EE2-B2D6CB92CE96}" destId="{3543D821-D93C-4A17-92FA-BEE5AE22F0B0}" srcOrd="1" destOrd="0" parTransId="{C5C338A7-4ED9-4766-824C-0595DAB5F14D}" sibTransId="{BB13D353-C6C8-4B25-AEBC-BB68CBA63507}"/>
    <dgm:cxn modelId="{F6A00480-C5A7-460B-8C42-138A8CA79F14}" type="presOf" srcId="{094F54F4-6FC1-4BE1-ACD9-A6CED1F06E99}" destId="{888BB52A-9870-46D7-A195-18B605B3FAD6}" srcOrd="0" destOrd="0" presId="urn:microsoft.com/office/officeart/2005/8/layout/hierarchy2"/>
    <dgm:cxn modelId="{EB495364-831F-4B19-ABDA-B57E0F6D0547}" type="presOf" srcId="{F7CB2F57-CC68-43AE-8F0D-4BF45E8D5EE0}" destId="{13E3D57F-9825-4093-8F43-5CE256FD4E32}" srcOrd="1" destOrd="0" presId="urn:microsoft.com/office/officeart/2005/8/layout/hierarchy2"/>
    <dgm:cxn modelId="{B2A04C54-17E3-4210-A49C-CD6BC8A5897E}" type="presOf" srcId="{2ABE72D5-F87B-4743-86F9-709735E82C0A}" destId="{B898939E-AC29-4852-AB5C-703269CBD367}" srcOrd="0" destOrd="0" presId="urn:microsoft.com/office/officeart/2005/8/layout/hierarchy2"/>
    <dgm:cxn modelId="{159DE7E7-E015-4288-A884-D301C43A9D47}" type="presOf" srcId="{AA3B60FC-B745-44AC-8BFB-35C1A6F3DACA}" destId="{A53AF1F7-E3A6-489B-B76D-E2697D880E2B}" srcOrd="1" destOrd="0" presId="urn:microsoft.com/office/officeart/2005/8/layout/hierarchy2"/>
    <dgm:cxn modelId="{607BF3C2-B278-4D78-95A8-ADFE280BDB38}" type="presOf" srcId="{C295D2E4-A84B-4D8B-9EE2-B2D6CB92CE96}" destId="{DD538D5B-2F2A-4A78-9857-4A07E9ABF08B}" srcOrd="0" destOrd="0" presId="urn:microsoft.com/office/officeart/2005/8/layout/hierarchy2"/>
    <dgm:cxn modelId="{8AA24CA9-17D5-4A22-A8FA-45F08E4F135D}" type="presOf" srcId="{93B6F58A-E87B-4BA0-9C72-F1CE3C3051C0}" destId="{214435B4-219E-4937-829B-1516F815FB46}" srcOrd="0" destOrd="0" presId="urn:microsoft.com/office/officeart/2005/8/layout/hierarchy2"/>
    <dgm:cxn modelId="{87B391DC-333F-4A62-93DD-C72F9E092929}" srcId="{F895B834-C102-4223-BC8D-F886896CB8FF}" destId="{B4EBD997-E80C-4E89-852D-4B75B759548F}" srcOrd="2" destOrd="0" parTransId="{6FC4E7CE-17D6-46DA-B1A1-6991C5FDF854}" sibTransId="{D6350E3D-A029-4FD3-B204-C9D53F7C5823}"/>
    <dgm:cxn modelId="{4325C5FA-04C0-411B-977C-D27762D1D72B}" type="presOf" srcId="{A5F8048B-62E3-444D-92E8-9B819605AA1F}" destId="{C33C0808-413A-4D4C-BEB4-F1FEF22502F6}" srcOrd="0" destOrd="0" presId="urn:microsoft.com/office/officeart/2005/8/layout/hierarchy2"/>
    <dgm:cxn modelId="{C8646719-ADC0-461C-BDCE-261D925B0876}" type="presOf" srcId="{6DB68E72-782B-4BB0-9207-9E5C05CEB3A5}" destId="{FDC5EF30-12ED-4F8F-8B8D-9032F010BC45}" srcOrd="0" destOrd="0" presId="urn:microsoft.com/office/officeart/2005/8/layout/hierarchy2"/>
    <dgm:cxn modelId="{BF03A5E4-43F4-415C-BC17-E6AC39D5BC22}" srcId="{F895B834-C102-4223-BC8D-F886896CB8FF}" destId="{A5F8048B-62E3-444D-92E8-9B819605AA1F}" srcOrd="3" destOrd="0" parTransId="{5ABC1E2C-27A1-48DA-A771-DB4E3BC1EA15}" sibTransId="{8BECEA28-4871-498B-AE6E-65B880DA52D9}"/>
    <dgm:cxn modelId="{3D2E74FB-317F-4A1D-A31E-0FA1544B49FB}" type="presOf" srcId="{F9E4983B-41CD-4E57-BC41-0EEF5E629D7C}" destId="{451694FF-5372-4E12-98DB-D2913B23D6A2}" srcOrd="0" destOrd="0" presId="urn:microsoft.com/office/officeart/2005/8/layout/hierarchy2"/>
    <dgm:cxn modelId="{59F27C79-0C01-4F5B-AB24-DC3ECEE28047}" srcId="{C295D2E4-A84B-4D8B-9EE2-B2D6CB92CE96}" destId="{ACCEDFEF-A1E8-421F-B3BF-DD7CEDCA3F65}" srcOrd="2" destOrd="0" parTransId="{8F5473B7-220F-496F-B2F7-0CCE8F46EC5A}" sibTransId="{70880AB2-05ED-4C07-944F-59E66FC82CBE}"/>
    <dgm:cxn modelId="{DD600BFB-3EC7-4D73-8FD3-05D83D82D4AB}" type="presOf" srcId="{F895B834-C102-4223-BC8D-F886896CB8FF}" destId="{6437641E-FA92-4C86-A62C-5395665BFC2F}" srcOrd="0" destOrd="0" presId="urn:microsoft.com/office/officeart/2005/8/layout/hierarchy2"/>
    <dgm:cxn modelId="{8FCA52C4-2D3B-41EC-8CE3-3721D68273B7}" type="presOf" srcId="{5ABC1E2C-27A1-48DA-A771-DB4E3BC1EA15}" destId="{72728277-D208-4C52-BAD8-6F97E62A23C3}" srcOrd="0" destOrd="0" presId="urn:microsoft.com/office/officeart/2005/8/layout/hierarchy2"/>
    <dgm:cxn modelId="{4DD8D290-59B9-4D3D-9AF7-F6B303D5B11E}" type="presOf" srcId="{2ABE72D5-F87B-4743-86F9-709735E82C0A}" destId="{8C3C6EBB-E9F6-407A-BDEF-570C96A9A9F9}" srcOrd="1" destOrd="0" presId="urn:microsoft.com/office/officeart/2005/8/layout/hierarchy2"/>
    <dgm:cxn modelId="{9A1BC31F-516A-47E6-89F1-F3DF4290DAC2}" type="presOf" srcId="{D77DA21F-B5C7-4DB8-904E-69A4B1DDB29D}" destId="{9E9B9497-6838-4CC5-8D05-87A18599B1D9}" srcOrd="0" destOrd="0" presId="urn:microsoft.com/office/officeart/2005/8/layout/hierarchy2"/>
    <dgm:cxn modelId="{8F4BF7A3-4E49-4BD0-9549-E0FBA86A97EC}" srcId="{0CFEC03D-1448-48CA-93F9-8F09B831E458}" destId="{D77DA21F-B5C7-4DB8-904E-69A4B1DDB29D}" srcOrd="1" destOrd="0" parTransId="{D03A8AE9-0682-4C11-86B1-457715D92131}" sibTransId="{66A6198E-2D9D-4DF7-9A05-B63D7BE7FBE8}"/>
    <dgm:cxn modelId="{719881A9-37EC-42B6-8AFF-253A078B15A9}" type="presOf" srcId="{BC1C95EE-98E0-4C28-A616-966D9EE3850A}" destId="{BE980EE5-18C5-4C08-9978-AEE9DF435D4C}" srcOrd="1" destOrd="0" presId="urn:microsoft.com/office/officeart/2005/8/layout/hierarchy2"/>
    <dgm:cxn modelId="{DED1C762-C235-48DE-9252-2E135B5D1584}" type="presOf" srcId="{96A2D0F7-5051-4629-A2FF-1DA91BD9838B}" destId="{72057A71-416E-4751-85A4-6C1E2114DF4D}" srcOrd="1" destOrd="0" presId="urn:microsoft.com/office/officeart/2005/8/layout/hierarchy2"/>
    <dgm:cxn modelId="{A9A60B4C-98E8-455D-B271-FBB025F27063}" type="presOf" srcId="{18D6D99F-759C-49BF-B9BD-8C7D4AC5A05B}" destId="{8DD753EA-D051-4899-B967-3445204DFB53}" srcOrd="1" destOrd="0" presId="urn:microsoft.com/office/officeart/2005/8/layout/hierarchy2"/>
    <dgm:cxn modelId="{E68753B0-CD60-433F-A7AC-FEFC8D999DCB}" srcId="{6DB68E72-782B-4BB0-9207-9E5C05CEB3A5}" destId="{2B3E8B6D-80E0-4620-B8A8-DE53EC4D8879}" srcOrd="0" destOrd="0" parTransId="{11CEDB02-D99F-4BB5-9B43-ABCFEC91B52A}" sibTransId="{DD6632EE-72CD-404D-BE36-DD654953D9CF}"/>
    <dgm:cxn modelId="{3B37C4BE-1EAF-4F2E-8406-B475AD1E58FF}" type="presOf" srcId="{5ABC1E2C-27A1-48DA-A771-DB4E3BC1EA15}" destId="{D0BD89AA-8464-4031-A5BD-77332CFFF765}" srcOrd="1" destOrd="0" presId="urn:microsoft.com/office/officeart/2005/8/layout/hierarchy2"/>
    <dgm:cxn modelId="{87DCFA75-B5CA-46A9-9607-9E5659D1B7E5}" type="presOf" srcId="{E6DC28DF-EC58-4616-9CC0-79C6A1528C1D}" destId="{10AF796A-C072-4D5B-A9BB-5770608A88AD}" srcOrd="0" destOrd="0" presId="urn:microsoft.com/office/officeart/2005/8/layout/hierarchy2"/>
    <dgm:cxn modelId="{86E4894F-AF99-4B70-9412-10478E75C20A}" type="presOf" srcId="{ACCEDFEF-A1E8-421F-B3BF-DD7CEDCA3F65}" destId="{1266A474-9503-4694-9A2C-685EA0EC2943}" srcOrd="0" destOrd="0" presId="urn:microsoft.com/office/officeart/2005/8/layout/hierarchy2"/>
    <dgm:cxn modelId="{25F4AD9A-0BF7-4FDF-A9DC-E371F2688030}" type="presOf" srcId="{F3391856-8231-4635-ABAE-94EA45328DE5}" destId="{0CE42FB1-CB72-47D8-84FE-3E9C18654412}" srcOrd="0" destOrd="0" presId="urn:microsoft.com/office/officeart/2005/8/layout/hierarchy2"/>
    <dgm:cxn modelId="{05C48785-02F4-42D3-803F-1C275F95720A}" type="presOf" srcId="{C5C338A7-4ED9-4766-824C-0595DAB5F14D}" destId="{790F725B-B1E6-46FF-AB62-9356B2A920C4}" srcOrd="0" destOrd="0" presId="urn:microsoft.com/office/officeart/2005/8/layout/hierarchy2"/>
    <dgm:cxn modelId="{3B55F526-035F-4395-AA4D-77C383560AFC}" type="presOf" srcId="{C5C338A7-4ED9-4766-824C-0595DAB5F14D}" destId="{EF339C35-F360-48DA-B79C-B8EF746B86E0}" srcOrd="1" destOrd="0" presId="urn:microsoft.com/office/officeart/2005/8/layout/hierarchy2"/>
    <dgm:cxn modelId="{5D254107-8DFC-4C58-954D-72E2561DD10E}" srcId="{C295D2E4-A84B-4D8B-9EE2-B2D6CB92CE96}" destId="{C471095C-B1A4-4BFB-9EBF-3D711FD194E9}" srcOrd="3" destOrd="0" parTransId="{18D6D99F-759C-49BF-B9BD-8C7D4AC5A05B}" sibTransId="{7F7A2FB7-8F7E-42A5-A64A-324647FAA92F}"/>
    <dgm:cxn modelId="{31C193B7-E458-4514-A263-81FD88A09221}" type="presOf" srcId="{F3391856-8231-4635-ABAE-94EA45328DE5}" destId="{1993557D-8D5A-4206-8E76-DDF445A59F0F}" srcOrd="1" destOrd="0" presId="urn:microsoft.com/office/officeart/2005/8/layout/hierarchy2"/>
    <dgm:cxn modelId="{FBD8C99F-0FED-41D5-92C0-11D8942105F2}" type="presOf" srcId="{54612F4A-330B-43F3-A65E-1FAE3A819825}" destId="{6BD59C92-3E41-4A3C-B404-3B4A0461982B}" srcOrd="1" destOrd="0" presId="urn:microsoft.com/office/officeart/2005/8/layout/hierarchy2"/>
    <dgm:cxn modelId="{7AEA9529-DE2C-49D9-9C0F-D4ECE861CFB1}" type="presOf" srcId="{B4EBD997-E80C-4E89-852D-4B75B759548F}" destId="{B1A88A76-94A1-4E1F-B70A-8499A76EBF1A}" srcOrd="0" destOrd="0" presId="urn:microsoft.com/office/officeart/2005/8/layout/hierarchy2"/>
    <dgm:cxn modelId="{C6407732-9381-4BDF-B626-F3DA35DC72AD}" srcId="{2B3E8B6D-80E0-4620-B8A8-DE53EC4D8879}" destId="{C295D2E4-A84B-4D8B-9EE2-B2D6CB92CE96}" srcOrd="0" destOrd="0" parTransId="{96A2D0F7-5051-4629-A2FF-1DA91BD9838B}" sibTransId="{728534E9-C6D3-4EAF-BA6F-47DD88991120}"/>
    <dgm:cxn modelId="{F2B41E30-5463-4CD7-B3C8-BA33ED461091}" type="presOf" srcId="{2B3E8B6D-80E0-4620-B8A8-DE53EC4D8879}" destId="{63DAEC2D-78D6-4857-9547-1FA2C6396B78}" srcOrd="0" destOrd="0" presId="urn:microsoft.com/office/officeart/2005/8/layout/hierarchy2"/>
    <dgm:cxn modelId="{18B630E5-51BA-453C-9584-D4669079997B}" type="presOf" srcId="{0CFEC03D-1448-48CA-93F9-8F09B831E458}" destId="{49B8DFD4-8D06-4B18-9870-0376CDBF651E}" srcOrd="0" destOrd="0" presId="urn:microsoft.com/office/officeart/2005/8/layout/hierarchy2"/>
    <dgm:cxn modelId="{E5772F85-0E80-413C-99CA-987CB6D4649A}" type="presOf" srcId="{E6DC28DF-EC58-4616-9CC0-79C6A1528C1D}" destId="{4E7CC3D6-3107-4D18-A08D-3B85E9A8A3AB}" srcOrd="1" destOrd="0" presId="urn:microsoft.com/office/officeart/2005/8/layout/hierarchy2"/>
    <dgm:cxn modelId="{F92B9ABF-1645-4185-9391-C9A48EA12345}" srcId="{D77DA21F-B5C7-4DB8-904E-69A4B1DDB29D}" destId="{489896AC-DBEB-4A91-B1FE-F27A79C710F3}" srcOrd="3" destOrd="0" parTransId="{F7CB2F57-CC68-43AE-8F0D-4BF45E8D5EE0}" sibTransId="{CE99CE44-7D0B-45E8-BD91-E16B79E6408A}"/>
    <dgm:cxn modelId="{30A4ADB2-35E4-4323-8019-A7BE18CC38AD}" type="presOf" srcId="{BC1C95EE-98E0-4C28-A616-966D9EE3850A}" destId="{FDD5A67D-9347-4A46-B70A-78CE20F743E1}" srcOrd="0" destOrd="0" presId="urn:microsoft.com/office/officeart/2005/8/layout/hierarchy2"/>
    <dgm:cxn modelId="{B81177D0-A8B4-4B4A-9416-8E89EF20CBA3}" type="presOf" srcId="{D03A8AE9-0682-4C11-86B1-457715D92131}" destId="{67BC4703-63E2-40D2-A0B3-9A131A10457D}" srcOrd="1" destOrd="0" presId="urn:microsoft.com/office/officeart/2005/8/layout/hierarchy2"/>
    <dgm:cxn modelId="{DDB5CF57-D59C-440E-B409-F86BD3B0C55E}" type="presOf" srcId="{9FF8029B-39B1-4E82-97C8-9702E4C4B4DA}" destId="{A249608E-CBD4-49FA-B60E-B0750EEF07D9}" srcOrd="0" destOrd="0" presId="urn:microsoft.com/office/officeart/2005/8/layout/hierarchy2"/>
    <dgm:cxn modelId="{B2F329B2-9EF6-438C-BFAF-4095FFFF1489}" type="presOf" srcId="{35817052-627B-41B7-976A-A1263A9F35BE}" destId="{9F9AAC94-D43D-41E4-B18A-3EE6E09F0969}" srcOrd="0" destOrd="0" presId="urn:microsoft.com/office/officeart/2005/8/layout/hierarchy2"/>
    <dgm:cxn modelId="{644A054A-095B-4DE9-B8B7-C3BA3DAC7E02}" type="presOf" srcId="{96A2D0F7-5051-4629-A2FF-1DA91BD9838B}" destId="{2CD8C096-C827-4538-B80B-3CF401BAD55E}" srcOrd="0" destOrd="0" presId="urn:microsoft.com/office/officeart/2005/8/layout/hierarchy2"/>
    <dgm:cxn modelId="{15788858-D274-4753-8029-0BA84A2B4A50}" srcId="{D77DA21F-B5C7-4DB8-904E-69A4B1DDB29D}" destId="{D69667D2-F9CF-4C93-8A8D-B71EA40EE15B}" srcOrd="1" destOrd="0" parTransId="{E6DC28DF-EC58-4616-9CC0-79C6A1528C1D}" sibTransId="{194B030E-B80E-46BE-A59C-C727D531EACD}"/>
    <dgm:cxn modelId="{46B0BE69-B84B-41A5-8AFD-6EB06D3920A0}" type="presOf" srcId="{C471095C-B1A4-4BFB-9EBF-3D711FD194E9}" destId="{9BF8EC67-4261-4CCC-9E7F-A027F7BC2996}" srcOrd="0" destOrd="0" presId="urn:microsoft.com/office/officeart/2005/8/layout/hierarchy2"/>
    <dgm:cxn modelId="{87EBA0C5-AD9E-4E4B-8C97-1C53B664EFE0}" type="presOf" srcId="{865056E3-F021-41E7-B027-2DD1EF230B9E}" destId="{14049BAC-3DEA-48AC-99AE-70598B4CC0B0}" srcOrd="0" destOrd="0" presId="urn:microsoft.com/office/officeart/2005/8/layout/hierarchy2"/>
    <dgm:cxn modelId="{2E4B437F-DA99-4667-9642-6D77473123AC}" srcId="{F895B834-C102-4223-BC8D-F886896CB8FF}" destId="{094F54F4-6FC1-4BE1-ACD9-A6CED1F06E99}" srcOrd="0" destOrd="0" parTransId="{CEBA2567-F957-4CF6-9101-74EB16FAC726}" sibTransId="{F83F3B3F-6CE7-4AE1-81A9-3795943BC9E2}"/>
    <dgm:cxn modelId="{DFDE103C-8A9D-4575-AA23-BCB1EBEBF646}" type="presOf" srcId="{54612F4A-330B-43F3-A65E-1FAE3A819825}" destId="{FD2CF6D4-D7B5-49E5-AFB0-E14E2D6E9643}" srcOrd="0" destOrd="0" presId="urn:microsoft.com/office/officeart/2005/8/layout/hierarchy2"/>
    <dgm:cxn modelId="{DF306C58-DCDC-4F7D-A365-201135C0FDAC}" type="presOf" srcId="{8F5473B7-220F-496F-B2F7-0CCE8F46EC5A}" destId="{EA586DF3-207A-4F2A-82F6-C7ABA5816292}" srcOrd="0" destOrd="0" presId="urn:microsoft.com/office/officeart/2005/8/layout/hierarchy2"/>
    <dgm:cxn modelId="{18545FBF-44B3-43FA-A59E-C657C6233F54}" type="presOf" srcId="{18D6D99F-759C-49BF-B9BD-8C7D4AC5A05B}" destId="{F4AEE0F2-9DD0-45F5-BC40-42F262C5CB96}" srcOrd="0" destOrd="0" presId="urn:microsoft.com/office/officeart/2005/8/layout/hierarchy2"/>
    <dgm:cxn modelId="{04EEE5E8-F913-475F-B9AF-2F623AF9E2C8}" srcId="{2B3E8B6D-80E0-4620-B8A8-DE53EC4D8879}" destId="{0CFEC03D-1448-48CA-93F9-8F09B831E458}" srcOrd="1" destOrd="0" parTransId="{BC1C95EE-98E0-4C28-A616-966D9EE3850A}" sibTransId="{E73449C8-1C42-43E4-8EBE-82F4AE756060}"/>
    <dgm:cxn modelId="{307949AF-6D0D-46B4-9C11-4D98D171A96F}" type="presOf" srcId="{6FC4E7CE-17D6-46DA-B1A1-6991C5FDF854}" destId="{D3247791-390F-4810-8886-6A88D78DB782}" srcOrd="1" destOrd="0" presId="urn:microsoft.com/office/officeart/2005/8/layout/hierarchy2"/>
    <dgm:cxn modelId="{6125FCE7-B781-45B2-8C93-61EBF824015B}" type="presOf" srcId="{3543D821-D93C-4A17-92FA-BEE5AE22F0B0}" destId="{D0964C6D-6498-4624-80D2-87987478D2C6}" srcOrd="0" destOrd="0" presId="urn:microsoft.com/office/officeart/2005/8/layout/hierarchy2"/>
    <dgm:cxn modelId="{AC873AA6-3E89-4F79-9A6A-FAC15DEE4380}" type="presOf" srcId="{2012DB7B-872E-4490-B4B0-8F294C2C980B}" destId="{4594D279-E1C9-4A4C-B306-47A4A8FA1EB0}" srcOrd="0" destOrd="0" presId="urn:microsoft.com/office/officeart/2005/8/layout/hierarchy2"/>
    <dgm:cxn modelId="{05B1F1E9-4FF3-4DA8-B09A-375CA84FCAD1}" type="presOf" srcId="{CEBA2567-F957-4CF6-9101-74EB16FAC726}" destId="{BC8C08BD-BAA7-4C67-91D3-0498D35DEA0E}" srcOrd="0" destOrd="0" presId="urn:microsoft.com/office/officeart/2005/8/layout/hierarchy2"/>
    <dgm:cxn modelId="{548FB4EF-E586-46B6-836A-4EB3F43DC299}" srcId="{F895B834-C102-4223-BC8D-F886896CB8FF}" destId="{4C23209D-9FDE-4A4B-86F7-D21A7C70E407}" srcOrd="4" destOrd="0" parTransId="{35817052-627B-41B7-976A-A1263A9F35BE}" sibTransId="{22536A86-D1CF-4ED9-BC30-47796CF0E5B3}"/>
    <dgm:cxn modelId="{35A9A0B6-A5A8-4E62-B48B-9DA68C4289D3}" type="presOf" srcId="{CEBA2567-F957-4CF6-9101-74EB16FAC726}" destId="{009F4B02-55A3-4C80-ABF0-F8F90D45904E}" srcOrd="1" destOrd="0" presId="urn:microsoft.com/office/officeart/2005/8/layout/hierarchy2"/>
    <dgm:cxn modelId="{269CF508-B656-4A3E-8634-B22F91AE4611}" type="presOf" srcId="{35817052-627B-41B7-976A-A1263A9F35BE}" destId="{DF06B800-8A49-4ADF-BAE6-CBBC3AC3E99F}" srcOrd="1" destOrd="0" presId="urn:microsoft.com/office/officeart/2005/8/layout/hierarchy2"/>
    <dgm:cxn modelId="{423D5EE9-654D-4118-B353-0E6BD85C2AC8}" srcId="{D77DA21F-B5C7-4DB8-904E-69A4B1DDB29D}" destId="{93B6F58A-E87B-4BA0-9C72-F1CE3C3051C0}" srcOrd="2" destOrd="0" parTransId="{F3391856-8231-4635-ABAE-94EA45328DE5}" sibTransId="{0BACD7D4-FF46-4EF2-ACF2-D8415D553139}"/>
    <dgm:cxn modelId="{8895391B-293B-4749-ABBE-B666BFA8E55B}" srcId="{0CFEC03D-1448-48CA-93F9-8F09B831E458}" destId="{F895B834-C102-4223-BC8D-F886896CB8FF}" srcOrd="0" destOrd="0" parTransId="{2ABE72D5-F87B-4743-86F9-709735E82C0A}" sibTransId="{E426B644-3C68-4BEE-B64C-2412C13A831B}"/>
    <dgm:cxn modelId="{FEBDD3E1-514E-4E66-ADD7-72281BD8B4D3}" srcId="{C295D2E4-A84B-4D8B-9EE2-B2D6CB92CE96}" destId="{2012DB7B-872E-4490-B4B0-8F294C2C980B}" srcOrd="0" destOrd="0" parTransId="{54612F4A-330B-43F3-A65E-1FAE3A819825}" sibTransId="{A0A710FA-0099-4388-A5F3-0CA262BAD788}"/>
    <dgm:cxn modelId="{C5C2752B-D76A-4F86-8F05-CE8E843E7E85}" type="presOf" srcId="{4C23209D-9FDE-4A4B-86F7-D21A7C70E407}" destId="{821F3F6E-D1E7-454C-8A38-FBDF30387C3D}" srcOrd="0" destOrd="0" presId="urn:microsoft.com/office/officeart/2005/8/layout/hierarchy2"/>
    <dgm:cxn modelId="{0E69ABA8-D078-4CEF-BD61-6198A8BE50B4}" type="presOf" srcId="{D03A8AE9-0682-4C11-86B1-457715D92131}" destId="{9C37F8D3-2CB8-4F3B-99B0-DFCB8E2251C6}" srcOrd="0" destOrd="0" presId="urn:microsoft.com/office/officeart/2005/8/layout/hierarchy2"/>
    <dgm:cxn modelId="{90FD4700-8B93-4976-9324-FF0CD8832285}" type="presOf" srcId="{F7CB2F57-CC68-43AE-8F0D-4BF45E8D5EE0}" destId="{7DCF5360-CF7D-4C18-9261-2B6A192F96E9}" srcOrd="0" destOrd="0" presId="urn:microsoft.com/office/officeart/2005/8/layout/hierarchy2"/>
    <dgm:cxn modelId="{D2BBF56F-FF6B-47B5-B65C-BE482D158256}" type="presOf" srcId="{F9E4983B-41CD-4E57-BC41-0EEF5E629D7C}" destId="{10F0E0C2-45B2-4A40-9AC4-85C56E49D42C}" srcOrd="1" destOrd="0" presId="urn:microsoft.com/office/officeart/2005/8/layout/hierarchy2"/>
    <dgm:cxn modelId="{07278D83-2997-47E4-9B67-697FF455611A}" type="presOf" srcId="{6FC4E7CE-17D6-46DA-B1A1-6991C5FDF854}" destId="{EABA230A-49B6-469F-81C6-00344F8ED632}" srcOrd="0" destOrd="0" presId="urn:microsoft.com/office/officeart/2005/8/layout/hierarchy2"/>
    <dgm:cxn modelId="{52DA06DF-079C-4CC2-AB06-8EE4FD424146}" srcId="{D77DA21F-B5C7-4DB8-904E-69A4B1DDB29D}" destId="{9FF8029B-39B1-4E82-97C8-9702E4C4B4DA}" srcOrd="0" destOrd="0" parTransId="{F9E4983B-41CD-4E57-BC41-0EEF5E629D7C}" sibTransId="{C0683D6B-DFF2-49D5-B233-F2C010868064}"/>
    <dgm:cxn modelId="{D12056F9-4CB9-402B-8478-667175CEA700}" type="presOf" srcId="{AA3B60FC-B745-44AC-8BFB-35C1A6F3DACA}" destId="{C645A203-A480-43A8-AE2D-9858E56956DF}" srcOrd="0" destOrd="0" presId="urn:microsoft.com/office/officeart/2005/8/layout/hierarchy2"/>
    <dgm:cxn modelId="{804AFBD3-DE98-4771-A969-A3C932DAE2B2}" type="presOf" srcId="{D69667D2-F9CF-4C93-8A8D-B71EA40EE15B}" destId="{83902421-FB87-4D0A-AB81-6704D36BE41F}" srcOrd="0" destOrd="0" presId="urn:microsoft.com/office/officeart/2005/8/layout/hierarchy2"/>
    <dgm:cxn modelId="{54E6B6EC-4DF1-4E2A-B4E1-319C17D8E6D0}" type="presOf" srcId="{489896AC-DBEB-4A91-B1FE-F27A79C710F3}" destId="{9F59AC09-DBDB-4D23-B213-6D19925A4F72}" srcOrd="0" destOrd="0" presId="urn:microsoft.com/office/officeart/2005/8/layout/hierarchy2"/>
    <dgm:cxn modelId="{0062F1A7-74B8-495F-ACC8-AE2D46C03231}" srcId="{F895B834-C102-4223-BC8D-F886896CB8FF}" destId="{865056E3-F021-41E7-B027-2DD1EF230B9E}" srcOrd="1" destOrd="0" parTransId="{AA3B60FC-B745-44AC-8BFB-35C1A6F3DACA}" sibTransId="{208491A9-1288-49AA-BDD8-B2B7F6863F45}"/>
    <dgm:cxn modelId="{F242F3BA-E234-4B4B-8E34-6F14BEF5186F}" type="presOf" srcId="{8F5473B7-220F-496F-B2F7-0CCE8F46EC5A}" destId="{775F7623-793D-4539-96BF-6370AC01F9F7}" srcOrd="1" destOrd="0" presId="urn:microsoft.com/office/officeart/2005/8/layout/hierarchy2"/>
    <dgm:cxn modelId="{E1905320-0C72-4CD0-83D3-C3580B8A8FDF}" type="presParOf" srcId="{FDC5EF30-12ED-4F8F-8B8D-9032F010BC45}" destId="{894F62E6-0570-438E-AC28-EBAFE62270C4}" srcOrd="0" destOrd="0" presId="urn:microsoft.com/office/officeart/2005/8/layout/hierarchy2"/>
    <dgm:cxn modelId="{735327EA-E6B5-48D3-A136-113162030CA1}" type="presParOf" srcId="{894F62E6-0570-438E-AC28-EBAFE62270C4}" destId="{63DAEC2D-78D6-4857-9547-1FA2C6396B78}" srcOrd="0" destOrd="0" presId="urn:microsoft.com/office/officeart/2005/8/layout/hierarchy2"/>
    <dgm:cxn modelId="{919A0FF4-F0B5-4E5C-8BDF-A7FD342AA550}" type="presParOf" srcId="{894F62E6-0570-438E-AC28-EBAFE62270C4}" destId="{95F7F125-4573-4450-8F8B-4BCB8320ED9D}" srcOrd="1" destOrd="0" presId="urn:microsoft.com/office/officeart/2005/8/layout/hierarchy2"/>
    <dgm:cxn modelId="{49C82BCB-63BA-45D9-969B-B27ABC053E50}" type="presParOf" srcId="{95F7F125-4573-4450-8F8B-4BCB8320ED9D}" destId="{2CD8C096-C827-4538-B80B-3CF401BAD55E}" srcOrd="0" destOrd="0" presId="urn:microsoft.com/office/officeart/2005/8/layout/hierarchy2"/>
    <dgm:cxn modelId="{70628E33-98E2-4523-922A-A7B1949B4AA5}" type="presParOf" srcId="{2CD8C096-C827-4538-B80B-3CF401BAD55E}" destId="{72057A71-416E-4751-85A4-6C1E2114DF4D}" srcOrd="0" destOrd="0" presId="urn:microsoft.com/office/officeart/2005/8/layout/hierarchy2"/>
    <dgm:cxn modelId="{EB34984C-961F-40FE-A525-15D9BDF8A6E2}" type="presParOf" srcId="{95F7F125-4573-4450-8F8B-4BCB8320ED9D}" destId="{A49B4D95-C67C-4F5E-A81E-6E713EC6B5BD}" srcOrd="1" destOrd="0" presId="urn:microsoft.com/office/officeart/2005/8/layout/hierarchy2"/>
    <dgm:cxn modelId="{0161D18E-2A27-467A-9120-BB719B06DA3D}" type="presParOf" srcId="{A49B4D95-C67C-4F5E-A81E-6E713EC6B5BD}" destId="{DD538D5B-2F2A-4A78-9857-4A07E9ABF08B}" srcOrd="0" destOrd="0" presId="urn:microsoft.com/office/officeart/2005/8/layout/hierarchy2"/>
    <dgm:cxn modelId="{E56FDD61-6331-43CC-8E0A-8FAD7A264711}" type="presParOf" srcId="{A49B4D95-C67C-4F5E-A81E-6E713EC6B5BD}" destId="{A3A455CE-7B89-4403-A4D3-BEA78F3DAEB5}" srcOrd="1" destOrd="0" presId="urn:microsoft.com/office/officeart/2005/8/layout/hierarchy2"/>
    <dgm:cxn modelId="{5C1A7D12-6941-4A3C-AC48-084AE91FDBCB}" type="presParOf" srcId="{A3A455CE-7B89-4403-A4D3-BEA78F3DAEB5}" destId="{FD2CF6D4-D7B5-49E5-AFB0-E14E2D6E9643}" srcOrd="0" destOrd="0" presId="urn:microsoft.com/office/officeart/2005/8/layout/hierarchy2"/>
    <dgm:cxn modelId="{5532FA64-FEB4-4929-98E6-1DE3DB5A7740}" type="presParOf" srcId="{FD2CF6D4-D7B5-49E5-AFB0-E14E2D6E9643}" destId="{6BD59C92-3E41-4A3C-B404-3B4A0461982B}" srcOrd="0" destOrd="0" presId="urn:microsoft.com/office/officeart/2005/8/layout/hierarchy2"/>
    <dgm:cxn modelId="{1031F083-1C80-4C6C-8DA0-F0E3220AFA84}" type="presParOf" srcId="{A3A455CE-7B89-4403-A4D3-BEA78F3DAEB5}" destId="{F3651D02-F579-4853-8E73-1DFBA6BB6A92}" srcOrd="1" destOrd="0" presId="urn:microsoft.com/office/officeart/2005/8/layout/hierarchy2"/>
    <dgm:cxn modelId="{1B7C5AD3-BA3F-4BBA-87E5-1E258390CED3}" type="presParOf" srcId="{F3651D02-F579-4853-8E73-1DFBA6BB6A92}" destId="{4594D279-E1C9-4A4C-B306-47A4A8FA1EB0}" srcOrd="0" destOrd="0" presId="urn:microsoft.com/office/officeart/2005/8/layout/hierarchy2"/>
    <dgm:cxn modelId="{D1B31A05-4D3E-441D-8275-4BE28A5F4706}" type="presParOf" srcId="{F3651D02-F579-4853-8E73-1DFBA6BB6A92}" destId="{148FC254-4576-448C-81D6-4C89EE31B9AA}" srcOrd="1" destOrd="0" presId="urn:microsoft.com/office/officeart/2005/8/layout/hierarchy2"/>
    <dgm:cxn modelId="{5492EBD9-8852-45C1-8888-F17E5010849F}" type="presParOf" srcId="{A3A455CE-7B89-4403-A4D3-BEA78F3DAEB5}" destId="{790F725B-B1E6-46FF-AB62-9356B2A920C4}" srcOrd="2" destOrd="0" presId="urn:microsoft.com/office/officeart/2005/8/layout/hierarchy2"/>
    <dgm:cxn modelId="{D0A23B99-B2B9-4031-A288-24312D19A14C}" type="presParOf" srcId="{790F725B-B1E6-46FF-AB62-9356B2A920C4}" destId="{EF339C35-F360-48DA-B79C-B8EF746B86E0}" srcOrd="0" destOrd="0" presId="urn:microsoft.com/office/officeart/2005/8/layout/hierarchy2"/>
    <dgm:cxn modelId="{C7435451-5A65-4A7D-8120-AA0C02D932AB}" type="presParOf" srcId="{A3A455CE-7B89-4403-A4D3-BEA78F3DAEB5}" destId="{F955D911-2D9D-40D9-8E62-88CFE85F6654}" srcOrd="3" destOrd="0" presId="urn:microsoft.com/office/officeart/2005/8/layout/hierarchy2"/>
    <dgm:cxn modelId="{369D57FD-1B91-49C9-A4B1-956B6B583625}" type="presParOf" srcId="{F955D911-2D9D-40D9-8E62-88CFE85F6654}" destId="{D0964C6D-6498-4624-80D2-87987478D2C6}" srcOrd="0" destOrd="0" presId="urn:microsoft.com/office/officeart/2005/8/layout/hierarchy2"/>
    <dgm:cxn modelId="{7D26948B-F16C-445A-917C-91B562787043}" type="presParOf" srcId="{F955D911-2D9D-40D9-8E62-88CFE85F6654}" destId="{1E2C077D-ACEC-4979-9FCD-11DC1113981C}" srcOrd="1" destOrd="0" presId="urn:microsoft.com/office/officeart/2005/8/layout/hierarchy2"/>
    <dgm:cxn modelId="{BAFCF8CF-4C08-4A17-BA0E-E6FF9589AE36}" type="presParOf" srcId="{A3A455CE-7B89-4403-A4D3-BEA78F3DAEB5}" destId="{EA586DF3-207A-4F2A-82F6-C7ABA5816292}" srcOrd="4" destOrd="0" presId="urn:microsoft.com/office/officeart/2005/8/layout/hierarchy2"/>
    <dgm:cxn modelId="{C8256A72-9978-465D-A3F7-2E8880DB9D42}" type="presParOf" srcId="{EA586DF3-207A-4F2A-82F6-C7ABA5816292}" destId="{775F7623-793D-4539-96BF-6370AC01F9F7}" srcOrd="0" destOrd="0" presId="urn:microsoft.com/office/officeart/2005/8/layout/hierarchy2"/>
    <dgm:cxn modelId="{B6FB8223-FCDD-4BE1-920E-E0DDE8CB0CAB}" type="presParOf" srcId="{A3A455CE-7B89-4403-A4D3-BEA78F3DAEB5}" destId="{1FF784D6-6C45-4AD8-B8C1-955FBAB2FEFF}" srcOrd="5" destOrd="0" presId="urn:microsoft.com/office/officeart/2005/8/layout/hierarchy2"/>
    <dgm:cxn modelId="{875E5AC1-1060-4855-9008-B99CE448AB47}" type="presParOf" srcId="{1FF784D6-6C45-4AD8-B8C1-955FBAB2FEFF}" destId="{1266A474-9503-4694-9A2C-685EA0EC2943}" srcOrd="0" destOrd="0" presId="urn:microsoft.com/office/officeart/2005/8/layout/hierarchy2"/>
    <dgm:cxn modelId="{25B41029-6B0C-4BD2-825C-D1D26EB61367}" type="presParOf" srcId="{1FF784D6-6C45-4AD8-B8C1-955FBAB2FEFF}" destId="{F951456D-9ECB-4DA3-92DB-A5F42FB8952A}" srcOrd="1" destOrd="0" presId="urn:microsoft.com/office/officeart/2005/8/layout/hierarchy2"/>
    <dgm:cxn modelId="{8756F988-7270-4926-BF3E-5D1CFD65068C}" type="presParOf" srcId="{A3A455CE-7B89-4403-A4D3-BEA78F3DAEB5}" destId="{F4AEE0F2-9DD0-45F5-BC40-42F262C5CB96}" srcOrd="6" destOrd="0" presId="urn:microsoft.com/office/officeart/2005/8/layout/hierarchy2"/>
    <dgm:cxn modelId="{2A32F9E3-2ED4-4F17-9CCB-70107D211F48}" type="presParOf" srcId="{F4AEE0F2-9DD0-45F5-BC40-42F262C5CB96}" destId="{8DD753EA-D051-4899-B967-3445204DFB53}" srcOrd="0" destOrd="0" presId="urn:microsoft.com/office/officeart/2005/8/layout/hierarchy2"/>
    <dgm:cxn modelId="{21A6E9FF-3DED-4941-A249-8C91295ADB36}" type="presParOf" srcId="{A3A455CE-7B89-4403-A4D3-BEA78F3DAEB5}" destId="{7DDE40B2-85F4-4F85-958F-992C1E65290D}" srcOrd="7" destOrd="0" presId="urn:microsoft.com/office/officeart/2005/8/layout/hierarchy2"/>
    <dgm:cxn modelId="{175A4214-1AF7-4E1E-9918-5EEF0E75AE83}" type="presParOf" srcId="{7DDE40B2-85F4-4F85-958F-992C1E65290D}" destId="{9BF8EC67-4261-4CCC-9E7F-A027F7BC2996}" srcOrd="0" destOrd="0" presId="urn:microsoft.com/office/officeart/2005/8/layout/hierarchy2"/>
    <dgm:cxn modelId="{E39CFA08-78EA-496A-95FA-7F287F832F56}" type="presParOf" srcId="{7DDE40B2-85F4-4F85-958F-992C1E65290D}" destId="{436A94E7-DF6F-4A33-BD44-6E322B9AF521}" srcOrd="1" destOrd="0" presId="urn:microsoft.com/office/officeart/2005/8/layout/hierarchy2"/>
    <dgm:cxn modelId="{343097BD-FD2E-4EE2-9E97-EF333FAA150D}" type="presParOf" srcId="{95F7F125-4573-4450-8F8B-4BCB8320ED9D}" destId="{FDD5A67D-9347-4A46-B70A-78CE20F743E1}" srcOrd="2" destOrd="0" presId="urn:microsoft.com/office/officeart/2005/8/layout/hierarchy2"/>
    <dgm:cxn modelId="{440372A3-5DFD-4445-97EA-923901683BD9}" type="presParOf" srcId="{FDD5A67D-9347-4A46-B70A-78CE20F743E1}" destId="{BE980EE5-18C5-4C08-9978-AEE9DF435D4C}" srcOrd="0" destOrd="0" presId="urn:microsoft.com/office/officeart/2005/8/layout/hierarchy2"/>
    <dgm:cxn modelId="{256CF92E-F934-4726-877A-907936A9C26E}" type="presParOf" srcId="{95F7F125-4573-4450-8F8B-4BCB8320ED9D}" destId="{E95208FE-E882-40D8-B1D1-DCCF2B19600F}" srcOrd="3" destOrd="0" presId="urn:microsoft.com/office/officeart/2005/8/layout/hierarchy2"/>
    <dgm:cxn modelId="{FEF808E8-F231-49AE-B9F8-FD69B5457882}" type="presParOf" srcId="{E95208FE-E882-40D8-B1D1-DCCF2B19600F}" destId="{49B8DFD4-8D06-4B18-9870-0376CDBF651E}" srcOrd="0" destOrd="0" presId="urn:microsoft.com/office/officeart/2005/8/layout/hierarchy2"/>
    <dgm:cxn modelId="{D1CA2563-7820-4A3E-8231-F71A951C59C3}" type="presParOf" srcId="{E95208FE-E882-40D8-B1D1-DCCF2B19600F}" destId="{3B3885B3-2BDF-4A89-8F80-8E3840279907}" srcOrd="1" destOrd="0" presId="urn:microsoft.com/office/officeart/2005/8/layout/hierarchy2"/>
    <dgm:cxn modelId="{EDD24700-3C98-43A5-A2DF-A7D935C3D62A}" type="presParOf" srcId="{3B3885B3-2BDF-4A89-8F80-8E3840279907}" destId="{B898939E-AC29-4852-AB5C-703269CBD367}" srcOrd="0" destOrd="0" presId="urn:microsoft.com/office/officeart/2005/8/layout/hierarchy2"/>
    <dgm:cxn modelId="{EDB0523F-2B49-47E4-B335-0562F94D7704}" type="presParOf" srcId="{B898939E-AC29-4852-AB5C-703269CBD367}" destId="{8C3C6EBB-E9F6-407A-BDEF-570C96A9A9F9}" srcOrd="0" destOrd="0" presId="urn:microsoft.com/office/officeart/2005/8/layout/hierarchy2"/>
    <dgm:cxn modelId="{847F051C-5718-4BE4-8EE2-15E7BA66886E}" type="presParOf" srcId="{3B3885B3-2BDF-4A89-8F80-8E3840279907}" destId="{35C44497-FFEA-4717-8169-8FB4D03501CD}" srcOrd="1" destOrd="0" presId="urn:microsoft.com/office/officeart/2005/8/layout/hierarchy2"/>
    <dgm:cxn modelId="{E9CE8AC8-219F-4621-9773-BF8E21CA7682}" type="presParOf" srcId="{35C44497-FFEA-4717-8169-8FB4D03501CD}" destId="{6437641E-FA92-4C86-A62C-5395665BFC2F}" srcOrd="0" destOrd="0" presId="urn:microsoft.com/office/officeart/2005/8/layout/hierarchy2"/>
    <dgm:cxn modelId="{116A8F00-8F08-4CFC-BFD3-891E83C67B7F}" type="presParOf" srcId="{35C44497-FFEA-4717-8169-8FB4D03501CD}" destId="{78329D9E-46BF-4EB1-8024-0B3D5E6DC156}" srcOrd="1" destOrd="0" presId="urn:microsoft.com/office/officeart/2005/8/layout/hierarchy2"/>
    <dgm:cxn modelId="{DD42604D-209C-42A8-91BF-E17521A7F889}" type="presParOf" srcId="{78329D9E-46BF-4EB1-8024-0B3D5E6DC156}" destId="{BC8C08BD-BAA7-4C67-91D3-0498D35DEA0E}" srcOrd="0" destOrd="0" presId="urn:microsoft.com/office/officeart/2005/8/layout/hierarchy2"/>
    <dgm:cxn modelId="{E8C272DE-A3B1-402D-A030-DC20B271C993}" type="presParOf" srcId="{BC8C08BD-BAA7-4C67-91D3-0498D35DEA0E}" destId="{009F4B02-55A3-4C80-ABF0-F8F90D45904E}" srcOrd="0" destOrd="0" presId="urn:microsoft.com/office/officeart/2005/8/layout/hierarchy2"/>
    <dgm:cxn modelId="{CE729351-E7F3-4FFA-B45D-AA76A7A5418F}" type="presParOf" srcId="{78329D9E-46BF-4EB1-8024-0B3D5E6DC156}" destId="{96C78B53-7C34-4D0E-ADA7-8AC52BE9E39C}" srcOrd="1" destOrd="0" presId="urn:microsoft.com/office/officeart/2005/8/layout/hierarchy2"/>
    <dgm:cxn modelId="{33B17E40-6F79-45AF-87A7-2D96500AAC83}" type="presParOf" srcId="{96C78B53-7C34-4D0E-ADA7-8AC52BE9E39C}" destId="{888BB52A-9870-46D7-A195-18B605B3FAD6}" srcOrd="0" destOrd="0" presId="urn:microsoft.com/office/officeart/2005/8/layout/hierarchy2"/>
    <dgm:cxn modelId="{74C0E518-343C-47F1-805A-0468F4D94737}" type="presParOf" srcId="{96C78B53-7C34-4D0E-ADA7-8AC52BE9E39C}" destId="{18BDC46E-C6EC-4342-8E7C-CF4A7608D7CA}" srcOrd="1" destOrd="0" presId="urn:microsoft.com/office/officeart/2005/8/layout/hierarchy2"/>
    <dgm:cxn modelId="{6372088B-822C-4910-B50F-6A6A4B930551}" type="presParOf" srcId="{78329D9E-46BF-4EB1-8024-0B3D5E6DC156}" destId="{C645A203-A480-43A8-AE2D-9858E56956DF}" srcOrd="2" destOrd="0" presId="urn:microsoft.com/office/officeart/2005/8/layout/hierarchy2"/>
    <dgm:cxn modelId="{BAC3CDF7-84D9-456F-9A38-65120200B515}" type="presParOf" srcId="{C645A203-A480-43A8-AE2D-9858E56956DF}" destId="{A53AF1F7-E3A6-489B-B76D-E2697D880E2B}" srcOrd="0" destOrd="0" presId="urn:microsoft.com/office/officeart/2005/8/layout/hierarchy2"/>
    <dgm:cxn modelId="{AE5769DD-BA3C-400F-9484-4F98E1034A2B}" type="presParOf" srcId="{78329D9E-46BF-4EB1-8024-0B3D5E6DC156}" destId="{E8840632-D83D-490E-9AA1-E13267A0D164}" srcOrd="3" destOrd="0" presId="urn:microsoft.com/office/officeart/2005/8/layout/hierarchy2"/>
    <dgm:cxn modelId="{ABBE26C7-F07F-4F3F-A69F-9CE8316CB3E3}" type="presParOf" srcId="{E8840632-D83D-490E-9AA1-E13267A0D164}" destId="{14049BAC-3DEA-48AC-99AE-70598B4CC0B0}" srcOrd="0" destOrd="0" presId="urn:microsoft.com/office/officeart/2005/8/layout/hierarchy2"/>
    <dgm:cxn modelId="{3AC62557-7554-4628-AA81-913B760D6595}" type="presParOf" srcId="{E8840632-D83D-490E-9AA1-E13267A0D164}" destId="{18B566CB-B222-4FDE-924B-D1DABF5BA8C1}" srcOrd="1" destOrd="0" presId="urn:microsoft.com/office/officeart/2005/8/layout/hierarchy2"/>
    <dgm:cxn modelId="{8D8285FE-666F-45EA-B8E6-EEF7F6379326}" type="presParOf" srcId="{78329D9E-46BF-4EB1-8024-0B3D5E6DC156}" destId="{EABA230A-49B6-469F-81C6-00344F8ED632}" srcOrd="4" destOrd="0" presId="urn:microsoft.com/office/officeart/2005/8/layout/hierarchy2"/>
    <dgm:cxn modelId="{5076274C-4DF8-4696-9DF1-22265EECF1F7}" type="presParOf" srcId="{EABA230A-49B6-469F-81C6-00344F8ED632}" destId="{D3247791-390F-4810-8886-6A88D78DB782}" srcOrd="0" destOrd="0" presId="urn:microsoft.com/office/officeart/2005/8/layout/hierarchy2"/>
    <dgm:cxn modelId="{72B6C26A-314E-4B00-949C-B0259BF64B21}" type="presParOf" srcId="{78329D9E-46BF-4EB1-8024-0B3D5E6DC156}" destId="{BF779C3C-7CB5-4FE6-932D-41E17ED31DBF}" srcOrd="5" destOrd="0" presId="urn:microsoft.com/office/officeart/2005/8/layout/hierarchy2"/>
    <dgm:cxn modelId="{56E4459B-3D50-4073-82E8-EF8C33EC188D}" type="presParOf" srcId="{BF779C3C-7CB5-4FE6-932D-41E17ED31DBF}" destId="{B1A88A76-94A1-4E1F-B70A-8499A76EBF1A}" srcOrd="0" destOrd="0" presId="urn:microsoft.com/office/officeart/2005/8/layout/hierarchy2"/>
    <dgm:cxn modelId="{B0CBC9C5-ECB0-4742-813D-D0E7958CD421}" type="presParOf" srcId="{BF779C3C-7CB5-4FE6-932D-41E17ED31DBF}" destId="{67DA6504-A64B-4B0B-B985-2B4D5C79EAAB}" srcOrd="1" destOrd="0" presId="urn:microsoft.com/office/officeart/2005/8/layout/hierarchy2"/>
    <dgm:cxn modelId="{837AB17C-DB83-4E90-A989-2091ACE8B5E7}" type="presParOf" srcId="{78329D9E-46BF-4EB1-8024-0B3D5E6DC156}" destId="{72728277-D208-4C52-BAD8-6F97E62A23C3}" srcOrd="6" destOrd="0" presId="urn:microsoft.com/office/officeart/2005/8/layout/hierarchy2"/>
    <dgm:cxn modelId="{BF475E68-95CD-431B-B480-70E420834C79}" type="presParOf" srcId="{72728277-D208-4C52-BAD8-6F97E62A23C3}" destId="{D0BD89AA-8464-4031-A5BD-77332CFFF765}" srcOrd="0" destOrd="0" presId="urn:microsoft.com/office/officeart/2005/8/layout/hierarchy2"/>
    <dgm:cxn modelId="{E91AE64A-85E2-435C-BFAB-B1617A26170B}" type="presParOf" srcId="{78329D9E-46BF-4EB1-8024-0B3D5E6DC156}" destId="{EDA5FEE1-79FC-4249-9BF5-7A124799BF76}" srcOrd="7" destOrd="0" presId="urn:microsoft.com/office/officeart/2005/8/layout/hierarchy2"/>
    <dgm:cxn modelId="{98448634-52A9-42C2-82F4-6D8AF7262E31}" type="presParOf" srcId="{EDA5FEE1-79FC-4249-9BF5-7A124799BF76}" destId="{C33C0808-413A-4D4C-BEB4-F1FEF22502F6}" srcOrd="0" destOrd="0" presId="urn:microsoft.com/office/officeart/2005/8/layout/hierarchy2"/>
    <dgm:cxn modelId="{38E863A4-D622-4462-8418-80DE5DA342C6}" type="presParOf" srcId="{EDA5FEE1-79FC-4249-9BF5-7A124799BF76}" destId="{0A66F897-E779-49E8-8E6B-6E41EC0C121B}" srcOrd="1" destOrd="0" presId="urn:microsoft.com/office/officeart/2005/8/layout/hierarchy2"/>
    <dgm:cxn modelId="{CC535F16-484D-4248-80BE-162BB171C5EE}" type="presParOf" srcId="{78329D9E-46BF-4EB1-8024-0B3D5E6DC156}" destId="{9F9AAC94-D43D-41E4-B18A-3EE6E09F0969}" srcOrd="8" destOrd="0" presId="urn:microsoft.com/office/officeart/2005/8/layout/hierarchy2"/>
    <dgm:cxn modelId="{FF032D22-A561-42C9-9623-5275A9DC8124}" type="presParOf" srcId="{9F9AAC94-D43D-41E4-B18A-3EE6E09F0969}" destId="{DF06B800-8A49-4ADF-BAE6-CBBC3AC3E99F}" srcOrd="0" destOrd="0" presId="urn:microsoft.com/office/officeart/2005/8/layout/hierarchy2"/>
    <dgm:cxn modelId="{1B663F05-835C-414C-B873-1B92D3FE3AEE}" type="presParOf" srcId="{78329D9E-46BF-4EB1-8024-0B3D5E6DC156}" destId="{5C4B3DF0-51CB-49D6-BC8D-7316B9CAD943}" srcOrd="9" destOrd="0" presId="urn:microsoft.com/office/officeart/2005/8/layout/hierarchy2"/>
    <dgm:cxn modelId="{ABC30F8A-EDC5-480C-9AB8-5629C66BFF9E}" type="presParOf" srcId="{5C4B3DF0-51CB-49D6-BC8D-7316B9CAD943}" destId="{821F3F6E-D1E7-454C-8A38-FBDF30387C3D}" srcOrd="0" destOrd="0" presId="urn:microsoft.com/office/officeart/2005/8/layout/hierarchy2"/>
    <dgm:cxn modelId="{B7E5879F-4CF1-4D7D-AD6F-CC581B694853}" type="presParOf" srcId="{5C4B3DF0-51CB-49D6-BC8D-7316B9CAD943}" destId="{3D26E150-A97E-4C48-B119-85AB81F7DCCB}" srcOrd="1" destOrd="0" presId="urn:microsoft.com/office/officeart/2005/8/layout/hierarchy2"/>
    <dgm:cxn modelId="{BD8EE8C4-6499-4A34-91F2-EBFE5396D349}" type="presParOf" srcId="{3B3885B3-2BDF-4A89-8F80-8E3840279907}" destId="{9C37F8D3-2CB8-4F3B-99B0-DFCB8E2251C6}" srcOrd="2" destOrd="0" presId="urn:microsoft.com/office/officeart/2005/8/layout/hierarchy2"/>
    <dgm:cxn modelId="{144DDDAD-53D9-4EE8-A416-261132B34EB1}" type="presParOf" srcId="{9C37F8D3-2CB8-4F3B-99B0-DFCB8E2251C6}" destId="{67BC4703-63E2-40D2-A0B3-9A131A10457D}" srcOrd="0" destOrd="0" presId="urn:microsoft.com/office/officeart/2005/8/layout/hierarchy2"/>
    <dgm:cxn modelId="{BA4C1356-D456-4289-9B4F-7A53D3964C6F}" type="presParOf" srcId="{3B3885B3-2BDF-4A89-8F80-8E3840279907}" destId="{A023783F-9363-48D6-B8DE-AE3D8A5D318F}" srcOrd="3" destOrd="0" presId="urn:microsoft.com/office/officeart/2005/8/layout/hierarchy2"/>
    <dgm:cxn modelId="{59DACE1F-D36F-4446-8453-7BDD6C8A5C49}" type="presParOf" srcId="{A023783F-9363-48D6-B8DE-AE3D8A5D318F}" destId="{9E9B9497-6838-4CC5-8D05-87A18599B1D9}" srcOrd="0" destOrd="0" presId="urn:microsoft.com/office/officeart/2005/8/layout/hierarchy2"/>
    <dgm:cxn modelId="{B165C65A-D015-4EE4-A8CA-93A86AB0480F}" type="presParOf" srcId="{A023783F-9363-48D6-B8DE-AE3D8A5D318F}" destId="{C9818C90-C056-4F80-8F75-D595E20BB227}" srcOrd="1" destOrd="0" presId="urn:microsoft.com/office/officeart/2005/8/layout/hierarchy2"/>
    <dgm:cxn modelId="{F6881B21-62E5-49CB-AE28-7A79ACC02FFD}" type="presParOf" srcId="{C9818C90-C056-4F80-8F75-D595E20BB227}" destId="{451694FF-5372-4E12-98DB-D2913B23D6A2}" srcOrd="0" destOrd="0" presId="urn:microsoft.com/office/officeart/2005/8/layout/hierarchy2"/>
    <dgm:cxn modelId="{11ED768A-3DD3-4A90-9FA8-4C178E1B4CA7}" type="presParOf" srcId="{451694FF-5372-4E12-98DB-D2913B23D6A2}" destId="{10F0E0C2-45B2-4A40-9AC4-85C56E49D42C}" srcOrd="0" destOrd="0" presId="urn:microsoft.com/office/officeart/2005/8/layout/hierarchy2"/>
    <dgm:cxn modelId="{690510E3-FDA4-44CC-A445-A0DE8D83A426}" type="presParOf" srcId="{C9818C90-C056-4F80-8F75-D595E20BB227}" destId="{F1790A65-5672-4BA3-AEFD-D8614D4ED47C}" srcOrd="1" destOrd="0" presId="urn:microsoft.com/office/officeart/2005/8/layout/hierarchy2"/>
    <dgm:cxn modelId="{C7958614-6CAE-46A1-98B9-B1045CFD1EDC}" type="presParOf" srcId="{F1790A65-5672-4BA3-AEFD-D8614D4ED47C}" destId="{A249608E-CBD4-49FA-B60E-B0750EEF07D9}" srcOrd="0" destOrd="0" presId="urn:microsoft.com/office/officeart/2005/8/layout/hierarchy2"/>
    <dgm:cxn modelId="{B8CCB45D-F0A6-459B-B6C6-8888FB127968}" type="presParOf" srcId="{F1790A65-5672-4BA3-AEFD-D8614D4ED47C}" destId="{9E2EFCF8-0D0F-4588-8830-BCAD762235BA}" srcOrd="1" destOrd="0" presId="urn:microsoft.com/office/officeart/2005/8/layout/hierarchy2"/>
    <dgm:cxn modelId="{E610C692-71DC-4E22-B547-077D68C058A4}" type="presParOf" srcId="{C9818C90-C056-4F80-8F75-D595E20BB227}" destId="{10AF796A-C072-4D5B-A9BB-5770608A88AD}" srcOrd="2" destOrd="0" presId="urn:microsoft.com/office/officeart/2005/8/layout/hierarchy2"/>
    <dgm:cxn modelId="{EB361A8B-6A3E-4523-9E0D-C3E50E9DED43}" type="presParOf" srcId="{10AF796A-C072-4D5B-A9BB-5770608A88AD}" destId="{4E7CC3D6-3107-4D18-A08D-3B85E9A8A3AB}" srcOrd="0" destOrd="0" presId="urn:microsoft.com/office/officeart/2005/8/layout/hierarchy2"/>
    <dgm:cxn modelId="{A2D1ADFC-3E7D-4400-932D-03F2E8D459A8}" type="presParOf" srcId="{C9818C90-C056-4F80-8F75-D595E20BB227}" destId="{53C300F0-71B7-4B5E-B8A7-71E6A3D3D161}" srcOrd="3" destOrd="0" presId="urn:microsoft.com/office/officeart/2005/8/layout/hierarchy2"/>
    <dgm:cxn modelId="{673C4923-0810-4F74-A921-C2E90FAF274E}" type="presParOf" srcId="{53C300F0-71B7-4B5E-B8A7-71E6A3D3D161}" destId="{83902421-FB87-4D0A-AB81-6704D36BE41F}" srcOrd="0" destOrd="0" presId="urn:microsoft.com/office/officeart/2005/8/layout/hierarchy2"/>
    <dgm:cxn modelId="{5DBA0AD9-A6D2-40FC-A41A-BE9C519506BA}" type="presParOf" srcId="{53C300F0-71B7-4B5E-B8A7-71E6A3D3D161}" destId="{F769D75C-1263-4D4E-8FDC-54E4748CEA58}" srcOrd="1" destOrd="0" presId="urn:microsoft.com/office/officeart/2005/8/layout/hierarchy2"/>
    <dgm:cxn modelId="{8D17EE56-958B-4A6E-86A7-E9E340600E5D}" type="presParOf" srcId="{C9818C90-C056-4F80-8F75-D595E20BB227}" destId="{0CE42FB1-CB72-47D8-84FE-3E9C18654412}" srcOrd="4" destOrd="0" presId="urn:microsoft.com/office/officeart/2005/8/layout/hierarchy2"/>
    <dgm:cxn modelId="{4786C963-EB8B-4CD5-9C32-20ABC3DB0715}" type="presParOf" srcId="{0CE42FB1-CB72-47D8-84FE-3E9C18654412}" destId="{1993557D-8D5A-4206-8E76-DDF445A59F0F}" srcOrd="0" destOrd="0" presId="urn:microsoft.com/office/officeart/2005/8/layout/hierarchy2"/>
    <dgm:cxn modelId="{F5D31E6D-DCB6-4CE0-B4B6-1E5841E9B0F1}" type="presParOf" srcId="{C9818C90-C056-4F80-8F75-D595E20BB227}" destId="{0BA5B731-FA59-4EFD-993F-DF98566FF7F3}" srcOrd="5" destOrd="0" presId="urn:microsoft.com/office/officeart/2005/8/layout/hierarchy2"/>
    <dgm:cxn modelId="{5284F320-7499-42D9-BF7E-E9B46E36042F}" type="presParOf" srcId="{0BA5B731-FA59-4EFD-993F-DF98566FF7F3}" destId="{214435B4-219E-4937-829B-1516F815FB46}" srcOrd="0" destOrd="0" presId="urn:microsoft.com/office/officeart/2005/8/layout/hierarchy2"/>
    <dgm:cxn modelId="{950DE07F-4197-4315-B0E2-EC5CBB947722}" type="presParOf" srcId="{0BA5B731-FA59-4EFD-993F-DF98566FF7F3}" destId="{8F1B9653-088F-4774-9AF1-8A131A92FE61}" srcOrd="1" destOrd="0" presId="urn:microsoft.com/office/officeart/2005/8/layout/hierarchy2"/>
    <dgm:cxn modelId="{65EAD9B5-65F6-446B-A544-651DD66D8D12}" type="presParOf" srcId="{C9818C90-C056-4F80-8F75-D595E20BB227}" destId="{7DCF5360-CF7D-4C18-9261-2B6A192F96E9}" srcOrd="6" destOrd="0" presId="urn:microsoft.com/office/officeart/2005/8/layout/hierarchy2"/>
    <dgm:cxn modelId="{FAE3E109-CCCA-46B7-A73D-B7B5EC136D0C}" type="presParOf" srcId="{7DCF5360-CF7D-4C18-9261-2B6A192F96E9}" destId="{13E3D57F-9825-4093-8F43-5CE256FD4E32}" srcOrd="0" destOrd="0" presId="urn:microsoft.com/office/officeart/2005/8/layout/hierarchy2"/>
    <dgm:cxn modelId="{330DE44F-FF2D-4A10-AD1B-A3147B3E89C3}" type="presParOf" srcId="{C9818C90-C056-4F80-8F75-D595E20BB227}" destId="{9DB1CDF4-9046-4DF9-B97E-BF674D8DBB8B}" srcOrd="7" destOrd="0" presId="urn:microsoft.com/office/officeart/2005/8/layout/hierarchy2"/>
    <dgm:cxn modelId="{DEE35598-487F-4EFF-848D-02F6BBBF7CC6}" type="presParOf" srcId="{9DB1CDF4-9046-4DF9-B97E-BF674D8DBB8B}" destId="{9F59AC09-DBDB-4D23-B213-6D19925A4F72}" srcOrd="0" destOrd="0" presId="urn:microsoft.com/office/officeart/2005/8/layout/hierarchy2"/>
    <dgm:cxn modelId="{80F3A656-8DBD-47DA-B131-3D7B7D24A509}" type="presParOf" srcId="{9DB1CDF4-9046-4DF9-B97E-BF674D8DBB8B}" destId="{C3C043AA-6959-4E6B-8E6D-94472A2BC2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43C7538-409E-4B0C-B0A7-E266E6328284}" type="doc">
      <dgm:prSet loTypeId="urn:microsoft.com/office/officeart/2008/layout/VerticalCurvedList" loCatId="list" qsTypeId="urn:microsoft.com/office/officeart/2005/8/quickstyle/3d2" qsCatId="3D" csTypeId="urn:microsoft.com/office/officeart/2005/8/colors/accent0_1" csCatId="mainScheme" phldr="1"/>
      <dgm:spPr/>
    </dgm:pt>
    <dgm:pt modelId="{59FA914F-1CA8-4E50-93E0-73C83CD009F4}">
      <dgm:prSet phldrT="[Text]" custT="1"/>
      <dgm:spPr/>
      <dgm:t>
        <a:bodyPr/>
        <a:lstStyle/>
        <a:p>
          <a:r>
            <a:rPr lang="en-US" sz="4000" b="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Used similarity function </a:t>
          </a:r>
          <a:endParaRPr lang="en-US" sz="4000" b="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8CB43290-D217-47A9-9D8B-E68D0DD29A04}" type="parTrans" cxnId="{2450F1E7-3426-4C58-A11E-9C53FF30E426}">
      <dgm:prSet/>
      <dgm:spPr/>
      <dgm:t>
        <a:bodyPr/>
        <a:lstStyle/>
        <a:p>
          <a:endParaRPr lang="en-US">
            <a:latin typeface="CMU Concrete" panose="02000603000000000000" pitchFamily="2" charset="0"/>
            <a:ea typeface="CMU Concrete" panose="02000603000000000000" pitchFamily="2" charset="0"/>
            <a:cs typeface="CMU Concrete" panose="02000603000000000000" pitchFamily="2" charset="0"/>
          </a:endParaRPr>
        </a:p>
      </dgm:t>
    </dgm:pt>
    <dgm:pt modelId="{DC517D1F-EA42-4357-8E50-941ECD6A6D95}" type="sibTrans" cxnId="{2450F1E7-3426-4C58-A11E-9C53FF30E426}">
      <dgm:prSet/>
      <dgm:spPr/>
      <dgm:t>
        <a:bodyPr/>
        <a:lstStyle/>
        <a:p>
          <a:endParaRPr lang="en-US">
            <a:latin typeface="CMU Concrete" panose="02000603000000000000" pitchFamily="2" charset="0"/>
            <a:ea typeface="CMU Concrete" panose="02000603000000000000" pitchFamily="2" charset="0"/>
            <a:cs typeface="CMU Concrete" panose="02000603000000000000" pitchFamily="2" charset="0"/>
          </a:endParaRPr>
        </a:p>
      </dgm:t>
    </dgm:pt>
    <dgm:pt modelId="{133D0FFE-20BD-4D8B-AFE7-C858DD5DCB4F}">
      <dgm:prSet phldrT="[Text]" custT="1"/>
      <dgm:spPr/>
      <dgm:t>
        <a:bodyPr/>
        <a:lstStyle/>
        <a:p>
          <a:r>
            <a:rPr lang="en-US" sz="4000" b="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Workable input formats</a:t>
          </a:r>
          <a:endParaRPr lang="en-US" sz="4000" b="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A8E26276-0340-4CCA-AC94-0B4829AFAA19}" type="parTrans" cxnId="{748C520F-E7EE-45F5-8075-0B4698C90C04}">
      <dgm:prSet/>
      <dgm:spPr/>
      <dgm:t>
        <a:bodyPr/>
        <a:lstStyle/>
        <a:p>
          <a:endParaRPr lang="en-US">
            <a:latin typeface="CMU Concrete" panose="02000603000000000000" pitchFamily="2" charset="0"/>
            <a:ea typeface="CMU Concrete" panose="02000603000000000000" pitchFamily="2" charset="0"/>
            <a:cs typeface="CMU Concrete" panose="02000603000000000000" pitchFamily="2" charset="0"/>
          </a:endParaRPr>
        </a:p>
      </dgm:t>
    </dgm:pt>
    <dgm:pt modelId="{73B1F294-9975-43EB-A7B9-7E19FE4A3636}" type="sibTrans" cxnId="{748C520F-E7EE-45F5-8075-0B4698C90C04}">
      <dgm:prSet/>
      <dgm:spPr/>
      <dgm:t>
        <a:bodyPr/>
        <a:lstStyle/>
        <a:p>
          <a:endParaRPr lang="en-US">
            <a:latin typeface="CMU Concrete" panose="02000603000000000000" pitchFamily="2" charset="0"/>
            <a:ea typeface="CMU Concrete" panose="02000603000000000000" pitchFamily="2" charset="0"/>
            <a:cs typeface="CMU Concrete" panose="02000603000000000000" pitchFamily="2" charset="0"/>
          </a:endParaRPr>
        </a:p>
      </dgm:t>
    </dgm:pt>
    <dgm:pt modelId="{BA49AAF8-DEAC-4313-BA48-3224D9FABB09}">
      <dgm:prSet phldrT="[Text]" custT="1"/>
      <dgm:spPr/>
      <dgm:t>
        <a:bodyPr/>
        <a:lstStyle/>
        <a:p>
          <a:r>
            <a:rPr lang="en-US" sz="4000" b="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Dependency on other research problems</a:t>
          </a:r>
          <a:endParaRPr lang="en-US" sz="4000" b="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0A4195FC-DC90-4EC5-8822-183CE531318B}" type="parTrans" cxnId="{AE9CEF94-1DE1-416A-BF33-450C80BB77E4}">
      <dgm:prSet/>
      <dgm:spPr/>
      <dgm:t>
        <a:bodyPr/>
        <a:lstStyle/>
        <a:p>
          <a:endParaRPr lang="en-US"/>
        </a:p>
      </dgm:t>
    </dgm:pt>
    <dgm:pt modelId="{A5E8C3A4-128E-4FEA-8047-7CCB062FF4A7}" type="sibTrans" cxnId="{AE9CEF94-1DE1-416A-BF33-450C80BB77E4}">
      <dgm:prSet/>
      <dgm:spPr/>
      <dgm:t>
        <a:bodyPr/>
        <a:lstStyle/>
        <a:p>
          <a:endParaRPr lang="en-US"/>
        </a:p>
      </dgm:t>
    </dgm:pt>
    <dgm:pt modelId="{C0FFFEA2-1D74-4FC6-A8A3-08085DD6F4CA}">
      <dgm:prSet phldrT="[Text]" custT="1"/>
      <dgm:spPr/>
      <dgm:t>
        <a:bodyPr/>
        <a:lstStyle/>
        <a:p>
          <a:r>
            <a:rPr lang="en-US" sz="4000" b="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Unexplored research problems</a:t>
          </a:r>
          <a:endParaRPr lang="en-US" sz="4000" b="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25B53C24-0811-4AE8-A54C-43E68D64EBF6}" type="parTrans" cxnId="{2254EFB3-CD39-4575-9A22-2AFF80D05A20}">
      <dgm:prSet/>
      <dgm:spPr/>
      <dgm:t>
        <a:bodyPr/>
        <a:lstStyle/>
        <a:p>
          <a:endParaRPr lang="en-US"/>
        </a:p>
      </dgm:t>
    </dgm:pt>
    <dgm:pt modelId="{7151545C-4F7C-45E7-99A4-EAD0D6A2A275}" type="sibTrans" cxnId="{2254EFB3-CD39-4575-9A22-2AFF80D05A20}">
      <dgm:prSet/>
      <dgm:spPr/>
      <dgm:t>
        <a:bodyPr/>
        <a:lstStyle/>
        <a:p>
          <a:endParaRPr lang="en-US"/>
        </a:p>
      </dgm:t>
    </dgm:pt>
    <dgm:pt modelId="{1849740E-81DF-4C5F-99DB-B3977F0EDDBE}" type="pres">
      <dgm:prSet presAssocID="{D43C7538-409E-4B0C-B0A7-E266E6328284}" presName="Name0" presStyleCnt="0">
        <dgm:presLayoutVars>
          <dgm:chMax val="7"/>
          <dgm:chPref val="7"/>
          <dgm:dir/>
        </dgm:presLayoutVars>
      </dgm:prSet>
      <dgm:spPr/>
    </dgm:pt>
    <dgm:pt modelId="{C839A32D-BA1A-468F-9F74-C7FEF1149A0F}" type="pres">
      <dgm:prSet presAssocID="{D43C7538-409E-4B0C-B0A7-E266E6328284}" presName="Name1" presStyleCnt="0"/>
      <dgm:spPr/>
    </dgm:pt>
    <dgm:pt modelId="{0AD82C74-454C-4F9F-990A-85D6D373F842}" type="pres">
      <dgm:prSet presAssocID="{D43C7538-409E-4B0C-B0A7-E266E6328284}" presName="cycle" presStyleCnt="0"/>
      <dgm:spPr/>
    </dgm:pt>
    <dgm:pt modelId="{94753B08-8FA9-4BE1-8B77-101D34E4F8A3}" type="pres">
      <dgm:prSet presAssocID="{D43C7538-409E-4B0C-B0A7-E266E6328284}" presName="srcNode" presStyleLbl="node1" presStyleIdx="0" presStyleCnt="4"/>
      <dgm:spPr/>
    </dgm:pt>
    <dgm:pt modelId="{7772D651-42D2-4B1E-B6EB-0A75DDB69592}" type="pres">
      <dgm:prSet presAssocID="{D43C7538-409E-4B0C-B0A7-E266E6328284}" presName="conn" presStyleLbl="parChTrans1D2" presStyleIdx="0" presStyleCnt="1"/>
      <dgm:spPr/>
      <dgm:t>
        <a:bodyPr/>
        <a:lstStyle/>
        <a:p>
          <a:endParaRPr lang="en-US"/>
        </a:p>
      </dgm:t>
    </dgm:pt>
    <dgm:pt modelId="{B05559E4-8D80-4086-A27A-20ACAC580BD5}" type="pres">
      <dgm:prSet presAssocID="{D43C7538-409E-4B0C-B0A7-E266E6328284}" presName="extraNode" presStyleLbl="node1" presStyleIdx="0" presStyleCnt="4"/>
      <dgm:spPr/>
    </dgm:pt>
    <dgm:pt modelId="{3E6D13FD-F9C7-4295-8058-166AB3E2ED14}" type="pres">
      <dgm:prSet presAssocID="{D43C7538-409E-4B0C-B0A7-E266E6328284}" presName="dstNode" presStyleLbl="node1" presStyleIdx="0" presStyleCnt="4"/>
      <dgm:spPr/>
    </dgm:pt>
    <dgm:pt modelId="{514B491F-D34B-4493-9D5A-DF2EDC845C4F}" type="pres">
      <dgm:prSet presAssocID="{59FA914F-1CA8-4E50-93E0-73C83CD009F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0FC47-ECF7-48B8-9656-AF5A1B67C04D}" type="pres">
      <dgm:prSet presAssocID="{59FA914F-1CA8-4E50-93E0-73C83CD009F4}" presName="accent_1" presStyleCnt="0"/>
      <dgm:spPr/>
    </dgm:pt>
    <dgm:pt modelId="{09336789-D6B3-4C3C-9D62-3C55950415F3}" type="pres">
      <dgm:prSet presAssocID="{59FA914F-1CA8-4E50-93E0-73C83CD009F4}" presName="accentRepeatNode" presStyleLbl="solidFgAcc1" presStyleIdx="0" presStyleCnt="4"/>
      <dgm:spPr/>
    </dgm:pt>
    <dgm:pt modelId="{3ACB9DA8-7166-4657-A103-7CDCC2E7AD95}" type="pres">
      <dgm:prSet presAssocID="{133D0FFE-20BD-4D8B-AFE7-C858DD5DCB4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1AF7A-7C15-485E-B792-CBFAB0758F91}" type="pres">
      <dgm:prSet presAssocID="{133D0FFE-20BD-4D8B-AFE7-C858DD5DCB4F}" presName="accent_2" presStyleCnt="0"/>
      <dgm:spPr/>
    </dgm:pt>
    <dgm:pt modelId="{6B8C233E-7EFB-4A3D-9C72-FCAD6AD5A2DE}" type="pres">
      <dgm:prSet presAssocID="{133D0FFE-20BD-4D8B-AFE7-C858DD5DCB4F}" presName="accentRepeatNode" presStyleLbl="solidFgAcc1" presStyleIdx="1" presStyleCnt="4"/>
      <dgm:spPr/>
    </dgm:pt>
    <dgm:pt modelId="{94315C8E-FB4D-48D7-B75D-635AE85359F2}" type="pres">
      <dgm:prSet presAssocID="{BA49AAF8-DEAC-4313-BA48-3224D9FABB0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0F6ED-6C36-45A5-A935-5C95A5480C68}" type="pres">
      <dgm:prSet presAssocID="{BA49AAF8-DEAC-4313-BA48-3224D9FABB09}" presName="accent_3" presStyleCnt="0"/>
      <dgm:spPr/>
    </dgm:pt>
    <dgm:pt modelId="{A5F3EA53-A663-4BF9-9B4B-6F9AF55F06EC}" type="pres">
      <dgm:prSet presAssocID="{BA49AAF8-DEAC-4313-BA48-3224D9FABB09}" presName="accentRepeatNode" presStyleLbl="solidFgAcc1" presStyleIdx="2" presStyleCnt="4"/>
      <dgm:spPr/>
    </dgm:pt>
    <dgm:pt modelId="{D4C55C01-BFAC-4D6C-9E24-F04AF2C7130E}" type="pres">
      <dgm:prSet presAssocID="{C0FFFEA2-1D74-4FC6-A8A3-08085DD6F4C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A2149-30F7-43E0-97AC-9B7EC3EDC196}" type="pres">
      <dgm:prSet presAssocID="{C0FFFEA2-1D74-4FC6-A8A3-08085DD6F4CA}" presName="accent_4" presStyleCnt="0"/>
      <dgm:spPr/>
    </dgm:pt>
    <dgm:pt modelId="{7871ACD1-ECA0-4F59-9BC7-CCDBEE17520A}" type="pres">
      <dgm:prSet presAssocID="{C0FFFEA2-1D74-4FC6-A8A3-08085DD6F4CA}" presName="accentRepeatNode" presStyleLbl="solidFgAcc1" presStyleIdx="3" presStyleCnt="4"/>
      <dgm:spPr/>
    </dgm:pt>
  </dgm:ptLst>
  <dgm:cxnLst>
    <dgm:cxn modelId="{1BC8B52F-2EF6-4E39-8028-4BA85A368650}" type="presOf" srcId="{BA49AAF8-DEAC-4313-BA48-3224D9FABB09}" destId="{94315C8E-FB4D-48D7-B75D-635AE85359F2}" srcOrd="0" destOrd="0" presId="urn:microsoft.com/office/officeart/2008/layout/VerticalCurvedList"/>
    <dgm:cxn modelId="{2D7E6AD4-999B-454E-928F-7AB18D72ECF5}" type="presOf" srcId="{133D0FFE-20BD-4D8B-AFE7-C858DD5DCB4F}" destId="{3ACB9DA8-7166-4657-A103-7CDCC2E7AD95}" srcOrd="0" destOrd="0" presId="urn:microsoft.com/office/officeart/2008/layout/VerticalCurvedList"/>
    <dgm:cxn modelId="{53FC54BB-55B9-4616-A150-D25C5ED8DD81}" type="presOf" srcId="{D43C7538-409E-4B0C-B0A7-E266E6328284}" destId="{1849740E-81DF-4C5F-99DB-B3977F0EDDBE}" srcOrd="0" destOrd="0" presId="urn:microsoft.com/office/officeart/2008/layout/VerticalCurvedList"/>
    <dgm:cxn modelId="{AE9CEF94-1DE1-416A-BF33-450C80BB77E4}" srcId="{D43C7538-409E-4B0C-B0A7-E266E6328284}" destId="{BA49AAF8-DEAC-4313-BA48-3224D9FABB09}" srcOrd="2" destOrd="0" parTransId="{0A4195FC-DC90-4EC5-8822-183CE531318B}" sibTransId="{A5E8C3A4-128E-4FEA-8047-7CCB062FF4A7}"/>
    <dgm:cxn modelId="{2254EFB3-CD39-4575-9A22-2AFF80D05A20}" srcId="{D43C7538-409E-4B0C-B0A7-E266E6328284}" destId="{C0FFFEA2-1D74-4FC6-A8A3-08085DD6F4CA}" srcOrd="3" destOrd="0" parTransId="{25B53C24-0811-4AE8-A54C-43E68D64EBF6}" sibTransId="{7151545C-4F7C-45E7-99A4-EAD0D6A2A275}"/>
    <dgm:cxn modelId="{19D38421-EF50-453F-95A8-788ADCE8BA22}" type="presOf" srcId="{59FA914F-1CA8-4E50-93E0-73C83CD009F4}" destId="{514B491F-D34B-4493-9D5A-DF2EDC845C4F}" srcOrd="0" destOrd="0" presId="urn:microsoft.com/office/officeart/2008/layout/VerticalCurvedList"/>
    <dgm:cxn modelId="{968D4095-AC59-4A83-9D95-B9DBBDFFA467}" type="presOf" srcId="{DC517D1F-EA42-4357-8E50-941ECD6A6D95}" destId="{7772D651-42D2-4B1E-B6EB-0A75DDB69592}" srcOrd="0" destOrd="0" presId="urn:microsoft.com/office/officeart/2008/layout/VerticalCurvedList"/>
    <dgm:cxn modelId="{CD1A5062-C347-411C-AC17-48E82D2DD445}" type="presOf" srcId="{C0FFFEA2-1D74-4FC6-A8A3-08085DD6F4CA}" destId="{D4C55C01-BFAC-4D6C-9E24-F04AF2C7130E}" srcOrd="0" destOrd="0" presId="urn:microsoft.com/office/officeart/2008/layout/VerticalCurvedList"/>
    <dgm:cxn modelId="{2450F1E7-3426-4C58-A11E-9C53FF30E426}" srcId="{D43C7538-409E-4B0C-B0A7-E266E6328284}" destId="{59FA914F-1CA8-4E50-93E0-73C83CD009F4}" srcOrd="0" destOrd="0" parTransId="{8CB43290-D217-47A9-9D8B-E68D0DD29A04}" sibTransId="{DC517D1F-EA42-4357-8E50-941ECD6A6D95}"/>
    <dgm:cxn modelId="{748C520F-E7EE-45F5-8075-0B4698C90C04}" srcId="{D43C7538-409E-4B0C-B0A7-E266E6328284}" destId="{133D0FFE-20BD-4D8B-AFE7-C858DD5DCB4F}" srcOrd="1" destOrd="0" parTransId="{A8E26276-0340-4CCA-AC94-0B4829AFAA19}" sibTransId="{73B1F294-9975-43EB-A7B9-7E19FE4A3636}"/>
    <dgm:cxn modelId="{0C51832B-4DD2-4287-BCC1-4A36BBBD98E0}" type="presParOf" srcId="{1849740E-81DF-4C5F-99DB-B3977F0EDDBE}" destId="{C839A32D-BA1A-468F-9F74-C7FEF1149A0F}" srcOrd="0" destOrd="0" presId="urn:microsoft.com/office/officeart/2008/layout/VerticalCurvedList"/>
    <dgm:cxn modelId="{E427758E-F03C-4A3D-A230-9E89067B8EC9}" type="presParOf" srcId="{C839A32D-BA1A-468F-9F74-C7FEF1149A0F}" destId="{0AD82C74-454C-4F9F-990A-85D6D373F842}" srcOrd="0" destOrd="0" presId="urn:microsoft.com/office/officeart/2008/layout/VerticalCurvedList"/>
    <dgm:cxn modelId="{622846D9-ADA3-4677-9D41-2B82E5F35761}" type="presParOf" srcId="{0AD82C74-454C-4F9F-990A-85D6D373F842}" destId="{94753B08-8FA9-4BE1-8B77-101D34E4F8A3}" srcOrd="0" destOrd="0" presId="urn:microsoft.com/office/officeart/2008/layout/VerticalCurvedList"/>
    <dgm:cxn modelId="{74B410D5-257D-4910-943F-ECD3EE5AFA76}" type="presParOf" srcId="{0AD82C74-454C-4F9F-990A-85D6D373F842}" destId="{7772D651-42D2-4B1E-B6EB-0A75DDB69592}" srcOrd="1" destOrd="0" presId="urn:microsoft.com/office/officeart/2008/layout/VerticalCurvedList"/>
    <dgm:cxn modelId="{EA43D60E-AEAA-4195-B5BF-24E1ABA4F9F6}" type="presParOf" srcId="{0AD82C74-454C-4F9F-990A-85D6D373F842}" destId="{B05559E4-8D80-4086-A27A-20ACAC580BD5}" srcOrd="2" destOrd="0" presId="urn:microsoft.com/office/officeart/2008/layout/VerticalCurvedList"/>
    <dgm:cxn modelId="{C35FB1D5-F603-42ED-BA35-AD44B47D8014}" type="presParOf" srcId="{0AD82C74-454C-4F9F-990A-85D6D373F842}" destId="{3E6D13FD-F9C7-4295-8058-166AB3E2ED14}" srcOrd="3" destOrd="0" presId="urn:microsoft.com/office/officeart/2008/layout/VerticalCurvedList"/>
    <dgm:cxn modelId="{5972AA0C-051C-4432-B247-065F5EE1B70B}" type="presParOf" srcId="{C839A32D-BA1A-468F-9F74-C7FEF1149A0F}" destId="{514B491F-D34B-4493-9D5A-DF2EDC845C4F}" srcOrd="1" destOrd="0" presId="urn:microsoft.com/office/officeart/2008/layout/VerticalCurvedList"/>
    <dgm:cxn modelId="{73D7FE30-412C-4BC2-AA65-85D4135F4E87}" type="presParOf" srcId="{C839A32D-BA1A-468F-9F74-C7FEF1149A0F}" destId="{63D0FC47-ECF7-48B8-9656-AF5A1B67C04D}" srcOrd="2" destOrd="0" presId="urn:microsoft.com/office/officeart/2008/layout/VerticalCurvedList"/>
    <dgm:cxn modelId="{448EFD42-8D7A-4C5C-A3D9-91F7F7705E88}" type="presParOf" srcId="{63D0FC47-ECF7-48B8-9656-AF5A1B67C04D}" destId="{09336789-D6B3-4C3C-9D62-3C55950415F3}" srcOrd="0" destOrd="0" presId="urn:microsoft.com/office/officeart/2008/layout/VerticalCurvedList"/>
    <dgm:cxn modelId="{47EA8174-C139-47CB-8CCA-4B8B41B51D15}" type="presParOf" srcId="{C839A32D-BA1A-468F-9F74-C7FEF1149A0F}" destId="{3ACB9DA8-7166-4657-A103-7CDCC2E7AD95}" srcOrd="3" destOrd="0" presId="urn:microsoft.com/office/officeart/2008/layout/VerticalCurvedList"/>
    <dgm:cxn modelId="{C9B14E43-8870-474E-AD99-038E3AA5E2D1}" type="presParOf" srcId="{C839A32D-BA1A-468F-9F74-C7FEF1149A0F}" destId="{26E1AF7A-7C15-485E-B792-CBFAB0758F91}" srcOrd="4" destOrd="0" presId="urn:microsoft.com/office/officeart/2008/layout/VerticalCurvedList"/>
    <dgm:cxn modelId="{4E7852F3-92F1-4DAE-857F-97CE3AC5DCC2}" type="presParOf" srcId="{26E1AF7A-7C15-485E-B792-CBFAB0758F91}" destId="{6B8C233E-7EFB-4A3D-9C72-FCAD6AD5A2DE}" srcOrd="0" destOrd="0" presId="urn:microsoft.com/office/officeart/2008/layout/VerticalCurvedList"/>
    <dgm:cxn modelId="{73DDC4E4-ADAA-427B-AEC4-00B22A1F705A}" type="presParOf" srcId="{C839A32D-BA1A-468F-9F74-C7FEF1149A0F}" destId="{94315C8E-FB4D-48D7-B75D-635AE85359F2}" srcOrd="5" destOrd="0" presId="urn:microsoft.com/office/officeart/2008/layout/VerticalCurvedList"/>
    <dgm:cxn modelId="{D7AC5532-6A77-403E-9B23-9AEE2A0C1D60}" type="presParOf" srcId="{C839A32D-BA1A-468F-9F74-C7FEF1149A0F}" destId="{7D80F6ED-6C36-45A5-A935-5C95A5480C68}" srcOrd="6" destOrd="0" presId="urn:microsoft.com/office/officeart/2008/layout/VerticalCurvedList"/>
    <dgm:cxn modelId="{ABFEAF72-C254-4F49-B592-596B3FFCC101}" type="presParOf" srcId="{7D80F6ED-6C36-45A5-A935-5C95A5480C68}" destId="{A5F3EA53-A663-4BF9-9B4B-6F9AF55F06EC}" srcOrd="0" destOrd="0" presId="urn:microsoft.com/office/officeart/2008/layout/VerticalCurvedList"/>
    <dgm:cxn modelId="{B44EC443-7403-42E4-BB78-33777D08BA08}" type="presParOf" srcId="{C839A32D-BA1A-468F-9F74-C7FEF1149A0F}" destId="{D4C55C01-BFAC-4D6C-9E24-F04AF2C7130E}" srcOrd="7" destOrd="0" presId="urn:microsoft.com/office/officeart/2008/layout/VerticalCurvedList"/>
    <dgm:cxn modelId="{528938F2-FE82-4D67-A5D6-2FBB12ED767C}" type="presParOf" srcId="{C839A32D-BA1A-468F-9F74-C7FEF1149A0F}" destId="{E2AA2149-30F7-43E0-97AC-9B7EC3EDC196}" srcOrd="8" destOrd="0" presId="urn:microsoft.com/office/officeart/2008/layout/VerticalCurvedList"/>
    <dgm:cxn modelId="{620E8DAF-C596-4351-B9BF-357992BC0307}" type="presParOf" srcId="{E2AA2149-30F7-43E0-97AC-9B7EC3EDC196}" destId="{7871ACD1-ECA0-4F59-9BC7-CCDBEE1752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43C7538-409E-4B0C-B0A7-E266E6328284}" type="doc">
      <dgm:prSet loTypeId="urn:microsoft.com/office/officeart/2008/layout/VerticalCurvedList" loCatId="list" qsTypeId="urn:microsoft.com/office/officeart/2005/8/quickstyle/3d2" qsCatId="3D" csTypeId="urn:microsoft.com/office/officeart/2005/8/colors/accent0_1" csCatId="mainScheme" phldr="1"/>
      <dgm:spPr/>
    </dgm:pt>
    <dgm:pt modelId="{59FA914F-1CA8-4E50-93E0-73C83CD009F4}">
      <dgm:prSet phldrT="[Text]" custT="1"/>
      <dgm:spPr/>
      <dgm:t>
        <a:bodyPr/>
        <a:lstStyle/>
        <a:p>
          <a:r>
            <a:rPr lang="en-US" sz="4000" b="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Multi document summarization </a:t>
          </a:r>
          <a:endParaRPr lang="en-US" sz="4000" b="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8CB43290-D217-47A9-9D8B-E68D0DD29A04}" type="parTrans" cxnId="{2450F1E7-3426-4C58-A11E-9C53FF30E426}">
      <dgm:prSet/>
      <dgm:spPr/>
      <dgm:t>
        <a:bodyPr/>
        <a:lstStyle/>
        <a:p>
          <a:endParaRPr lang="en-US">
            <a:latin typeface="CMU Concrete" panose="02000603000000000000" pitchFamily="2" charset="0"/>
            <a:ea typeface="CMU Concrete" panose="02000603000000000000" pitchFamily="2" charset="0"/>
            <a:cs typeface="CMU Concrete" panose="02000603000000000000" pitchFamily="2" charset="0"/>
          </a:endParaRPr>
        </a:p>
      </dgm:t>
    </dgm:pt>
    <dgm:pt modelId="{DC517D1F-EA42-4357-8E50-941ECD6A6D95}" type="sibTrans" cxnId="{2450F1E7-3426-4C58-A11E-9C53FF30E426}">
      <dgm:prSet/>
      <dgm:spPr/>
      <dgm:t>
        <a:bodyPr/>
        <a:lstStyle/>
        <a:p>
          <a:endParaRPr lang="en-US">
            <a:latin typeface="CMU Concrete" panose="02000603000000000000" pitchFamily="2" charset="0"/>
            <a:ea typeface="CMU Concrete" panose="02000603000000000000" pitchFamily="2" charset="0"/>
            <a:cs typeface="CMU Concrete" panose="02000603000000000000" pitchFamily="2" charset="0"/>
          </a:endParaRPr>
        </a:p>
      </dgm:t>
    </dgm:pt>
    <dgm:pt modelId="{133D0FFE-20BD-4D8B-AFE7-C858DD5DCB4F}">
      <dgm:prSet phldrT="[Text]" custT="1"/>
      <dgm:spPr/>
      <dgm:t>
        <a:bodyPr/>
        <a:lstStyle/>
        <a:p>
          <a:r>
            <a:rPr lang="en-US" sz="4000" b="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Testing on more datasets</a:t>
          </a:r>
          <a:endParaRPr lang="en-US" sz="4000" b="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A8E26276-0340-4CCA-AC94-0B4829AFAA19}" type="parTrans" cxnId="{748C520F-E7EE-45F5-8075-0B4698C90C04}">
      <dgm:prSet/>
      <dgm:spPr/>
      <dgm:t>
        <a:bodyPr/>
        <a:lstStyle/>
        <a:p>
          <a:endParaRPr lang="en-US">
            <a:latin typeface="CMU Concrete" panose="02000603000000000000" pitchFamily="2" charset="0"/>
            <a:ea typeface="CMU Concrete" panose="02000603000000000000" pitchFamily="2" charset="0"/>
            <a:cs typeface="CMU Concrete" panose="02000603000000000000" pitchFamily="2" charset="0"/>
          </a:endParaRPr>
        </a:p>
      </dgm:t>
    </dgm:pt>
    <dgm:pt modelId="{73B1F294-9975-43EB-A7B9-7E19FE4A3636}" type="sibTrans" cxnId="{748C520F-E7EE-45F5-8075-0B4698C90C04}">
      <dgm:prSet/>
      <dgm:spPr/>
      <dgm:t>
        <a:bodyPr/>
        <a:lstStyle/>
        <a:p>
          <a:endParaRPr lang="en-US">
            <a:latin typeface="CMU Concrete" panose="02000603000000000000" pitchFamily="2" charset="0"/>
            <a:ea typeface="CMU Concrete" panose="02000603000000000000" pitchFamily="2" charset="0"/>
            <a:cs typeface="CMU Concrete" panose="02000603000000000000" pitchFamily="2" charset="0"/>
          </a:endParaRPr>
        </a:p>
      </dgm:t>
    </dgm:pt>
    <dgm:pt modelId="{1849740E-81DF-4C5F-99DB-B3977F0EDDBE}" type="pres">
      <dgm:prSet presAssocID="{D43C7538-409E-4B0C-B0A7-E266E6328284}" presName="Name0" presStyleCnt="0">
        <dgm:presLayoutVars>
          <dgm:chMax val="7"/>
          <dgm:chPref val="7"/>
          <dgm:dir/>
        </dgm:presLayoutVars>
      </dgm:prSet>
      <dgm:spPr/>
    </dgm:pt>
    <dgm:pt modelId="{C839A32D-BA1A-468F-9F74-C7FEF1149A0F}" type="pres">
      <dgm:prSet presAssocID="{D43C7538-409E-4B0C-B0A7-E266E6328284}" presName="Name1" presStyleCnt="0"/>
      <dgm:spPr/>
    </dgm:pt>
    <dgm:pt modelId="{0AD82C74-454C-4F9F-990A-85D6D373F842}" type="pres">
      <dgm:prSet presAssocID="{D43C7538-409E-4B0C-B0A7-E266E6328284}" presName="cycle" presStyleCnt="0"/>
      <dgm:spPr/>
    </dgm:pt>
    <dgm:pt modelId="{94753B08-8FA9-4BE1-8B77-101D34E4F8A3}" type="pres">
      <dgm:prSet presAssocID="{D43C7538-409E-4B0C-B0A7-E266E6328284}" presName="srcNode" presStyleLbl="node1" presStyleIdx="0" presStyleCnt="2"/>
      <dgm:spPr/>
    </dgm:pt>
    <dgm:pt modelId="{7772D651-42D2-4B1E-B6EB-0A75DDB69592}" type="pres">
      <dgm:prSet presAssocID="{D43C7538-409E-4B0C-B0A7-E266E6328284}" presName="conn" presStyleLbl="parChTrans1D2" presStyleIdx="0" presStyleCnt="1"/>
      <dgm:spPr/>
      <dgm:t>
        <a:bodyPr/>
        <a:lstStyle/>
        <a:p>
          <a:endParaRPr lang="en-US"/>
        </a:p>
      </dgm:t>
    </dgm:pt>
    <dgm:pt modelId="{B05559E4-8D80-4086-A27A-20ACAC580BD5}" type="pres">
      <dgm:prSet presAssocID="{D43C7538-409E-4B0C-B0A7-E266E6328284}" presName="extraNode" presStyleLbl="node1" presStyleIdx="0" presStyleCnt="2"/>
      <dgm:spPr/>
    </dgm:pt>
    <dgm:pt modelId="{3E6D13FD-F9C7-4295-8058-166AB3E2ED14}" type="pres">
      <dgm:prSet presAssocID="{D43C7538-409E-4B0C-B0A7-E266E6328284}" presName="dstNode" presStyleLbl="node1" presStyleIdx="0" presStyleCnt="2"/>
      <dgm:spPr/>
    </dgm:pt>
    <dgm:pt modelId="{514B491F-D34B-4493-9D5A-DF2EDC845C4F}" type="pres">
      <dgm:prSet presAssocID="{59FA914F-1CA8-4E50-93E0-73C83CD009F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0FC47-ECF7-48B8-9656-AF5A1B67C04D}" type="pres">
      <dgm:prSet presAssocID="{59FA914F-1CA8-4E50-93E0-73C83CD009F4}" presName="accent_1" presStyleCnt="0"/>
      <dgm:spPr/>
    </dgm:pt>
    <dgm:pt modelId="{09336789-D6B3-4C3C-9D62-3C55950415F3}" type="pres">
      <dgm:prSet presAssocID="{59FA914F-1CA8-4E50-93E0-73C83CD009F4}" presName="accentRepeatNode" presStyleLbl="solidFgAcc1" presStyleIdx="0" presStyleCnt="2"/>
      <dgm:spPr/>
    </dgm:pt>
    <dgm:pt modelId="{3ACB9DA8-7166-4657-A103-7CDCC2E7AD95}" type="pres">
      <dgm:prSet presAssocID="{133D0FFE-20BD-4D8B-AFE7-C858DD5DCB4F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1AF7A-7C15-485E-B792-CBFAB0758F91}" type="pres">
      <dgm:prSet presAssocID="{133D0FFE-20BD-4D8B-AFE7-C858DD5DCB4F}" presName="accent_2" presStyleCnt="0"/>
      <dgm:spPr/>
    </dgm:pt>
    <dgm:pt modelId="{6B8C233E-7EFB-4A3D-9C72-FCAD6AD5A2DE}" type="pres">
      <dgm:prSet presAssocID="{133D0FFE-20BD-4D8B-AFE7-C858DD5DCB4F}" presName="accentRepeatNode" presStyleLbl="solidFgAcc1" presStyleIdx="1" presStyleCnt="2"/>
      <dgm:spPr/>
    </dgm:pt>
  </dgm:ptLst>
  <dgm:cxnLst>
    <dgm:cxn modelId="{748C520F-E7EE-45F5-8075-0B4698C90C04}" srcId="{D43C7538-409E-4B0C-B0A7-E266E6328284}" destId="{133D0FFE-20BD-4D8B-AFE7-C858DD5DCB4F}" srcOrd="1" destOrd="0" parTransId="{A8E26276-0340-4CCA-AC94-0B4829AFAA19}" sibTransId="{73B1F294-9975-43EB-A7B9-7E19FE4A3636}"/>
    <dgm:cxn modelId="{2450F1E7-3426-4C58-A11E-9C53FF30E426}" srcId="{D43C7538-409E-4B0C-B0A7-E266E6328284}" destId="{59FA914F-1CA8-4E50-93E0-73C83CD009F4}" srcOrd="0" destOrd="0" parTransId="{8CB43290-D217-47A9-9D8B-E68D0DD29A04}" sibTransId="{DC517D1F-EA42-4357-8E50-941ECD6A6D95}"/>
    <dgm:cxn modelId="{1DCE26D5-57CD-4349-A037-1AACDE7E06F2}" type="presOf" srcId="{59FA914F-1CA8-4E50-93E0-73C83CD009F4}" destId="{514B491F-D34B-4493-9D5A-DF2EDC845C4F}" srcOrd="0" destOrd="0" presId="urn:microsoft.com/office/officeart/2008/layout/VerticalCurvedList"/>
    <dgm:cxn modelId="{C8A5DCD3-307F-4513-B52B-C0861AD89761}" type="presOf" srcId="{DC517D1F-EA42-4357-8E50-941ECD6A6D95}" destId="{7772D651-42D2-4B1E-B6EB-0A75DDB69592}" srcOrd="0" destOrd="0" presId="urn:microsoft.com/office/officeart/2008/layout/VerticalCurvedList"/>
    <dgm:cxn modelId="{9ACFA8AD-B9FD-413E-AEE2-2BFB0E0C9132}" type="presOf" srcId="{133D0FFE-20BD-4D8B-AFE7-C858DD5DCB4F}" destId="{3ACB9DA8-7166-4657-A103-7CDCC2E7AD95}" srcOrd="0" destOrd="0" presId="urn:microsoft.com/office/officeart/2008/layout/VerticalCurvedList"/>
    <dgm:cxn modelId="{3EF3C0A9-E0C6-42EB-93B5-804898E41DC6}" type="presOf" srcId="{D43C7538-409E-4B0C-B0A7-E266E6328284}" destId="{1849740E-81DF-4C5F-99DB-B3977F0EDDBE}" srcOrd="0" destOrd="0" presId="urn:microsoft.com/office/officeart/2008/layout/VerticalCurvedList"/>
    <dgm:cxn modelId="{867418D4-1478-4C36-A333-0BB1E1FC38C7}" type="presParOf" srcId="{1849740E-81DF-4C5F-99DB-B3977F0EDDBE}" destId="{C839A32D-BA1A-468F-9F74-C7FEF1149A0F}" srcOrd="0" destOrd="0" presId="urn:microsoft.com/office/officeart/2008/layout/VerticalCurvedList"/>
    <dgm:cxn modelId="{80D70097-B892-44B2-8C21-313B86B07079}" type="presParOf" srcId="{C839A32D-BA1A-468F-9F74-C7FEF1149A0F}" destId="{0AD82C74-454C-4F9F-990A-85D6D373F842}" srcOrd="0" destOrd="0" presId="urn:microsoft.com/office/officeart/2008/layout/VerticalCurvedList"/>
    <dgm:cxn modelId="{753B9464-EB80-498E-922A-6374AEBA072C}" type="presParOf" srcId="{0AD82C74-454C-4F9F-990A-85D6D373F842}" destId="{94753B08-8FA9-4BE1-8B77-101D34E4F8A3}" srcOrd="0" destOrd="0" presId="urn:microsoft.com/office/officeart/2008/layout/VerticalCurvedList"/>
    <dgm:cxn modelId="{4E80DC0F-3750-4283-BD41-2ACC786D5FD5}" type="presParOf" srcId="{0AD82C74-454C-4F9F-990A-85D6D373F842}" destId="{7772D651-42D2-4B1E-B6EB-0A75DDB69592}" srcOrd="1" destOrd="0" presId="urn:microsoft.com/office/officeart/2008/layout/VerticalCurvedList"/>
    <dgm:cxn modelId="{6739AAFF-1530-408A-8E40-87474031EB06}" type="presParOf" srcId="{0AD82C74-454C-4F9F-990A-85D6D373F842}" destId="{B05559E4-8D80-4086-A27A-20ACAC580BD5}" srcOrd="2" destOrd="0" presId="urn:microsoft.com/office/officeart/2008/layout/VerticalCurvedList"/>
    <dgm:cxn modelId="{8A226104-161F-495B-8521-F179E6DA8A74}" type="presParOf" srcId="{0AD82C74-454C-4F9F-990A-85D6D373F842}" destId="{3E6D13FD-F9C7-4295-8058-166AB3E2ED14}" srcOrd="3" destOrd="0" presId="urn:microsoft.com/office/officeart/2008/layout/VerticalCurvedList"/>
    <dgm:cxn modelId="{11D297F5-9D0C-499D-9D6E-FEC23B90D35C}" type="presParOf" srcId="{C839A32D-BA1A-468F-9F74-C7FEF1149A0F}" destId="{514B491F-D34B-4493-9D5A-DF2EDC845C4F}" srcOrd="1" destOrd="0" presId="urn:microsoft.com/office/officeart/2008/layout/VerticalCurvedList"/>
    <dgm:cxn modelId="{00A0E93B-BFFF-4E11-9F34-5AA5A1697794}" type="presParOf" srcId="{C839A32D-BA1A-468F-9F74-C7FEF1149A0F}" destId="{63D0FC47-ECF7-48B8-9656-AF5A1B67C04D}" srcOrd="2" destOrd="0" presId="urn:microsoft.com/office/officeart/2008/layout/VerticalCurvedList"/>
    <dgm:cxn modelId="{2207A930-9AE2-461E-B961-79D57DA832E4}" type="presParOf" srcId="{63D0FC47-ECF7-48B8-9656-AF5A1B67C04D}" destId="{09336789-D6B3-4C3C-9D62-3C55950415F3}" srcOrd="0" destOrd="0" presId="urn:microsoft.com/office/officeart/2008/layout/VerticalCurvedList"/>
    <dgm:cxn modelId="{A5B4D71D-EAE1-47EA-8FDC-D1483CE9FCC2}" type="presParOf" srcId="{C839A32D-BA1A-468F-9F74-C7FEF1149A0F}" destId="{3ACB9DA8-7166-4657-A103-7CDCC2E7AD95}" srcOrd="3" destOrd="0" presId="urn:microsoft.com/office/officeart/2008/layout/VerticalCurvedList"/>
    <dgm:cxn modelId="{E7B9FFBC-52BE-42C9-A7B9-A2B1E2F8B662}" type="presParOf" srcId="{C839A32D-BA1A-468F-9F74-C7FEF1149A0F}" destId="{26E1AF7A-7C15-485E-B792-CBFAB0758F91}" srcOrd="4" destOrd="0" presId="urn:microsoft.com/office/officeart/2008/layout/VerticalCurvedList"/>
    <dgm:cxn modelId="{1F53F020-1F3E-4C48-AD4E-5BF1085C9A1D}" type="presParOf" srcId="{26E1AF7A-7C15-485E-B792-CBFAB0758F91}" destId="{6B8C233E-7EFB-4A3D-9C72-FCAD6AD5A2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830F5B-A5D4-4F0A-9624-6FECA97A2B49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E72710F-6C82-4F0F-9E2C-8C1344A85642}">
      <dgm:prSet phldrT="[Text]" custT="1"/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Text Summarization</a:t>
          </a:r>
          <a:endParaRPr lang="en-US" sz="35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529E75D8-2274-49BC-A471-A4EDF5E93A98}" type="parTrans" cxnId="{1F4DFD86-5A22-4AA5-9B3F-63717E5488B1}">
      <dgm:prSet/>
      <dgm:spPr/>
      <dgm:t>
        <a:bodyPr/>
        <a:lstStyle/>
        <a:p>
          <a:endParaRPr lang="en-US"/>
        </a:p>
      </dgm:t>
    </dgm:pt>
    <dgm:pt modelId="{AFD01E5F-AB05-40D1-ABFC-9D4628F80FD9}" type="sibTrans" cxnId="{1F4DFD86-5A22-4AA5-9B3F-63717E5488B1}">
      <dgm:prSet/>
      <dgm:spPr/>
      <dgm:t>
        <a:bodyPr/>
        <a:lstStyle/>
        <a:p>
          <a:endParaRPr lang="en-US"/>
        </a:p>
      </dgm:t>
    </dgm:pt>
    <dgm:pt modelId="{23D38A7A-D921-4F3D-AB0A-B4E6C3D73DA8}" type="asst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500" b="1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Extractive Summarization</a:t>
          </a:r>
          <a:endParaRPr lang="en-US" sz="3500" b="1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89120AC5-D83F-4F27-A1E8-7481DCC7679F}" type="parTrans" cxnId="{07BA9988-DAB4-4540-A599-20768CFB2524}">
      <dgm:prSet/>
      <dgm:spPr/>
      <dgm:t>
        <a:bodyPr/>
        <a:lstStyle/>
        <a:p>
          <a:endParaRPr lang="en-US"/>
        </a:p>
      </dgm:t>
    </dgm:pt>
    <dgm:pt modelId="{1AA1D619-AB8C-4D41-8C2A-7B660750AB7B}" type="sibTrans" cxnId="{07BA9988-DAB4-4540-A599-20768CFB2524}">
      <dgm:prSet/>
      <dgm:spPr/>
      <dgm:t>
        <a:bodyPr/>
        <a:lstStyle/>
        <a:p>
          <a:endParaRPr lang="en-US"/>
        </a:p>
      </dgm:t>
    </dgm:pt>
    <dgm:pt modelId="{B47C2ED4-E225-443A-94CD-0FB89163F7CD}" type="asst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5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Abstractive Summarization</a:t>
          </a:r>
          <a:endParaRPr lang="en-US" sz="35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gm:t>
    </dgm:pt>
    <dgm:pt modelId="{B3959C54-55F4-4802-9A08-D5B289394A2E}" type="parTrans" cxnId="{0A060615-2E39-4556-B378-7CF814F959E9}">
      <dgm:prSet/>
      <dgm:spPr/>
      <dgm:t>
        <a:bodyPr/>
        <a:lstStyle/>
        <a:p>
          <a:endParaRPr lang="en-US"/>
        </a:p>
      </dgm:t>
    </dgm:pt>
    <dgm:pt modelId="{B94B4E66-99B5-450B-B835-39182EEADA83}" type="sibTrans" cxnId="{0A060615-2E39-4556-B378-7CF814F959E9}">
      <dgm:prSet/>
      <dgm:spPr/>
      <dgm:t>
        <a:bodyPr/>
        <a:lstStyle/>
        <a:p>
          <a:endParaRPr lang="en-US"/>
        </a:p>
      </dgm:t>
    </dgm:pt>
    <dgm:pt modelId="{DDFEF795-622D-4F45-95A4-50B199949264}" type="pres">
      <dgm:prSet presAssocID="{E7830F5B-A5D4-4F0A-9624-6FECA97A2B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27E19BF-2E3B-4889-B3D6-767C73B581A5}" type="pres">
      <dgm:prSet presAssocID="{8E72710F-6C82-4F0F-9E2C-8C1344A85642}" presName="hierRoot1" presStyleCnt="0">
        <dgm:presLayoutVars>
          <dgm:hierBranch val="init"/>
        </dgm:presLayoutVars>
      </dgm:prSet>
      <dgm:spPr/>
    </dgm:pt>
    <dgm:pt modelId="{9E5A70FB-F6C5-4362-B218-252ED3052834}" type="pres">
      <dgm:prSet presAssocID="{8E72710F-6C82-4F0F-9E2C-8C1344A85642}" presName="rootComposite1" presStyleCnt="0"/>
      <dgm:spPr/>
    </dgm:pt>
    <dgm:pt modelId="{AC4862A7-7E91-472A-A9E6-08ED043888F1}" type="pres">
      <dgm:prSet presAssocID="{8E72710F-6C82-4F0F-9E2C-8C1344A85642}" presName="rootText1" presStyleLbl="node0" presStyleIdx="0" presStyleCnt="1" custScaleX="1304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4535DB-B746-4849-A248-7F75A9CDDC76}" type="pres">
      <dgm:prSet presAssocID="{8E72710F-6C82-4F0F-9E2C-8C1344A8564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E743614-E597-4564-8D29-2F469120696F}" type="pres">
      <dgm:prSet presAssocID="{8E72710F-6C82-4F0F-9E2C-8C1344A85642}" presName="hierChild2" presStyleCnt="0"/>
      <dgm:spPr/>
    </dgm:pt>
    <dgm:pt modelId="{015C143C-AF69-4F50-BE00-498962B2627B}" type="pres">
      <dgm:prSet presAssocID="{8E72710F-6C82-4F0F-9E2C-8C1344A85642}" presName="hierChild3" presStyleCnt="0"/>
      <dgm:spPr/>
    </dgm:pt>
    <dgm:pt modelId="{13C5A94F-616C-4677-83EB-67E85FE4A4D3}" type="pres">
      <dgm:prSet presAssocID="{89120AC5-D83F-4F27-A1E8-7481DCC7679F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1A16B48D-B211-42B8-8061-2BFA8D8228A7}" type="pres">
      <dgm:prSet presAssocID="{23D38A7A-D921-4F3D-AB0A-B4E6C3D73DA8}" presName="hierRoot3" presStyleCnt="0">
        <dgm:presLayoutVars>
          <dgm:hierBranch val="init"/>
        </dgm:presLayoutVars>
      </dgm:prSet>
      <dgm:spPr/>
    </dgm:pt>
    <dgm:pt modelId="{01BAD2A3-5462-4CBD-BC44-26D12FC190D7}" type="pres">
      <dgm:prSet presAssocID="{23D38A7A-D921-4F3D-AB0A-B4E6C3D73DA8}" presName="rootComposite3" presStyleCnt="0"/>
      <dgm:spPr/>
    </dgm:pt>
    <dgm:pt modelId="{F8D74B70-6779-4DF3-8552-F561288A7E0E}" type="pres">
      <dgm:prSet presAssocID="{23D38A7A-D921-4F3D-AB0A-B4E6C3D73DA8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B2021-D742-417C-B4AF-6EBA2ABCE0D2}" type="pres">
      <dgm:prSet presAssocID="{23D38A7A-D921-4F3D-AB0A-B4E6C3D73DA8}" presName="rootConnector3" presStyleLbl="asst1" presStyleIdx="0" presStyleCnt="2"/>
      <dgm:spPr/>
      <dgm:t>
        <a:bodyPr/>
        <a:lstStyle/>
        <a:p>
          <a:endParaRPr lang="en-US"/>
        </a:p>
      </dgm:t>
    </dgm:pt>
    <dgm:pt modelId="{9692DF4D-D313-4978-A79D-46B82D2971C1}" type="pres">
      <dgm:prSet presAssocID="{23D38A7A-D921-4F3D-AB0A-B4E6C3D73DA8}" presName="hierChild6" presStyleCnt="0"/>
      <dgm:spPr/>
    </dgm:pt>
    <dgm:pt modelId="{A48EDCF9-7525-4723-B5D1-9CBC57F1B8C9}" type="pres">
      <dgm:prSet presAssocID="{23D38A7A-D921-4F3D-AB0A-B4E6C3D73DA8}" presName="hierChild7" presStyleCnt="0"/>
      <dgm:spPr/>
    </dgm:pt>
    <dgm:pt modelId="{A1E77026-62B3-4C25-8E2D-DDF7123B5043}" type="pres">
      <dgm:prSet presAssocID="{B3959C54-55F4-4802-9A08-D5B289394A2E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080AFDE0-5E1E-4A4A-AFD6-7C25F4A234F7}" type="pres">
      <dgm:prSet presAssocID="{B47C2ED4-E225-443A-94CD-0FB89163F7CD}" presName="hierRoot3" presStyleCnt="0">
        <dgm:presLayoutVars>
          <dgm:hierBranch val="init"/>
        </dgm:presLayoutVars>
      </dgm:prSet>
      <dgm:spPr/>
    </dgm:pt>
    <dgm:pt modelId="{ACA2435F-DBF7-4F09-BD9E-D22F9715466D}" type="pres">
      <dgm:prSet presAssocID="{B47C2ED4-E225-443A-94CD-0FB89163F7CD}" presName="rootComposite3" presStyleCnt="0"/>
      <dgm:spPr/>
    </dgm:pt>
    <dgm:pt modelId="{B5DF7097-5412-454F-A180-F549CD5B59EE}" type="pres">
      <dgm:prSet presAssocID="{B47C2ED4-E225-443A-94CD-0FB89163F7CD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396345-BEB0-48A8-A679-2BC85729D3AA}" type="pres">
      <dgm:prSet presAssocID="{B47C2ED4-E225-443A-94CD-0FB89163F7CD}" presName="rootConnector3" presStyleLbl="asst1" presStyleIdx="1" presStyleCnt="2"/>
      <dgm:spPr/>
      <dgm:t>
        <a:bodyPr/>
        <a:lstStyle/>
        <a:p>
          <a:endParaRPr lang="en-US"/>
        </a:p>
      </dgm:t>
    </dgm:pt>
    <dgm:pt modelId="{B3C2FB31-FFB0-4C4F-8437-8CA920453F7A}" type="pres">
      <dgm:prSet presAssocID="{B47C2ED4-E225-443A-94CD-0FB89163F7CD}" presName="hierChild6" presStyleCnt="0"/>
      <dgm:spPr/>
    </dgm:pt>
    <dgm:pt modelId="{6A04ABBC-26AD-4078-9C2D-23A9A9B94F3B}" type="pres">
      <dgm:prSet presAssocID="{B47C2ED4-E225-443A-94CD-0FB89163F7CD}" presName="hierChild7" presStyleCnt="0"/>
      <dgm:spPr/>
    </dgm:pt>
  </dgm:ptLst>
  <dgm:cxnLst>
    <dgm:cxn modelId="{07BA9988-DAB4-4540-A599-20768CFB2524}" srcId="{8E72710F-6C82-4F0F-9E2C-8C1344A85642}" destId="{23D38A7A-D921-4F3D-AB0A-B4E6C3D73DA8}" srcOrd="0" destOrd="0" parTransId="{89120AC5-D83F-4F27-A1E8-7481DCC7679F}" sibTransId="{1AA1D619-AB8C-4D41-8C2A-7B660750AB7B}"/>
    <dgm:cxn modelId="{A71BB127-31CB-4C97-ADBE-599AB828CCD5}" type="presOf" srcId="{23D38A7A-D921-4F3D-AB0A-B4E6C3D73DA8}" destId="{E92B2021-D742-417C-B4AF-6EBA2ABCE0D2}" srcOrd="1" destOrd="0" presId="urn:microsoft.com/office/officeart/2005/8/layout/orgChart1"/>
    <dgm:cxn modelId="{F4193297-E7B1-4BA6-B637-DB2E9433EEA4}" type="presOf" srcId="{B47C2ED4-E225-443A-94CD-0FB89163F7CD}" destId="{B5DF7097-5412-454F-A180-F549CD5B59EE}" srcOrd="0" destOrd="0" presId="urn:microsoft.com/office/officeart/2005/8/layout/orgChart1"/>
    <dgm:cxn modelId="{D0D477F5-7151-4694-BB48-E74F0010E14E}" type="presOf" srcId="{89120AC5-D83F-4F27-A1E8-7481DCC7679F}" destId="{13C5A94F-616C-4677-83EB-67E85FE4A4D3}" srcOrd="0" destOrd="0" presId="urn:microsoft.com/office/officeart/2005/8/layout/orgChart1"/>
    <dgm:cxn modelId="{B07B63DB-9E32-46A3-8499-ED7D8803BD42}" type="presOf" srcId="{8E72710F-6C82-4F0F-9E2C-8C1344A85642}" destId="{AC4862A7-7E91-472A-A9E6-08ED043888F1}" srcOrd="0" destOrd="0" presId="urn:microsoft.com/office/officeart/2005/8/layout/orgChart1"/>
    <dgm:cxn modelId="{E4D380D6-F36F-4A05-9A78-ABB8393084AE}" type="presOf" srcId="{B3959C54-55F4-4802-9A08-D5B289394A2E}" destId="{A1E77026-62B3-4C25-8E2D-DDF7123B5043}" srcOrd="0" destOrd="0" presId="urn:microsoft.com/office/officeart/2005/8/layout/orgChart1"/>
    <dgm:cxn modelId="{CB94349F-3915-4292-A1A7-8831DBD4C694}" type="presOf" srcId="{B47C2ED4-E225-443A-94CD-0FB89163F7CD}" destId="{22396345-BEB0-48A8-A679-2BC85729D3AA}" srcOrd="1" destOrd="0" presId="urn:microsoft.com/office/officeart/2005/8/layout/orgChart1"/>
    <dgm:cxn modelId="{80C624E7-E5C0-4ECB-A376-303461656D69}" type="presOf" srcId="{8E72710F-6C82-4F0F-9E2C-8C1344A85642}" destId="{EA4535DB-B746-4849-A248-7F75A9CDDC76}" srcOrd="1" destOrd="0" presId="urn:microsoft.com/office/officeart/2005/8/layout/orgChart1"/>
    <dgm:cxn modelId="{30B1F109-F2D0-4ADE-B58E-8B299DF7DE69}" type="presOf" srcId="{E7830F5B-A5D4-4F0A-9624-6FECA97A2B49}" destId="{DDFEF795-622D-4F45-95A4-50B199949264}" srcOrd="0" destOrd="0" presId="urn:microsoft.com/office/officeart/2005/8/layout/orgChart1"/>
    <dgm:cxn modelId="{1F4DFD86-5A22-4AA5-9B3F-63717E5488B1}" srcId="{E7830F5B-A5D4-4F0A-9624-6FECA97A2B49}" destId="{8E72710F-6C82-4F0F-9E2C-8C1344A85642}" srcOrd="0" destOrd="0" parTransId="{529E75D8-2274-49BC-A471-A4EDF5E93A98}" sibTransId="{AFD01E5F-AB05-40D1-ABFC-9D4628F80FD9}"/>
    <dgm:cxn modelId="{0A060615-2E39-4556-B378-7CF814F959E9}" srcId="{8E72710F-6C82-4F0F-9E2C-8C1344A85642}" destId="{B47C2ED4-E225-443A-94CD-0FB89163F7CD}" srcOrd="1" destOrd="0" parTransId="{B3959C54-55F4-4802-9A08-D5B289394A2E}" sibTransId="{B94B4E66-99B5-450B-B835-39182EEADA83}"/>
    <dgm:cxn modelId="{69DD363D-E77C-44AC-BB2F-21189FD725F5}" type="presOf" srcId="{23D38A7A-D921-4F3D-AB0A-B4E6C3D73DA8}" destId="{F8D74B70-6779-4DF3-8552-F561288A7E0E}" srcOrd="0" destOrd="0" presId="urn:microsoft.com/office/officeart/2005/8/layout/orgChart1"/>
    <dgm:cxn modelId="{CC1F065D-9EFA-4775-81F6-7D87249D1D5E}" type="presParOf" srcId="{DDFEF795-622D-4F45-95A4-50B199949264}" destId="{927E19BF-2E3B-4889-B3D6-767C73B581A5}" srcOrd="0" destOrd="0" presId="urn:microsoft.com/office/officeart/2005/8/layout/orgChart1"/>
    <dgm:cxn modelId="{C37FE1E9-F52D-47D5-9BF4-1C5C6710C78F}" type="presParOf" srcId="{927E19BF-2E3B-4889-B3D6-767C73B581A5}" destId="{9E5A70FB-F6C5-4362-B218-252ED3052834}" srcOrd="0" destOrd="0" presId="urn:microsoft.com/office/officeart/2005/8/layout/orgChart1"/>
    <dgm:cxn modelId="{C42A864B-9576-4149-A1A3-EEB82D4197E7}" type="presParOf" srcId="{9E5A70FB-F6C5-4362-B218-252ED3052834}" destId="{AC4862A7-7E91-472A-A9E6-08ED043888F1}" srcOrd="0" destOrd="0" presId="urn:microsoft.com/office/officeart/2005/8/layout/orgChart1"/>
    <dgm:cxn modelId="{EB789F06-5F6E-42B7-9AB7-008DB68ADFB9}" type="presParOf" srcId="{9E5A70FB-F6C5-4362-B218-252ED3052834}" destId="{EA4535DB-B746-4849-A248-7F75A9CDDC76}" srcOrd="1" destOrd="0" presId="urn:microsoft.com/office/officeart/2005/8/layout/orgChart1"/>
    <dgm:cxn modelId="{7FAFC02A-F218-43B4-A26C-442D9BDEF6C0}" type="presParOf" srcId="{927E19BF-2E3B-4889-B3D6-767C73B581A5}" destId="{FE743614-E597-4564-8D29-2F469120696F}" srcOrd="1" destOrd="0" presId="urn:microsoft.com/office/officeart/2005/8/layout/orgChart1"/>
    <dgm:cxn modelId="{74BA96F3-0AA1-49FC-B35E-99C802467598}" type="presParOf" srcId="{927E19BF-2E3B-4889-B3D6-767C73B581A5}" destId="{015C143C-AF69-4F50-BE00-498962B2627B}" srcOrd="2" destOrd="0" presId="urn:microsoft.com/office/officeart/2005/8/layout/orgChart1"/>
    <dgm:cxn modelId="{D98E032A-B155-4668-8212-1CEF3D61D24B}" type="presParOf" srcId="{015C143C-AF69-4F50-BE00-498962B2627B}" destId="{13C5A94F-616C-4677-83EB-67E85FE4A4D3}" srcOrd="0" destOrd="0" presId="urn:microsoft.com/office/officeart/2005/8/layout/orgChart1"/>
    <dgm:cxn modelId="{5A17AE5E-9A6C-424B-A563-7391DA062F9F}" type="presParOf" srcId="{015C143C-AF69-4F50-BE00-498962B2627B}" destId="{1A16B48D-B211-42B8-8061-2BFA8D8228A7}" srcOrd="1" destOrd="0" presId="urn:microsoft.com/office/officeart/2005/8/layout/orgChart1"/>
    <dgm:cxn modelId="{D00DC1AF-ED39-4B43-BD39-A2322CC3A970}" type="presParOf" srcId="{1A16B48D-B211-42B8-8061-2BFA8D8228A7}" destId="{01BAD2A3-5462-4CBD-BC44-26D12FC190D7}" srcOrd="0" destOrd="0" presId="urn:microsoft.com/office/officeart/2005/8/layout/orgChart1"/>
    <dgm:cxn modelId="{B2CF13D2-4BCD-49D8-B10F-421524599C42}" type="presParOf" srcId="{01BAD2A3-5462-4CBD-BC44-26D12FC190D7}" destId="{F8D74B70-6779-4DF3-8552-F561288A7E0E}" srcOrd="0" destOrd="0" presId="urn:microsoft.com/office/officeart/2005/8/layout/orgChart1"/>
    <dgm:cxn modelId="{EBDCC433-2801-437E-B6EB-8648CB9BEFE4}" type="presParOf" srcId="{01BAD2A3-5462-4CBD-BC44-26D12FC190D7}" destId="{E92B2021-D742-417C-B4AF-6EBA2ABCE0D2}" srcOrd="1" destOrd="0" presId="urn:microsoft.com/office/officeart/2005/8/layout/orgChart1"/>
    <dgm:cxn modelId="{68FCC7F3-14E0-4C60-A4A8-8CD433AB58FF}" type="presParOf" srcId="{1A16B48D-B211-42B8-8061-2BFA8D8228A7}" destId="{9692DF4D-D313-4978-A79D-46B82D2971C1}" srcOrd="1" destOrd="0" presId="urn:microsoft.com/office/officeart/2005/8/layout/orgChart1"/>
    <dgm:cxn modelId="{47F3C2BE-CB39-4C33-B749-452FAD447369}" type="presParOf" srcId="{1A16B48D-B211-42B8-8061-2BFA8D8228A7}" destId="{A48EDCF9-7525-4723-B5D1-9CBC57F1B8C9}" srcOrd="2" destOrd="0" presId="urn:microsoft.com/office/officeart/2005/8/layout/orgChart1"/>
    <dgm:cxn modelId="{D2551368-A9E7-478C-B53A-F35398D242C2}" type="presParOf" srcId="{015C143C-AF69-4F50-BE00-498962B2627B}" destId="{A1E77026-62B3-4C25-8E2D-DDF7123B5043}" srcOrd="2" destOrd="0" presId="urn:microsoft.com/office/officeart/2005/8/layout/orgChart1"/>
    <dgm:cxn modelId="{0D0AEF27-96DD-4F50-BFE1-F8FD2A24D1F5}" type="presParOf" srcId="{015C143C-AF69-4F50-BE00-498962B2627B}" destId="{080AFDE0-5E1E-4A4A-AFD6-7C25F4A234F7}" srcOrd="3" destOrd="0" presId="urn:microsoft.com/office/officeart/2005/8/layout/orgChart1"/>
    <dgm:cxn modelId="{7C4BC38D-3C1F-4CA6-A676-AB5441800227}" type="presParOf" srcId="{080AFDE0-5E1E-4A4A-AFD6-7C25F4A234F7}" destId="{ACA2435F-DBF7-4F09-BD9E-D22F9715466D}" srcOrd="0" destOrd="0" presId="urn:microsoft.com/office/officeart/2005/8/layout/orgChart1"/>
    <dgm:cxn modelId="{D89E69FA-9D94-456A-BEF7-F1C0EEC86CC9}" type="presParOf" srcId="{ACA2435F-DBF7-4F09-BD9E-D22F9715466D}" destId="{B5DF7097-5412-454F-A180-F549CD5B59EE}" srcOrd="0" destOrd="0" presId="urn:microsoft.com/office/officeart/2005/8/layout/orgChart1"/>
    <dgm:cxn modelId="{557CF7C0-8018-4E49-8759-F14989E2B2CE}" type="presParOf" srcId="{ACA2435F-DBF7-4F09-BD9E-D22F9715466D}" destId="{22396345-BEB0-48A8-A679-2BC85729D3AA}" srcOrd="1" destOrd="0" presId="urn:microsoft.com/office/officeart/2005/8/layout/orgChart1"/>
    <dgm:cxn modelId="{2AB7777D-BBB9-4F5F-8A61-575F43E3BA6F}" type="presParOf" srcId="{080AFDE0-5E1E-4A4A-AFD6-7C25F4A234F7}" destId="{B3C2FB31-FFB0-4C4F-8437-8CA920453F7A}" srcOrd="1" destOrd="0" presId="urn:microsoft.com/office/officeart/2005/8/layout/orgChart1"/>
    <dgm:cxn modelId="{FA9A3366-45A0-4EE9-86BE-5F1CE3674A5D}" type="presParOf" srcId="{080AFDE0-5E1E-4A4A-AFD6-7C25F4A234F7}" destId="{6A04ABBC-26AD-4078-9C2D-23A9A9B94F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32B0B5-ECE6-45E2-8879-AADA8BB1BC97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</dgm:pt>
    <dgm:pt modelId="{CF49BF2E-D3EB-4B8C-8FAB-B6E510B0B68C}">
      <dgm:prSet phldrT="[Text]" custT="1"/>
      <dgm:spPr/>
      <dgm:t>
        <a:bodyPr/>
        <a:lstStyle/>
        <a:p>
          <a:r>
            <a: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Generic Summarization 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9DA0A9-53CE-4045-A7E0-04994D7D8121}" type="parTrans" cxnId="{48C9C331-3F21-4729-96A9-0FDEE7AA1BC4}">
      <dgm:prSet/>
      <dgm:spPr/>
      <dgm:t>
        <a:bodyPr/>
        <a:lstStyle/>
        <a:p>
          <a:endParaRPr lang="en-US"/>
        </a:p>
      </dgm:t>
    </dgm:pt>
    <dgm:pt modelId="{33C53F43-3D5A-4481-8AE6-8BF170D12848}" type="sibTrans" cxnId="{48C9C331-3F21-4729-96A9-0FDEE7AA1BC4}">
      <dgm:prSet/>
      <dgm:spPr/>
      <dgm:t>
        <a:bodyPr/>
        <a:lstStyle/>
        <a:p>
          <a:endParaRPr lang="en-US"/>
        </a:p>
      </dgm:t>
    </dgm:pt>
    <dgm:pt modelId="{75E0AC5D-2161-4324-919A-5049E192E762}">
      <dgm:prSet phldrT="[Text]" custT="1"/>
      <dgm:spPr/>
      <dgm:t>
        <a:bodyPr/>
        <a:lstStyle/>
        <a:p>
          <a:r>
            <a: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Query Based Summarization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6D5EE-993B-4CD2-9141-1F27BA335DC5}" type="parTrans" cxnId="{73F841C1-FA41-46E1-A165-C7FE18587C02}">
      <dgm:prSet/>
      <dgm:spPr/>
      <dgm:t>
        <a:bodyPr/>
        <a:lstStyle/>
        <a:p>
          <a:endParaRPr lang="en-US"/>
        </a:p>
      </dgm:t>
    </dgm:pt>
    <dgm:pt modelId="{BEFDC922-7E7F-4379-A473-8D6202EC4E04}" type="sibTrans" cxnId="{73F841C1-FA41-46E1-A165-C7FE18587C02}">
      <dgm:prSet/>
      <dgm:spPr/>
      <dgm:t>
        <a:bodyPr/>
        <a:lstStyle/>
        <a:p>
          <a:endParaRPr lang="en-US"/>
        </a:p>
      </dgm:t>
    </dgm:pt>
    <dgm:pt modelId="{DDEC3001-0473-4F55-B0FE-A87E548C31AE}" type="pres">
      <dgm:prSet presAssocID="{6432B0B5-ECE6-45E2-8879-AADA8BB1BC97}" presName="linear" presStyleCnt="0">
        <dgm:presLayoutVars>
          <dgm:animLvl val="lvl"/>
          <dgm:resizeHandles val="exact"/>
        </dgm:presLayoutVars>
      </dgm:prSet>
      <dgm:spPr/>
    </dgm:pt>
    <dgm:pt modelId="{D8D55AFD-F646-4EC1-8033-8084626FAF7E}" type="pres">
      <dgm:prSet presAssocID="{CF49BF2E-D3EB-4B8C-8FAB-B6E510B0B68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C6BE1-1515-47F6-B01B-6F50B288149E}" type="pres">
      <dgm:prSet presAssocID="{33C53F43-3D5A-4481-8AE6-8BF170D12848}" presName="spacer" presStyleCnt="0"/>
      <dgm:spPr/>
    </dgm:pt>
    <dgm:pt modelId="{E5AB4BFA-2049-42E7-8D6B-9E5287459235}" type="pres">
      <dgm:prSet presAssocID="{75E0AC5D-2161-4324-919A-5049E192E76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F841C1-FA41-46E1-A165-C7FE18587C02}" srcId="{6432B0B5-ECE6-45E2-8879-AADA8BB1BC97}" destId="{75E0AC5D-2161-4324-919A-5049E192E762}" srcOrd="1" destOrd="0" parTransId="{06C6D5EE-993B-4CD2-9141-1F27BA335DC5}" sibTransId="{BEFDC922-7E7F-4379-A473-8D6202EC4E04}"/>
    <dgm:cxn modelId="{42FF0411-103F-446D-86FA-8E71633A73E7}" type="presOf" srcId="{75E0AC5D-2161-4324-919A-5049E192E762}" destId="{E5AB4BFA-2049-42E7-8D6B-9E5287459235}" srcOrd="0" destOrd="0" presId="urn:microsoft.com/office/officeart/2005/8/layout/vList2"/>
    <dgm:cxn modelId="{3B02204B-CB81-4689-BD39-6484448D86D1}" type="presOf" srcId="{CF49BF2E-D3EB-4B8C-8FAB-B6E510B0B68C}" destId="{D8D55AFD-F646-4EC1-8033-8084626FAF7E}" srcOrd="0" destOrd="0" presId="urn:microsoft.com/office/officeart/2005/8/layout/vList2"/>
    <dgm:cxn modelId="{48C9C331-3F21-4729-96A9-0FDEE7AA1BC4}" srcId="{6432B0B5-ECE6-45E2-8879-AADA8BB1BC97}" destId="{CF49BF2E-D3EB-4B8C-8FAB-B6E510B0B68C}" srcOrd="0" destOrd="0" parTransId="{999DA0A9-53CE-4045-A7E0-04994D7D8121}" sibTransId="{33C53F43-3D5A-4481-8AE6-8BF170D12848}"/>
    <dgm:cxn modelId="{96A35DC1-6000-40C4-8219-5C4785B1D0AC}" type="presOf" srcId="{6432B0B5-ECE6-45E2-8879-AADA8BB1BC97}" destId="{DDEC3001-0473-4F55-B0FE-A87E548C31AE}" srcOrd="0" destOrd="0" presId="urn:microsoft.com/office/officeart/2005/8/layout/vList2"/>
    <dgm:cxn modelId="{65443E27-22CC-4999-BE65-62F73B926CE2}" type="presParOf" srcId="{DDEC3001-0473-4F55-B0FE-A87E548C31AE}" destId="{D8D55AFD-F646-4EC1-8033-8084626FAF7E}" srcOrd="0" destOrd="0" presId="urn:microsoft.com/office/officeart/2005/8/layout/vList2"/>
    <dgm:cxn modelId="{E554D465-D8A9-4B53-B626-E2B8BE7000EF}" type="presParOf" srcId="{DDEC3001-0473-4F55-B0FE-A87E548C31AE}" destId="{1BAC6BE1-1515-47F6-B01B-6F50B288149E}" srcOrd="1" destOrd="0" presId="urn:microsoft.com/office/officeart/2005/8/layout/vList2"/>
    <dgm:cxn modelId="{56B73D70-6DC5-4FA9-B323-9A337AD717B7}" type="presParOf" srcId="{DDEC3001-0473-4F55-B0FE-A87E548C31AE}" destId="{E5AB4BFA-2049-42E7-8D6B-9E52874592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202057-FAA3-43B6-AC8A-5FFEE1500556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1F67B9-3F98-4F29-9511-73C7AEEF8718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8D1AEF-42C9-4DF2-9A82-7DC460E3DF2F}" type="parTrans" cxnId="{FD4CFEFF-83A3-4BB5-B029-652C3A280982}">
      <dgm:prSet/>
      <dgm:spPr/>
      <dgm:t>
        <a:bodyPr/>
        <a:lstStyle/>
        <a:p>
          <a:endParaRPr lang="en-US"/>
        </a:p>
      </dgm:t>
    </dgm:pt>
    <dgm:pt modelId="{8142CECD-48A9-4115-8D16-9C323250A950}" type="sibTrans" cxnId="{FD4CFEFF-83A3-4BB5-B029-652C3A280982}">
      <dgm:prSet/>
      <dgm:spPr/>
      <dgm:t>
        <a:bodyPr/>
        <a:lstStyle/>
        <a:p>
          <a:endParaRPr lang="en-US"/>
        </a:p>
      </dgm:t>
    </dgm:pt>
    <dgm:pt modelId="{47E74D43-6EFD-4EBC-9807-F0E4BD4C90B5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Transformation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D8559A-6F67-4CE8-85F7-29A71C0133C1}" type="parTrans" cxnId="{DE9938BC-69CA-4A13-B2E2-2DA84C45F6B8}">
      <dgm:prSet/>
      <dgm:spPr/>
      <dgm:t>
        <a:bodyPr/>
        <a:lstStyle/>
        <a:p>
          <a:endParaRPr lang="en-US"/>
        </a:p>
      </dgm:t>
    </dgm:pt>
    <dgm:pt modelId="{A5231B66-F2B2-4E5B-BA0D-091A4F36B57A}" type="sibTrans" cxnId="{DE9938BC-69CA-4A13-B2E2-2DA84C45F6B8}">
      <dgm:prSet/>
      <dgm:spPr/>
      <dgm:t>
        <a:bodyPr/>
        <a:lstStyle/>
        <a:p>
          <a:endParaRPr lang="en-US"/>
        </a:p>
      </dgm:t>
    </dgm:pt>
    <dgm:pt modelId="{3E9AEB1A-E4C5-49EB-B525-E603784A762C}">
      <dgm:prSet phldrT="[Text]" custT="1"/>
      <dgm:spPr/>
      <dgm:t>
        <a:bodyPr/>
        <a:lstStyle/>
        <a:p>
          <a:r>
            <a: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Synthesis</a:t>
          </a:r>
          <a:r>
            <a:rPr lang="en-US" sz="2600" dirty="0" smtClean="0"/>
            <a:t> </a:t>
          </a:r>
          <a:endParaRPr lang="en-US" sz="2600" dirty="0"/>
        </a:p>
      </dgm:t>
    </dgm:pt>
    <dgm:pt modelId="{FE5DDADD-5A33-425A-BDBF-8AD4F5390BF7}" type="parTrans" cxnId="{218F82DA-E67E-47F8-B6D9-18B572BBC140}">
      <dgm:prSet/>
      <dgm:spPr/>
      <dgm:t>
        <a:bodyPr/>
        <a:lstStyle/>
        <a:p>
          <a:endParaRPr lang="en-US"/>
        </a:p>
      </dgm:t>
    </dgm:pt>
    <dgm:pt modelId="{AF97DDF9-9CF1-4D08-9899-986F5D8A4ECA}" type="sibTrans" cxnId="{218F82DA-E67E-47F8-B6D9-18B572BBC140}">
      <dgm:prSet/>
      <dgm:spPr/>
      <dgm:t>
        <a:bodyPr/>
        <a:lstStyle/>
        <a:p>
          <a:endParaRPr lang="en-US"/>
        </a:p>
      </dgm:t>
    </dgm:pt>
    <dgm:pt modelId="{196DB531-1E46-4CD6-8B3C-BB388CE6F94B}" type="pres">
      <dgm:prSet presAssocID="{0A202057-FAA3-43B6-AC8A-5FFEE150055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EE0954D-DF30-43E0-826D-C4328C08796C}" type="pres">
      <dgm:prSet presAssocID="{0A202057-FAA3-43B6-AC8A-5FFEE1500556}" presName="Name1" presStyleCnt="0"/>
      <dgm:spPr/>
    </dgm:pt>
    <dgm:pt modelId="{D6BDB241-DCD7-4950-BEAC-C3466F0476C2}" type="pres">
      <dgm:prSet presAssocID="{0A202057-FAA3-43B6-AC8A-5FFEE1500556}" presName="cycle" presStyleCnt="0"/>
      <dgm:spPr/>
    </dgm:pt>
    <dgm:pt modelId="{355C76D1-2325-4157-8561-4501A287EDBA}" type="pres">
      <dgm:prSet presAssocID="{0A202057-FAA3-43B6-AC8A-5FFEE1500556}" presName="srcNode" presStyleLbl="node1" presStyleIdx="0" presStyleCnt="3"/>
      <dgm:spPr/>
    </dgm:pt>
    <dgm:pt modelId="{CE0F397B-A872-4D1A-BA2C-D2958CB67FFB}" type="pres">
      <dgm:prSet presAssocID="{0A202057-FAA3-43B6-AC8A-5FFEE1500556}" presName="conn" presStyleLbl="parChTrans1D2" presStyleIdx="0" presStyleCnt="1"/>
      <dgm:spPr/>
      <dgm:t>
        <a:bodyPr/>
        <a:lstStyle/>
        <a:p>
          <a:endParaRPr lang="en-US"/>
        </a:p>
      </dgm:t>
    </dgm:pt>
    <dgm:pt modelId="{3A2A9345-2B04-487C-9140-D68B58875A2B}" type="pres">
      <dgm:prSet presAssocID="{0A202057-FAA3-43B6-AC8A-5FFEE1500556}" presName="extraNode" presStyleLbl="node1" presStyleIdx="0" presStyleCnt="3"/>
      <dgm:spPr/>
    </dgm:pt>
    <dgm:pt modelId="{38EEEE47-593E-4191-AE31-4B59715AAD40}" type="pres">
      <dgm:prSet presAssocID="{0A202057-FAA3-43B6-AC8A-5FFEE1500556}" presName="dstNode" presStyleLbl="node1" presStyleIdx="0" presStyleCnt="3"/>
      <dgm:spPr/>
    </dgm:pt>
    <dgm:pt modelId="{2C683F10-FB22-47FA-9A9C-EF0B58C7E340}" type="pres">
      <dgm:prSet presAssocID="{1E1F67B9-3F98-4F29-9511-73C7AEEF871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573B9-83C1-4882-9345-6CF18C9B2165}" type="pres">
      <dgm:prSet presAssocID="{1E1F67B9-3F98-4F29-9511-73C7AEEF8718}" presName="accent_1" presStyleCnt="0"/>
      <dgm:spPr/>
    </dgm:pt>
    <dgm:pt modelId="{BFABAB18-CF79-4957-B5CF-91ECECF1DE0C}" type="pres">
      <dgm:prSet presAssocID="{1E1F67B9-3F98-4F29-9511-73C7AEEF8718}" presName="accentRepeatNode" presStyleLbl="solidFgAcc1" presStyleIdx="0" presStyleCnt="3"/>
      <dgm:spPr/>
    </dgm:pt>
    <dgm:pt modelId="{4A583B1B-B91C-4351-8885-31A4EF04E561}" type="pres">
      <dgm:prSet presAssocID="{47E74D43-6EFD-4EBC-9807-F0E4BD4C90B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A151F-DEDF-4A8D-86E1-040B0962818F}" type="pres">
      <dgm:prSet presAssocID="{47E74D43-6EFD-4EBC-9807-F0E4BD4C90B5}" presName="accent_2" presStyleCnt="0"/>
      <dgm:spPr/>
    </dgm:pt>
    <dgm:pt modelId="{E3953234-EF77-415A-9028-4AA69C7F8B67}" type="pres">
      <dgm:prSet presAssocID="{47E74D43-6EFD-4EBC-9807-F0E4BD4C90B5}" presName="accentRepeatNode" presStyleLbl="solidFgAcc1" presStyleIdx="1" presStyleCnt="3"/>
      <dgm:spPr/>
    </dgm:pt>
    <dgm:pt modelId="{FFD56626-B5D8-428C-BEDF-C6536A669855}" type="pres">
      <dgm:prSet presAssocID="{3E9AEB1A-E4C5-49EB-B525-E603784A762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7281B-ACAD-4217-9B5A-DC4F1A8D8CE1}" type="pres">
      <dgm:prSet presAssocID="{3E9AEB1A-E4C5-49EB-B525-E603784A762C}" presName="accent_3" presStyleCnt="0"/>
      <dgm:spPr/>
    </dgm:pt>
    <dgm:pt modelId="{B6413730-8548-44EA-BDB8-453F83AE9872}" type="pres">
      <dgm:prSet presAssocID="{3E9AEB1A-E4C5-49EB-B525-E603784A762C}" presName="accentRepeatNode" presStyleLbl="solidFgAcc1" presStyleIdx="2" presStyleCnt="3"/>
      <dgm:spPr/>
    </dgm:pt>
  </dgm:ptLst>
  <dgm:cxnLst>
    <dgm:cxn modelId="{8753E0D2-AE87-4BCF-812F-5777DBD6B7C0}" type="presOf" srcId="{1E1F67B9-3F98-4F29-9511-73C7AEEF8718}" destId="{2C683F10-FB22-47FA-9A9C-EF0B58C7E340}" srcOrd="0" destOrd="0" presId="urn:microsoft.com/office/officeart/2008/layout/VerticalCurvedList"/>
    <dgm:cxn modelId="{FD4CFEFF-83A3-4BB5-B029-652C3A280982}" srcId="{0A202057-FAA3-43B6-AC8A-5FFEE1500556}" destId="{1E1F67B9-3F98-4F29-9511-73C7AEEF8718}" srcOrd="0" destOrd="0" parTransId="{7F8D1AEF-42C9-4DF2-9A82-7DC460E3DF2F}" sibTransId="{8142CECD-48A9-4115-8D16-9C323250A950}"/>
    <dgm:cxn modelId="{218F82DA-E67E-47F8-B6D9-18B572BBC140}" srcId="{0A202057-FAA3-43B6-AC8A-5FFEE1500556}" destId="{3E9AEB1A-E4C5-49EB-B525-E603784A762C}" srcOrd="2" destOrd="0" parTransId="{FE5DDADD-5A33-425A-BDBF-8AD4F5390BF7}" sibTransId="{AF97DDF9-9CF1-4D08-9899-986F5D8A4ECA}"/>
    <dgm:cxn modelId="{F7A821DB-585F-4095-944B-51D53D57C23C}" type="presOf" srcId="{0A202057-FAA3-43B6-AC8A-5FFEE1500556}" destId="{196DB531-1E46-4CD6-8B3C-BB388CE6F94B}" srcOrd="0" destOrd="0" presId="urn:microsoft.com/office/officeart/2008/layout/VerticalCurvedList"/>
    <dgm:cxn modelId="{E4A18EE5-5EE8-44AE-BAE7-EF73536D6D96}" type="presOf" srcId="{8142CECD-48A9-4115-8D16-9C323250A950}" destId="{CE0F397B-A872-4D1A-BA2C-D2958CB67FFB}" srcOrd="0" destOrd="0" presId="urn:microsoft.com/office/officeart/2008/layout/VerticalCurvedList"/>
    <dgm:cxn modelId="{F63B7FC0-FB92-4A4F-8AE8-3510F081883A}" type="presOf" srcId="{3E9AEB1A-E4C5-49EB-B525-E603784A762C}" destId="{FFD56626-B5D8-428C-BEDF-C6536A669855}" srcOrd="0" destOrd="0" presId="urn:microsoft.com/office/officeart/2008/layout/VerticalCurvedList"/>
    <dgm:cxn modelId="{DE9938BC-69CA-4A13-B2E2-2DA84C45F6B8}" srcId="{0A202057-FAA3-43B6-AC8A-5FFEE1500556}" destId="{47E74D43-6EFD-4EBC-9807-F0E4BD4C90B5}" srcOrd="1" destOrd="0" parTransId="{15D8559A-6F67-4CE8-85F7-29A71C0133C1}" sibTransId="{A5231B66-F2B2-4E5B-BA0D-091A4F36B57A}"/>
    <dgm:cxn modelId="{B087C689-6896-4E6C-A999-9A047948C69F}" type="presOf" srcId="{47E74D43-6EFD-4EBC-9807-F0E4BD4C90B5}" destId="{4A583B1B-B91C-4351-8885-31A4EF04E561}" srcOrd="0" destOrd="0" presId="urn:microsoft.com/office/officeart/2008/layout/VerticalCurvedList"/>
    <dgm:cxn modelId="{0F12238D-3986-422E-A081-F8F99BC0247E}" type="presParOf" srcId="{196DB531-1E46-4CD6-8B3C-BB388CE6F94B}" destId="{1EE0954D-DF30-43E0-826D-C4328C08796C}" srcOrd="0" destOrd="0" presId="urn:microsoft.com/office/officeart/2008/layout/VerticalCurvedList"/>
    <dgm:cxn modelId="{985EC5FC-52D0-4E51-AAF2-6CF5C40E38AC}" type="presParOf" srcId="{1EE0954D-DF30-43E0-826D-C4328C08796C}" destId="{D6BDB241-DCD7-4950-BEAC-C3466F0476C2}" srcOrd="0" destOrd="0" presId="urn:microsoft.com/office/officeart/2008/layout/VerticalCurvedList"/>
    <dgm:cxn modelId="{4C513333-7163-40C9-8326-D19853ADC2F6}" type="presParOf" srcId="{D6BDB241-DCD7-4950-BEAC-C3466F0476C2}" destId="{355C76D1-2325-4157-8561-4501A287EDBA}" srcOrd="0" destOrd="0" presId="urn:microsoft.com/office/officeart/2008/layout/VerticalCurvedList"/>
    <dgm:cxn modelId="{9361BBB9-2504-4F49-9F41-1B28398E937B}" type="presParOf" srcId="{D6BDB241-DCD7-4950-BEAC-C3466F0476C2}" destId="{CE0F397B-A872-4D1A-BA2C-D2958CB67FFB}" srcOrd="1" destOrd="0" presId="urn:microsoft.com/office/officeart/2008/layout/VerticalCurvedList"/>
    <dgm:cxn modelId="{60D02374-BA30-4CC4-AAF9-4CEB61BF6EAD}" type="presParOf" srcId="{D6BDB241-DCD7-4950-BEAC-C3466F0476C2}" destId="{3A2A9345-2B04-487C-9140-D68B58875A2B}" srcOrd="2" destOrd="0" presId="urn:microsoft.com/office/officeart/2008/layout/VerticalCurvedList"/>
    <dgm:cxn modelId="{6A29551F-2E86-4C4A-8474-4E1238C4D3B1}" type="presParOf" srcId="{D6BDB241-DCD7-4950-BEAC-C3466F0476C2}" destId="{38EEEE47-593E-4191-AE31-4B59715AAD40}" srcOrd="3" destOrd="0" presId="urn:microsoft.com/office/officeart/2008/layout/VerticalCurvedList"/>
    <dgm:cxn modelId="{B71A6A3D-DC77-4484-A9A9-EBE547EA1533}" type="presParOf" srcId="{1EE0954D-DF30-43E0-826D-C4328C08796C}" destId="{2C683F10-FB22-47FA-9A9C-EF0B58C7E340}" srcOrd="1" destOrd="0" presId="urn:microsoft.com/office/officeart/2008/layout/VerticalCurvedList"/>
    <dgm:cxn modelId="{AD4F22D1-1F6B-4753-B71E-629DD579F68C}" type="presParOf" srcId="{1EE0954D-DF30-43E0-826D-C4328C08796C}" destId="{FA5573B9-83C1-4882-9345-6CF18C9B2165}" srcOrd="2" destOrd="0" presId="urn:microsoft.com/office/officeart/2008/layout/VerticalCurvedList"/>
    <dgm:cxn modelId="{EA015336-AE0D-4A1D-909A-EE511F48C147}" type="presParOf" srcId="{FA5573B9-83C1-4882-9345-6CF18C9B2165}" destId="{BFABAB18-CF79-4957-B5CF-91ECECF1DE0C}" srcOrd="0" destOrd="0" presId="urn:microsoft.com/office/officeart/2008/layout/VerticalCurvedList"/>
    <dgm:cxn modelId="{1F5C5123-D127-4EB6-9C9A-FEA8A6F251D3}" type="presParOf" srcId="{1EE0954D-DF30-43E0-826D-C4328C08796C}" destId="{4A583B1B-B91C-4351-8885-31A4EF04E561}" srcOrd="3" destOrd="0" presId="urn:microsoft.com/office/officeart/2008/layout/VerticalCurvedList"/>
    <dgm:cxn modelId="{80B4EEE9-01EE-4375-A27B-182D2A77C338}" type="presParOf" srcId="{1EE0954D-DF30-43E0-826D-C4328C08796C}" destId="{B5BA151F-DEDF-4A8D-86E1-040B0962818F}" srcOrd="4" destOrd="0" presId="urn:microsoft.com/office/officeart/2008/layout/VerticalCurvedList"/>
    <dgm:cxn modelId="{17BF5314-84DE-4005-A006-F8452DFDDC27}" type="presParOf" srcId="{B5BA151F-DEDF-4A8D-86E1-040B0962818F}" destId="{E3953234-EF77-415A-9028-4AA69C7F8B67}" srcOrd="0" destOrd="0" presId="urn:microsoft.com/office/officeart/2008/layout/VerticalCurvedList"/>
    <dgm:cxn modelId="{4E3AF268-E7CE-459C-ACE9-07E56DBCE54B}" type="presParOf" srcId="{1EE0954D-DF30-43E0-826D-C4328C08796C}" destId="{FFD56626-B5D8-428C-BEDF-C6536A669855}" srcOrd="5" destOrd="0" presId="urn:microsoft.com/office/officeart/2008/layout/VerticalCurvedList"/>
    <dgm:cxn modelId="{5A43EBF4-5A8A-492B-8658-520C53BF74E5}" type="presParOf" srcId="{1EE0954D-DF30-43E0-826D-C4328C08796C}" destId="{DD37281B-ACAD-4217-9B5A-DC4F1A8D8CE1}" srcOrd="6" destOrd="0" presId="urn:microsoft.com/office/officeart/2008/layout/VerticalCurvedList"/>
    <dgm:cxn modelId="{09EB70EB-596E-4604-BA98-8E66804AB471}" type="presParOf" srcId="{DD37281B-ACAD-4217-9B5A-DC4F1A8D8CE1}" destId="{B6413730-8548-44EA-BDB8-453F83AE987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911C56-F879-4BFF-9BCD-9E03AC72CFBA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DCA9FEA-2DF4-4291-95E6-7258B0C31F23}">
      <dgm:prSet phldrT="[Text]"/>
      <dgm:spPr/>
      <dgm:t>
        <a:bodyPr/>
        <a:lstStyle/>
        <a:p>
          <a:r>
            <a:rPr lang="en-US" dirty="0" smtClean="0"/>
            <a:t>Variations of languages </a:t>
          </a:r>
          <a:endParaRPr lang="en-US" dirty="0"/>
        </a:p>
      </dgm:t>
    </dgm:pt>
    <dgm:pt modelId="{AC1D6A14-7690-4E48-B29F-13CFA96CE90B}" type="parTrans" cxnId="{6EF1384C-190B-4F37-B8A1-353AD2AAFBA5}">
      <dgm:prSet/>
      <dgm:spPr/>
      <dgm:t>
        <a:bodyPr/>
        <a:lstStyle/>
        <a:p>
          <a:endParaRPr lang="en-US"/>
        </a:p>
      </dgm:t>
    </dgm:pt>
    <dgm:pt modelId="{4CFF91EA-BDA2-495F-A81B-C5178D7B245B}" type="sibTrans" cxnId="{6EF1384C-190B-4F37-B8A1-353AD2AAFBA5}">
      <dgm:prSet/>
      <dgm:spPr/>
      <dgm:t>
        <a:bodyPr/>
        <a:lstStyle/>
        <a:p>
          <a:endParaRPr lang="en-US"/>
        </a:p>
      </dgm:t>
    </dgm:pt>
    <dgm:pt modelId="{62137F74-6D74-4ACF-B1DE-637879E7B50D}">
      <dgm:prSet phldrT="[Text]"/>
      <dgm:spPr/>
      <dgm:t>
        <a:bodyPr/>
        <a:lstStyle/>
        <a:p>
          <a:r>
            <a:rPr lang="en-US" dirty="0" smtClean="0"/>
            <a:t>Multi lingual documents </a:t>
          </a:r>
          <a:endParaRPr lang="en-US" dirty="0"/>
        </a:p>
      </dgm:t>
    </dgm:pt>
    <dgm:pt modelId="{30BEE185-5742-4CDB-A23B-66EDB89C5664}" type="parTrans" cxnId="{CA6F307B-C619-4B7E-A23C-148A6C9F3D7A}">
      <dgm:prSet/>
      <dgm:spPr/>
      <dgm:t>
        <a:bodyPr/>
        <a:lstStyle/>
        <a:p>
          <a:endParaRPr lang="en-US"/>
        </a:p>
      </dgm:t>
    </dgm:pt>
    <dgm:pt modelId="{C2B36871-578C-4C7E-AC86-BA6002CE6815}" type="sibTrans" cxnId="{CA6F307B-C619-4B7E-A23C-148A6C9F3D7A}">
      <dgm:prSet/>
      <dgm:spPr/>
      <dgm:t>
        <a:bodyPr/>
        <a:lstStyle/>
        <a:p>
          <a:endParaRPr lang="en-US"/>
        </a:p>
      </dgm:t>
    </dgm:pt>
    <dgm:pt modelId="{CED8CBD4-ABB1-4A0D-9716-E44DAA82E92C}">
      <dgm:prSet phldrT="[Text]"/>
      <dgm:spPr/>
      <dgm:t>
        <a:bodyPr/>
        <a:lstStyle/>
        <a:p>
          <a:r>
            <a:rPr lang="en-US" dirty="0" smtClean="0"/>
            <a:t>Multiple document summarization  </a:t>
          </a:r>
          <a:endParaRPr lang="en-US" dirty="0"/>
        </a:p>
      </dgm:t>
    </dgm:pt>
    <dgm:pt modelId="{A758CCDD-D20F-4692-A940-FD5BC5749365}" type="parTrans" cxnId="{62ABAD97-B7F2-43FC-A027-8BB3CC4CD526}">
      <dgm:prSet/>
      <dgm:spPr/>
      <dgm:t>
        <a:bodyPr/>
        <a:lstStyle/>
        <a:p>
          <a:endParaRPr lang="en-US"/>
        </a:p>
      </dgm:t>
    </dgm:pt>
    <dgm:pt modelId="{502F8E1E-3821-4518-85DD-C82798640769}" type="sibTrans" cxnId="{62ABAD97-B7F2-43FC-A027-8BB3CC4CD526}">
      <dgm:prSet/>
      <dgm:spPr/>
      <dgm:t>
        <a:bodyPr/>
        <a:lstStyle/>
        <a:p>
          <a:endParaRPr lang="en-US"/>
        </a:p>
      </dgm:t>
    </dgm:pt>
    <dgm:pt modelId="{9CF87A87-D314-4947-BAE6-4F7C9C33AA7F}">
      <dgm:prSet phldrT="[Text]"/>
      <dgm:spPr/>
      <dgm:t>
        <a:bodyPr/>
        <a:lstStyle/>
        <a:p>
          <a:r>
            <a:rPr lang="en-US" smtClean="0"/>
            <a:t>Anaphoric links identification </a:t>
          </a:r>
          <a:endParaRPr lang="en-US" dirty="0"/>
        </a:p>
      </dgm:t>
    </dgm:pt>
    <dgm:pt modelId="{AFB1D147-8842-48B7-8C82-A990D52A02D4}" type="parTrans" cxnId="{C3E28009-5034-493C-B8DB-20322E76180B}">
      <dgm:prSet/>
      <dgm:spPr/>
      <dgm:t>
        <a:bodyPr/>
        <a:lstStyle/>
        <a:p>
          <a:endParaRPr lang="en-US"/>
        </a:p>
      </dgm:t>
    </dgm:pt>
    <dgm:pt modelId="{F8371B9B-7357-4F04-8145-AB61BEFE6B62}" type="sibTrans" cxnId="{C3E28009-5034-493C-B8DB-20322E76180B}">
      <dgm:prSet/>
      <dgm:spPr/>
      <dgm:t>
        <a:bodyPr/>
        <a:lstStyle/>
        <a:p>
          <a:endParaRPr lang="en-US"/>
        </a:p>
      </dgm:t>
    </dgm:pt>
    <dgm:pt modelId="{ECA019F9-AF2E-4927-9D83-550950DCD82A}">
      <dgm:prSet phldrT="[Text]"/>
      <dgm:spPr/>
      <dgm:t>
        <a:bodyPr/>
        <a:lstStyle/>
        <a:p>
          <a:r>
            <a:rPr lang="en-US" dirty="0" smtClean="0"/>
            <a:t>Ambiguity perception </a:t>
          </a:r>
          <a:endParaRPr lang="en-US" dirty="0"/>
        </a:p>
      </dgm:t>
    </dgm:pt>
    <dgm:pt modelId="{3B4A6A6B-C7A0-45E9-B1BA-561B23616791}" type="parTrans" cxnId="{9AFEA02B-7D5B-4D84-8076-B307391613EC}">
      <dgm:prSet/>
      <dgm:spPr/>
      <dgm:t>
        <a:bodyPr/>
        <a:lstStyle/>
        <a:p>
          <a:endParaRPr lang="en-US"/>
        </a:p>
      </dgm:t>
    </dgm:pt>
    <dgm:pt modelId="{518D7F13-32F1-4205-9515-811772F6709F}" type="sibTrans" cxnId="{9AFEA02B-7D5B-4D84-8076-B307391613EC}">
      <dgm:prSet/>
      <dgm:spPr/>
      <dgm:t>
        <a:bodyPr/>
        <a:lstStyle/>
        <a:p>
          <a:endParaRPr lang="en-US"/>
        </a:p>
      </dgm:t>
    </dgm:pt>
    <dgm:pt modelId="{B67EAFE6-5AF9-4420-91CD-294379DE7E4F}">
      <dgm:prSet phldrT="[Text]"/>
      <dgm:spPr/>
      <dgm:t>
        <a:bodyPr/>
        <a:lstStyle/>
        <a:p>
          <a:r>
            <a:rPr lang="en-US" dirty="0" smtClean="0"/>
            <a:t>Out of Vocabulary problem </a:t>
          </a:r>
          <a:endParaRPr lang="en-US" dirty="0"/>
        </a:p>
      </dgm:t>
    </dgm:pt>
    <dgm:pt modelId="{2C0B6411-1A3B-47B4-A722-49B19387FFCE}" type="parTrans" cxnId="{4EE1C567-A90C-4D09-B26C-CCF53F6CC129}">
      <dgm:prSet/>
      <dgm:spPr/>
      <dgm:t>
        <a:bodyPr/>
        <a:lstStyle/>
        <a:p>
          <a:endParaRPr lang="en-US"/>
        </a:p>
      </dgm:t>
    </dgm:pt>
    <dgm:pt modelId="{F24852E1-AA17-4F29-975A-2DF605029C9E}" type="sibTrans" cxnId="{4EE1C567-A90C-4D09-B26C-CCF53F6CC129}">
      <dgm:prSet/>
      <dgm:spPr/>
      <dgm:t>
        <a:bodyPr/>
        <a:lstStyle/>
        <a:p>
          <a:endParaRPr lang="en-US"/>
        </a:p>
      </dgm:t>
    </dgm:pt>
    <dgm:pt modelId="{856FDB12-3426-4EC7-BAE0-C1D10A196BE6}">
      <dgm:prSet phldrT="[Text]"/>
      <dgm:spPr/>
      <dgm:t>
        <a:bodyPr/>
        <a:lstStyle/>
        <a:p>
          <a:r>
            <a:rPr lang="en-US" dirty="0" smtClean="0"/>
            <a:t>Poor Evaluation Measures</a:t>
          </a:r>
          <a:endParaRPr lang="en-US" dirty="0"/>
        </a:p>
      </dgm:t>
    </dgm:pt>
    <dgm:pt modelId="{77D9F621-137B-4F85-8101-A472F6C1EDF8}" type="parTrans" cxnId="{4C121496-971B-4EFD-85DF-0CB7019DB894}">
      <dgm:prSet/>
      <dgm:spPr/>
      <dgm:t>
        <a:bodyPr/>
        <a:lstStyle/>
        <a:p>
          <a:endParaRPr lang="en-US"/>
        </a:p>
      </dgm:t>
    </dgm:pt>
    <dgm:pt modelId="{7B1AEE01-3FC2-4D30-90B9-40E8E114EA80}" type="sibTrans" cxnId="{4C121496-971B-4EFD-85DF-0CB7019DB894}">
      <dgm:prSet/>
      <dgm:spPr/>
      <dgm:t>
        <a:bodyPr/>
        <a:lstStyle/>
        <a:p>
          <a:endParaRPr lang="en-US"/>
        </a:p>
      </dgm:t>
    </dgm:pt>
    <dgm:pt modelId="{8699926C-CBC7-46C9-8D97-CD18A94E6C72}" type="pres">
      <dgm:prSet presAssocID="{57911C56-F879-4BFF-9BCD-9E03AC72CFB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EE2F2F-5D66-4687-A128-C7B210B909BE}" type="pres">
      <dgm:prSet presAssocID="{1DCA9FEA-2DF4-4291-95E6-7258B0C31F23}" presName="composite" presStyleCnt="0"/>
      <dgm:spPr/>
    </dgm:pt>
    <dgm:pt modelId="{33CA6E97-2F41-43D7-A976-BB13024CE286}" type="pres">
      <dgm:prSet presAssocID="{1DCA9FEA-2DF4-4291-95E6-7258B0C31F23}" presName="imgShp" presStyleLbl="fgImgPlace1" presStyleIdx="0" presStyleCnt="7"/>
      <dgm:spPr/>
    </dgm:pt>
    <dgm:pt modelId="{E068307F-DFF7-4F61-B95D-F4E7E9A6B526}" type="pres">
      <dgm:prSet presAssocID="{1DCA9FEA-2DF4-4291-95E6-7258B0C31F23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1B942-7DDC-477E-9C03-D39F7070C442}" type="pres">
      <dgm:prSet presAssocID="{4CFF91EA-BDA2-495F-A81B-C5178D7B245B}" presName="spacing" presStyleCnt="0"/>
      <dgm:spPr/>
    </dgm:pt>
    <dgm:pt modelId="{777028F8-ACC9-4EF3-8689-B2CC0C3E3F92}" type="pres">
      <dgm:prSet presAssocID="{62137F74-6D74-4ACF-B1DE-637879E7B50D}" presName="composite" presStyleCnt="0"/>
      <dgm:spPr/>
    </dgm:pt>
    <dgm:pt modelId="{31F9D96B-7C81-4C26-95CC-F468647DCA8C}" type="pres">
      <dgm:prSet presAssocID="{62137F74-6D74-4ACF-B1DE-637879E7B50D}" presName="imgShp" presStyleLbl="fgImgPlace1" presStyleIdx="1" presStyleCnt="7"/>
      <dgm:spPr/>
    </dgm:pt>
    <dgm:pt modelId="{D4C9F425-8276-4DA7-BBD6-BFEC95AC962C}" type="pres">
      <dgm:prSet presAssocID="{62137F74-6D74-4ACF-B1DE-637879E7B50D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92827-1C84-4F93-B1A8-986C9D23A29F}" type="pres">
      <dgm:prSet presAssocID="{C2B36871-578C-4C7E-AC86-BA6002CE6815}" presName="spacing" presStyleCnt="0"/>
      <dgm:spPr/>
    </dgm:pt>
    <dgm:pt modelId="{9D2B6242-F382-4742-A275-69BD0F6FB572}" type="pres">
      <dgm:prSet presAssocID="{CED8CBD4-ABB1-4A0D-9716-E44DAA82E92C}" presName="composite" presStyleCnt="0"/>
      <dgm:spPr/>
    </dgm:pt>
    <dgm:pt modelId="{9BA91B8B-5E19-45F1-8980-2C23FDF737CB}" type="pres">
      <dgm:prSet presAssocID="{CED8CBD4-ABB1-4A0D-9716-E44DAA82E92C}" presName="imgShp" presStyleLbl="fgImgPlace1" presStyleIdx="2" presStyleCnt="7"/>
      <dgm:spPr/>
    </dgm:pt>
    <dgm:pt modelId="{2C20F331-1B94-46BE-80F1-309C37E007E6}" type="pres">
      <dgm:prSet presAssocID="{CED8CBD4-ABB1-4A0D-9716-E44DAA82E92C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B2AD8-FE54-4F7C-A9CF-42960D800470}" type="pres">
      <dgm:prSet presAssocID="{502F8E1E-3821-4518-85DD-C82798640769}" presName="spacing" presStyleCnt="0"/>
      <dgm:spPr/>
    </dgm:pt>
    <dgm:pt modelId="{192FCA18-291E-4419-9DF4-6AE93B5E01BC}" type="pres">
      <dgm:prSet presAssocID="{9CF87A87-D314-4947-BAE6-4F7C9C33AA7F}" presName="composite" presStyleCnt="0"/>
      <dgm:spPr/>
    </dgm:pt>
    <dgm:pt modelId="{7BF636EF-AB6D-47CB-8EB1-C1D5648F91B0}" type="pres">
      <dgm:prSet presAssocID="{9CF87A87-D314-4947-BAE6-4F7C9C33AA7F}" presName="imgShp" presStyleLbl="fgImgPlace1" presStyleIdx="3" presStyleCnt="7"/>
      <dgm:spPr/>
    </dgm:pt>
    <dgm:pt modelId="{B7788476-2C0D-442F-92CD-90077C996C73}" type="pres">
      <dgm:prSet presAssocID="{9CF87A87-D314-4947-BAE6-4F7C9C33AA7F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A2E9A-E41A-4444-8E73-4F7694A06898}" type="pres">
      <dgm:prSet presAssocID="{F8371B9B-7357-4F04-8145-AB61BEFE6B62}" presName="spacing" presStyleCnt="0"/>
      <dgm:spPr/>
    </dgm:pt>
    <dgm:pt modelId="{B0A09459-E74C-4015-85E6-EB9FD2323BB0}" type="pres">
      <dgm:prSet presAssocID="{ECA019F9-AF2E-4927-9D83-550950DCD82A}" presName="composite" presStyleCnt="0"/>
      <dgm:spPr/>
    </dgm:pt>
    <dgm:pt modelId="{09A51A6C-D321-4E29-9A58-FA8F594EC925}" type="pres">
      <dgm:prSet presAssocID="{ECA019F9-AF2E-4927-9D83-550950DCD82A}" presName="imgShp" presStyleLbl="fgImgPlace1" presStyleIdx="4" presStyleCnt="7"/>
      <dgm:spPr/>
    </dgm:pt>
    <dgm:pt modelId="{B13DF488-51C8-4045-A760-779609798AE4}" type="pres">
      <dgm:prSet presAssocID="{ECA019F9-AF2E-4927-9D83-550950DCD82A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951C6-4956-4C07-BD2D-5DD5777188A9}" type="pres">
      <dgm:prSet presAssocID="{518D7F13-32F1-4205-9515-811772F6709F}" presName="spacing" presStyleCnt="0"/>
      <dgm:spPr/>
    </dgm:pt>
    <dgm:pt modelId="{1C55008C-0F76-4DB6-A755-41C89A8D265A}" type="pres">
      <dgm:prSet presAssocID="{B67EAFE6-5AF9-4420-91CD-294379DE7E4F}" presName="composite" presStyleCnt="0"/>
      <dgm:spPr/>
    </dgm:pt>
    <dgm:pt modelId="{3FCF11DE-2245-41FA-B6DA-102BB5A21C2D}" type="pres">
      <dgm:prSet presAssocID="{B67EAFE6-5AF9-4420-91CD-294379DE7E4F}" presName="imgShp" presStyleLbl="fgImgPlace1" presStyleIdx="5" presStyleCnt="7"/>
      <dgm:spPr/>
    </dgm:pt>
    <dgm:pt modelId="{20648C8E-AC82-4421-A4B6-8AA503385830}" type="pres">
      <dgm:prSet presAssocID="{B67EAFE6-5AF9-4420-91CD-294379DE7E4F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0966E-1DCE-41F6-A987-34F7A438D9E5}" type="pres">
      <dgm:prSet presAssocID="{F24852E1-AA17-4F29-975A-2DF605029C9E}" presName="spacing" presStyleCnt="0"/>
      <dgm:spPr/>
    </dgm:pt>
    <dgm:pt modelId="{BF7ADD5E-380B-456A-BBF2-0B530CA848E9}" type="pres">
      <dgm:prSet presAssocID="{856FDB12-3426-4EC7-BAE0-C1D10A196BE6}" presName="composite" presStyleCnt="0"/>
      <dgm:spPr/>
    </dgm:pt>
    <dgm:pt modelId="{D79F09FB-9E89-4D60-B927-9E2B59F620F7}" type="pres">
      <dgm:prSet presAssocID="{856FDB12-3426-4EC7-BAE0-C1D10A196BE6}" presName="imgShp" presStyleLbl="fgImgPlace1" presStyleIdx="6" presStyleCnt="7"/>
      <dgm:spPr/>
    </dgm:pt>
    <dgm:pt modelId="{1BFD318C-B312-4627-8118-9F2CCB891049}" type="pres">
      <dgm:prSet presAssocID="{856FDB12-3426-4EC7-BAE0-C1D10A196BE6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E28009-5034-493C-B8DB-20322E76180B}" srcId="{57911C56-F879-4BFF-9BCD-9E03AC72CFBA}" destId="{9CF87A87-D314-4947-BAE6-4F7C9C33AA7F}" srcOrd="3" destOrd="0" parTransId="{AFB1D147-8842-48B7-8C82-A990D52A02D4}" sibTransId="{F8371B9B-7357-4F04-8145-AB61BEFE6B62}"/>
    <dgm:cxn modelId="{4C121496-971B-4EFD-85DF-0CB7019DB894}" srcId="{57911C56-F879-4BFF-9BCD-9E03AC72CFBA}" destId="{856FDB12-3426-4EC7-BAE0-C1D10A196BE6}" srcOrd="6" destOrd="0" parTransId="{77D9F621-137B-4F85-8101-A472F6C1EDF8}" sibTransId="{7B1AEE01-3FC2-4D30-90B9-40E8E114EA80}"/>
    <dgm:cxn modelId="{6EF1384C-190B-4F37-B8A1-353AD2AAFBA5}" srcId="{57911C56-F879-4BFF-9BCD-9E03AC72CFBA}" destId="{1DCA9FEA-2DF4-4291-95E6-7258B0C31F23}" srcOrd="0" destOrd="0" parTransId="{AC1D6A14-7690-4E48-B29F-13CFA96CE90B}" sibTransId="{4CFF91EA-BDA2-495F-A81B-C5178D7B245B}"/>
    <dgm:cxn modelId="{62ABAD97-B7F2-43FC-A027-8BB3CC4CD526}" srcId="{57911C56-F879-4BFF-9BCD-9E03AC72CFBA}" destId="{CED8CBD4-ABB1-4A0D-9716-E44DAA82E92C}" srcOrd="2" destOrd="0" parTransId="{A758CCDD-D20F-4692-A940-FD5BC5749365}" sibTransId="{502F8E1E-3821-4518-85DD-C82798640769}"/>
    <dgm:cxn modelId="{9E99479C-4AE5-4543-9261-59AA20934D91}" type="presOf" srcId="{B67EAFE6-5AF9-4420-91CD-294379DE7E4F}" destId="{20648C8E-AC82-4421-A4B6-8AA503385830}" srcOrd="0" destOrd="0" presId="urn:microsoft.com/office/officeart/2005/8/layout/vList3"/>
    <dgm:cxn modelId="{AFE4DAA0-7286-4A95-891C-D585CE8B6D0B}" type="presOf" srcId="{ECA019F9-AF2E-4927-9D83-550950DCD82A}" destId="{B13DF488-51C8-4045-A760-779609798AE4}" srcOrd="0" destOrd="0" presId="urn:microsoft.com/office/officeart/2005/8/layout/vList3"/>
    <dgm:cxn modelId="{CEECCB33-626A-4413-BAC4-472C3B80D960}" type="presOf" srcId="{1DCA9FEA-2DF4-4291-95E6-7258B0C31F23}" destId="{E068307F-DFF7-4F61-B95D-F4E7E9A6B526}" srcOrd="0" destOrd="0" presId="urn:microsoft.com/office/officeart/2005/8/layout/vList3"/>
    <dgm:cxn modelId="{CA6F307B-C619-4B7E-A23C-148A6C9F3D7A}" srcId="{57911C56-F879-4BFF-9BCD-9E03AC72CFBA}" destId="{62137F74-6D74-4ACF-B1DE-637879E7B50D}" srcOrd="1" destOrd="0" parTransId="{30BEE185-5742-4CDB-A23B-66EDB89C5664}" sibTransId="{C2B36871-578C-4C7E-AC86-BA6002CE6815}"/>
    <dgm:cxn modelId="{A23E065A-8350-4EC7-9929-DD7BF70E4F98}" type="presOf" srcId="{856FDB12-3426-4EC7-BAE0-C1D10A196BE6}" destId="{1BFD318C-B312-4627-8118-9F2CCB891049}" srcOrd="0" destOrd="0" presId="urn:microsoft.com/office/officeart/2005/8/layout/vList3"/>
    <dgm:cxn modelId="{9AFEA02B-7D5B-4D84-8076-B307391613EC}" srcId="{57911C56-F879-4BFF-9BCD-9E03AC72CFBA}" destId="{ECA019F9-AF2E-4927-9D83-550950DCD82A}" srcOrd="4" destOrd="0" parTransId="{3B4A6A6B-C7A0-45E9-B1BA-561B23616791}" sibTransId="{518D7F13-32F1-4205-9515-811772F6709F}"/>
    <dgm:cxn modelId="{A3818B0F-0839-423A-BE2F-FD63040B5372}" type="presOf" srcId="{CED8CBD4-ABB1-4A0D-9716-E44DAA82E92C}" destId="{2C20F331-1B94-46BE-80F1-309C37E007E6}" srcOrd="0" destOrd="0" presId="urn:microsoft.com/office/officeart/2005/8/layout/vList3"/>
    <dgm:cxn modelId="{5058387D-EF78-4004-8F9F-3BC33720B699}" type="presOf" srcId="{57911C56-F879-4BFF-9BCD-9E03AC72CFBA}" destId="{8699926C-CBC7-46C9-8D97-CD18A94E6C72}" srcOrd="0" destOrd="0" presId="urn:microsoft.com/office/officeart/2005/8/layout/vList3"/>
    <dgm:cxn modelId="{4EE1C567-A90C-4D09-B26C-CCF53F6CC129}" srcId="{57911C56-F879-4BFF-9BCD-9E03AC72CFBA}" destId="{B67EAFE6-5AF9-4420-91CD-294379DE7E4F}" srcOrd="5" destOrd="0" parTransId="{2C0B6411-1A3B-47B4-A722-49B19387FFCE}" sibTransId="{F24852E1-AA17-4F29-975A-2DF605029C9E}"/>
    <dgm:cxn modelId="{F8D79451-2849-4C0C-A63C-EFC828356D10}" type="presOf" srcId="{9CF87A87-D314-4947-BAE6-4F7C9C33AA7F}" destId="{B7788476-2C0D-442F-92CD-90077C996C73}" srcOrd="0" destOrd="0" presId="urn:microsoft.com/office/officeart/2005/8/layout/vList3"/>
    <dgm:cxn modelId="{D301667C-5022-4A79-AB9C-43160D8BCB69}" type="presOf" srcId="{62137F74-6D74-4ACF-B1DE-637879E7B50D}" destId="{D4C9F425-8276-4DA7-BBD6-BFEC95AC962C}" srcOrd="0" destOrd="0" presId="urn:microsoft.com/office/officeart/2005/8/layout/vList3"/>
    <dgm:cxn modelId="{7DD73D34-C713-4220-93E3-E7D5BD250559}" type="presParOf" srcId="{8699926C-CBC7-46C9-8D97-CD18A94E6C72}" destId="{DAEE2F2F-5D66-4687-A128-C7B210B909BE}" srcOrd="0" destOrd="0" presId="urn:microsoft.com/office/officeart/2005/8/layout/vList3"/>
    <dgm:cxn modelId="{30712B21-9E23-4978-B244-E0382C8CC1E9}" type="presParOf" srcId="{DAEE2F2F-5D66-4687-A128-C7B210B909BE}" destId="{33CA6E97-2F41-43D7-A976-BB13024CE286}" srcOrd="0" destOrd="0" presId="urn:microsoft.com/office/officeart/2005/8/layout/vList3"/>
    <dgm:cxn modelId="{3A64B003-A772-4D6C-9C4E-929DC87628A9}" type="presParOf" srcId="{DAEE2F2F-5D66-4687-A128-C7B210B909BE}" destId="{E068307F-DFF7-4F61-B95D-F4E7E9A6B526}" srcOrd="1" destOrd="0" presId="urn:microsoft.com/office/officeart/2005/8/layout/vList3"/>
    <dgm:cxn modelId="{EF1053AB-9F75-4A46-972C-D0E739671F07}" type="presParOf" srcId="{8699926C-CBC7-46C9-8D97-CD18A94E6C72}" destId="{4A81B942-7DDC-477E-9C03-D39F7070C442}" srcOrd="1" destOrd="0" presId="urn:microsoft.com/office/officeart/2005/8/layout/vList3"/>
    <dgm:cxn modelId="{6A521ACF-E31D-4527-855A-D2F9A3B2E9E0}" type="presParOf" srcId="{8699926C-CBC7-46C9-8D97-CD18A94E6C72}" destId="{777028F8-ACC9-4EF3-8689-B2CC0C3E3F92}" srcOrd="2" destOrd="0" presId="urn:microsoft.com/office/officeart/2005/8/layout/vList3"/>
    <dgm:cxn modelId="{7909B8FD-800A-4C01-AFE5-49819DC79CA5}" type="presParOf" srcId="{777028F8-ACC9-4EF3-8689-B2CC0C3E3F92}" destId="{31F9D96B-7C81-4C26-95CC-F468647DCA8C}" srcOrd="0" destOrd="0" presId="urn:microsoft.com/office/officeart/2005/8/layout/vList3"/>
    <dgm:cxn modelId="{470127A8-945A-430C-9CB1-274E982F985F}" type="presParOf" srcId="{777028F8-ACC9-4EF3-8689-B2CC0C3E3F92}" destId="{D4C9F425-8276-4DA7-BBD6-BFEC95AC962C}" srcOrd="1" destOrd="0" presId="urn:microsoft.com/office/officeart/2005/8/layout/vList3"/>
    <dgm:cxn modelId="{6F705844-3ED1-4DD5-A931-84D11A239410}" type="presParOf" srcId="{8699926C-CBC7-46C9-8D97-CD18A94E6C72}" destId="{E7C92827-1C84-4F93-B1A8-986C9D23A29F}" srcOrd="3" destOrd="0" presId="urn:microsoft.com/office/officeart/2005/8/layout/vList3"/>
    <dgm:cxn modelId="{F334F617-A5AF-4E0D-BE68-88F10FBF82A0}" type="presParOf" srcId="{8699926C-CBC7-46C9-8D97-CD18A94E6C72}" destId="{9D2B6242-F382-4742-A275-69BD0F6FB572}" srcOrd="4" destOrd="0" presId="urn:microsoft.com/office/officeart/2005/8/layout/vList3"/>
    <dgm:cxn modelId="{73D13948-9838-46A3-9229-D29C15667066}" type="presParOf" srcId="{9D2B6242-F382-4742-A275-69BD0F6FB572}" destId="{9BA91B8B-5E19-45F1-8980-2C23FDF737CB}" srcOrd="0" destOrd="0" presId="urn:microsoft.com/office/officeart/2005/8/layout/vList3"/>
    <dgm:cxn modelId="{E90FB405-CD79-485B-915D-6A0890F66DB2}" type="presParOf" srcId="{9D2B6242-F382-4742-A275-69BD0F6FB572}" destId="{2C20F331-1B94-46BE-80F1-309C37E007E6}" srcOrd="1" destOrd="0" presId="urn:microsoft.com/office/officeart/2005/8/layout/vList3"/>
    <dgm:cxn modelId="{ABBFDA77-F616-4E34-9302-49B98F8996D2}" type="presParOf" srcId="{8699926C-CBC7-46C9-8D97-CD18A94E6C72}" destId="{645B2AD8-FE54-4F7C-A9CF-42960D800470}" srcOrd="5" destOrd="0" presId="urn:microsoft.com/office/officeart/2005/8/layout/vList3"/>
    <dgm:cxn modelId="{2215F991-42AB-4BEA-B664-51911CF7AA1E}" type="presParOf" srcId="{8699926C-CBC7-46C9-8D97-CD18A94E6C72}" destId="{192FCA18-291E-4419-9DF4-6AE93B5E01BC}" srcOrd="6" destOrd="0" presId="urn:microsoft.com/office/officeart/2005/8/layout/vList3"/>
    <dgm:cxn modelId="{9640736D-4AFF-4E28-82AE-1B00BBE59358}" type="presParOf" srcId="{192FCA18-291E-4419-9DF4-6AE93B5E01BC}" destId="{7BF636EF-AB6D-47CB-8EB1-C1D5648F91B0}" srcOrd="0" destOrd="0" presId="urn:microsoft.com/office/officeart/2005/8/layout/vList3"/>
    <dgm:cxn modelId="{2CFFF8F4-A5BF-4AF4-99B0-7ADA828ABD73}" type="presParOf" srcId="{192FCA18-291E-4419-9DF4-6AE93B5E01BC}" destId="{B7788476-2C0D-442F-92CD-90077C996C73}" srcOrd="1" destOrd="0" presId="urn:microsoft.com/office/officeart/2005/8/layout/vList3"/>
    <dgm:cxn modelId="{640363FC-D64C-4902-80AA-19BBF47DA2AB}" type="presParOf" srcId="{8699926C-CBC7-46C9-8D97-CD18A94E6C72}" destId="{002A2E9A-E41A-4444-8E73-4F7694A06898}" srcOrd="7" destOrd="0" presId="urn:microsoft.com/office/officeart/2005/8/layout/vList3"/>
    <dgm:cxn modelId="{0979C43D-5D8A-4943-9973-0FE40682F43F}" type="presParOf" srcId="{8699926C-CBC7-46C9-8D97-CD18A94E6C72}" destId="{B0A09459-E74C-4015-85E6-EB9FD2323BB0}" srcOrd="8" destOrd="0" presId="urn:microsoft.com/office/officeart/2005/8/layout/vList3"/>
    <dgm:cxn modelId="{BD7EF17C-6840-4D2E-A05A-64C68B6C2F1F}" type="presParOf" srcId="{B0A09459-E74C-4015-85E6-EB9FD2323BB0}" destId="{09A51A6C-D321-4E29-9A58-FA8F594EC925}" srcOrd="0" destOrd="0" presId="urn:microsoft.com/office/officeart/2005/8/layout/vList3"/>
    <dgm:cxn modelId="{002B00F3-7D90-42C0-AA7E-B97D1A5901BB}" type="presParOf" srcId="{B0A09459-E74C-4015-85E6-EB9FD2323BB0}" destId="{B13DF488-51C8-4045-A760-779609798AE4}" srcOrd="1" destOrd="0" presId="urn:microsoft.com/office/officeart/2005/8/layout/vList3"/>
    <dgm:cxn modelId="{00058C46-EB71-4B7B-946B-67264A6E63C9}" type="presParOf" srcId="{8699926C-CBC7-46C9-8D97-CD18A94E6C72}" destId="{B76951C6-4956-4C07-BD2D-5DD5777188A9}" srcOrd="9" destOrd="0" presId="urn:microsoft.com/office/officeart/2005/8/layout/vList3"/>
    <dgm:cxn modelId="{D0D41FD6-0B70-4927-AD30-995E461B3FD8}" type="presParOf" srcId="{8699926C-CBC7-46C9-8D97-CD18A94E6C72}" destId="{1C55008C-0F76-4DB6-A755-41C89A8D265A}" srcOrd="10" destOrd="0" presId="urn:microsoft.com/office/officeart/2005/8/layout/vList3"/>
    <dgm:cxn modelId="{868E098B-0200-40F5-9527-E4F19A41ADC0}" type="presParOf" srcId="{1C55008C-0F76-4DB6-A755-41C89A8D265A}" destId="{3FCF11DE-2245-41FA-B6DA-102BB5A21C2D}" srcOrd="0" destOrd="0" presId="urn:microsoft.com/office/officeart/2005/8/layout/vList3"/>
    <dgm:cxn modelId="{A328FF9F-DA9C-4135-BC2A-6FC0377CE61B}" type="presParOf" srcId="{1C55008C-0F76-4DB6-A755-41C89A8D265A}" destId="{20648C8E-AC82-4421-A4B6-8AA503385830}" srcOrd="1" destOrd="0" presId="urn:microsoft.com/office/officeart/2005/8/layout/vList3"/>
    <dgm:cxn modelId="{87D093B0-83FD-4827-AB78-F4F6A282972E}" type="presParOf" srcId="{8699926C-CBC7-46C9-8D97-CD18A94E6C72}" destId="{6D20966E-1DCE-41F6-A987-34F7A438D9E5}" srcOrd="11" destOrd="0" presId="urn:microsoft.com/office/officeart/2005/8/layout/vList3"/>
    <dgm:cxn modelId="{6E8AC991-9FEA-4343-8A9C-AEB985043592}" type="presParOf" srcId="{8699926C-CBC7-46C9-8D97-CD18A94E6C72}" destId="{BF7ADD5E-380B-456A-BBF2-0B530CA848E9}" srcOrd="12" destOrd="0" presId="urn:microsoft.com/office/officeart/2005/8/layout/vList3"/>
    <dgm:cxn modelId="{A98DD1FC-31B6-4B69-B66A-1A1647E0D412}" type="presParOf" srcId="{BF7ADD5E-380B-456A-BBF2-0B530CA848E9}" destId="{D79F09FB-9E89-4D60-B927-9E2B59F620F7}" srcOrd="0" destOrd="0" presId="urn:microsoft.com/office/officeart/2005/8/layout/vList3"/>
    <dgm:cxn modelId="{B7179F23-FEB5-4A70-8BF9-B55405786F8A}" type="presParOf" srcId="{BF7ADD5E-380B-456A-BBF2-0B530CA848E9}" destId="{1BFD318C-B312-4627-8118-9F2CCB89104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F310DE-C059-44A4-86D8-9D99E7DD17FD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0F8EA8EC-8F92-43E3-96A6-2A790D1304F6}">
      <dgm:prSet phldrT="[Text]" custT="1"/>
      <dgm:spPr/>
      <dgm:t>
        <a:bodyPr/>
        <a:lstStyle/>
        <a:p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 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679E71-901B-43B9-B245-2EC0A5E76F29}" type="parTrans" cxnId="{D3B8143B-B3F7-476E-A324-2D060B5F61BD}">
      <dgm:prSet/>
      <dgm:spPr/>
      <dgm:t>
        <a:bodyPr/>
        <a:lstStyle/>
        <a:p>
          <a:endParaRPr lang="en-US"/>
        </a:p>
      </dgm:t>
    </dgm:pt>
    <dgm:pt modelId="{80DBD961-6DA5-4073-8907-6471FFCC0221}" type="sibTrans" cxnId="{D3B8143B-B3F7-476E-A324-2D060B5F61BD}">
      <dgm:prSet/>
      <dgm:spPr/>
      <dgm:t>
        <a:bodyPr/>
        <a:lstStyle/>
        <a:p>
          <a:endParaRPr lang="en-US"/>
        </a:p>
      </dgm:t>
    </dgm:pt>
    <dgm:pt modelId="{AA0DCBF7-1F61-4178-9C65-3FE88AFEEBBD}">
      <dgm:prSet phldrT="[Text]" custT="1"/>
      <dgm:spPr/>
      <dgm:t>
        <a:bodyPr/>
        <a:lstStyle/>
        <a:p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Combination of approaches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EEFF0F-EA12-4415-B935-73CA2C66E4B2}" type="parTrans" cxnId="{402A6AB1-3BD4-4DAE-B4F6-CF40FF77B2A2}">
      <dgm:prSet/>
      <dgm:spPr/>
      <dgm:t>
        <a:bodyPr/>
        <a:lstStyle/>
        <a:p>
          <a:endParaRPr lang="en-US"/>
        </a:p>
      </dgm:t>
    </dgm:pt>
    <dgm:pt modelId="{76EFF6BA-EF79-4B06-99C5-97D2952F2CD3}" type="sibTrans" cxnId="{402A6AB1-3BD4-4DAE-B4F6-CF40FF77B2A2}">
      <dgm:prSet/>
      <dgm:spPr/>
      <dgm:t>
        <a:bodyPr/>
        <a:lstStyle/>
        <a:p>
          <a:endParaRPr lang="en-US"/>
        </a:p>
      </dgm:t>
    </dgm:pt>
    <dgm:pt modelId="{5E5187F0-1A59-4D2F-986A-E1F61A882F86}">
      <dgm:prSet phldrT="[Text]" custT="1"/>
      <dgm:spPr/>
      <dgm:t>
        <a:bodyPr/>
        <a:lstStyle/>
        <a:p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Improvement in measurement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353CC9-0B02-4DBA-870A-F6D695CE12E3}" type="parTrans" cxnId="{5CB6EAF9-1FE2-451A-BDDD-87BD7957F0B8}">
      <dgm:prSet/>
      <dgm:spPr/>
      <dgm:t>
        <a:bodyPr/>
        <a:lstStyle/>
        <a:p>
          <a:endParaRPr lang="en-US"/>
        </a:p>
      </dgm:t>
    </dgm:pt>
    <dgm:pt modelId="{8243FCCE-E413-4306-B896-FA1E33E5A246}" type="sibTrans" cxnId="{5CB6EAF9-1FE2-451A-BDDD-87BD7957F0B8}">
      <dgm:prSet/>
      <dgm:spPr/>
      <dgm:t>
        <a:bodyPr/>
        <a:lstStyle/>
        <a:p>
          <a:endParaRPr lang="en-US"/>
        </a:p>
      </dgm:t>
    </dgm:pt>
    <dgm:pt modelId="{4957A923-DB4E-43F2-95D1-9C14C1868223}" type="pres">
      <dgm:prSet presAssocID="{3CF310DE-C059-44A4-86D8-9D99E7DD17FD}" presName="linearFlow" presStyleCnt="0">
        <dgm:presLayoutVars>
          <dgm:dir/>
          <dgm:resizeHandles val="exact"/>
        </dgm:presLayoutVars>
      </dgm:prSet>
      <dgm:spPr/>
    </dgm:pt>
    <dgm:pt modelId="{11FE4F5C-CF2A-4959-AEE1-349AD5655F68}" type="pres">
      <dgm:prSet presAssocID="{0F8EA8EC-8F92-43E3-96A6-2A790D1304F6}" presName="composite" presStyleCnt="0"/>
      <dgm:spPr/>
    </dgm:pt>
    <dgm:pt modelId="{88CD3B78-FA63-429F-A5E9-866B0FA91D92}" type="pres">
      <dgm:prSet presAssocID="{0F8EA8EC-8F92-43E3-96A6-2A790D1304F6}" presName="imgShp" presStyleLbl="fgImgPlace1" presStyleIdx="0" presStyleCnt="3"/>
      <dgm:spPr/>
    </dgm:pt>
    <dgm:pt modelId="{C4BB4134-F577-480F-81BA-F6C9704E1B0D}" type="pres">
      <dgm:prSet presAssocID="{0F8EA8EC-8F92-43E3-96A6-2A790D1304F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5081B-3BB1-42B8-9C2C-E6AD2876E95D}" type="pres">
      <dgm:prSet presAssocID="{80DBD961-6DA5-4073-8907-6471FFCC0221}" presName="spacing" presStyleCnt="0"/>
      <dgm:spPr/>
    </dgm:pt>
    <dgm:pt modelId="{8D06DBD0-9F24-4323-926E-D5A86795BD04}" type="pres">
      <dgm:prSet presAssocID="{AA0DCBF7-1F61-4178-9C65-3FE88AFEEBBD}" presName="composite" presStyleCnt="0"/>
      <dgm:spPr/>
    </dgm:pt>
    <dgm:pt modelId="{9EB5804C-A871-4204-9B2B-C9F868BB4C4E}" type="pres">
      <dgm:prSet presAssocID="{AA0DCBF7-1F61-4178-9C65-3FE88AFEEBBD}" presName="imgShp" presStyleLbl="fgImgPlace1" presStyleIdx="1" presStyleCnt="3"/>
      <dgm:spPr/>
    </dgm:pt>
    <dgm:pt modelId="{4F7ACEB1-7BD2-4383-96FB-06867CFA7DC6}" type="pres">
      <dgm:prSet presAssocID="{AA0DCBF7-1F61-4178-9C65-3FE88AFEEBB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400B1-31CA-4999-83C7-86A961963921}" type="pres">
      <dgm:prSet presAssocID="{76EFF6BA-EF79-4B06-99C5-97D2952F2CD3}" presName="spacing" presStyleCnt="0"/>
      <dgm:spPr/>
    </dgm:pt>
    <dgm:pt modelId="{D6D72938-AD5A-4A5F-8B90-9A6159CEB67D}" type="pres">
      <dgm:prSet presAssocID="{5E5187F0-1A59-4D2F-986A-E1F61A882F86}" presName="composite" presStyleCnt="0"/>
      <dgm:spPr/>
    </dgm:pt>
    <dgm:pt modelId="{F0715261-0E66-4570-B1EB-0B2466188150}" type="pres">
      <dgm:prSet presAssocID="{5E5187F0-1A59-4D2F-986A-E1F61A882F86}" presName="imgShp" presStyleLbl="fgImgPlace1" presStyleIdx="2" presStyleCnt="3"/>
      <dgm:spPr/>
    </dgm:pt>
    <dgm:pt modelId="{3D319A18-126C-4525-8C32-4D0FAE4D686C}" type="pres">
      <dgm:prSet presAssocID="{5E5187F0-1A59-4D2F-986A-E1F61A882F8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2A6AB1-3BD4-4DAE-B4F6-CF40FF77B2A2}" srcId="{3CF310DE-C059-44A4-86D8-9D99E7DD17FD}" destId="{AA0DCBF7-1F61-4178-9C65-3FE88AFEEBBD}" srcOrd="1" destOrd="0" parTransId="{0AEEFF0F-EA12-4415-B935-73CA2C66E4B2}" sibTransId="{76EFF6BA-EF79-4B06-99C5-97D2952F2CD3}"/>
    <dgm:cxn modelId="{47944D35-4AED-479E-AEBC-17115F7DA5D8}" type="presOf" srcId="{0F8EA8EC-8F92-43E3-96A6-2A790D1304F6}" destId="{C4BB4134-F577-480F-81BA-F6C9704E1B0D}" srcOrd="0" destOrd="0" presId="urn:microsoft.com/office/officeart/2005/8/layout/vList3"/>
    <dgm:cxn modelId="{FF514C75-E7EB-40CB-87B0-5565FCB42AE0}" type="presOf" srcId="{5E5187F0-1A59-4D2F-986A-E1F61A882F86}" destId="{3D319A18-126C-4525-8C32-4D0FAE4D686C}" srcOrd="0" destOrd="0" presId="urn:microsoft.com/office/officeart/2005/8/layout/vList3"/>
    <dgm:cxn modelId="{D3B8143B-B3F7-476E-A324-2D060B5F61BD}" srcId="{3CF310DE-C059-44A4-86D8-9D99E7DD17FD}" destId="{0F8EA8EC-8F92-43E3-96A6-2A790D1304F6}" srcOrd="0" destOrd="0" parTransId="{DD679E71-901B-43B9-B245-2EC0A5E76F29}" sibTransId="{80DBD961-6DA5-4073-8907-6471FFCC0221}"/>
    <dgm:cxn modelId="{F08B34C2-AC16-4FA6-AA00-8341943ECFF7}" type="presOf" srcId="{3CF310DE-C059-44A4-86D8-9D99E7DD17FD}" destId="{4957A923-DB4E-43F2-95D1-9C14C1868223}" srcOrd="0" destOrd="0" presId="urn:microsoft.com/office/officeart/2005/8/layout/vList3"/>
    <dgm:cxn modelId="{786C0682-B7A4-4E8E-A9D1-95C135B46667}" type="presOf" srcId="{AA0DCBF7-1F61-4178-9C65-3FE88AFEEBBD}" destId="{4F7ACEB1-7BD2-4383-96FB-06867CFA7DC6}" srcOrd="0" destOrd="0" presId="urn:microsoft.com/office/officeart/2005/8/layout/vList3"/>
    <dgm:cxn modelId="{5CB6EAF9-1FE2-451A-BDDD-87BD7957F0B8}" srcId="{3CF310DE-C059-44A4-86D8-9D99E7DD17FD}" destId="{5E5187F0-1A59-4D2F-986A-E1F61A882F86}" srcOrd="2" destOrd="0" parTransId="{D5353CC9-0B02-4DBA-870A-F6D695CE12E3}" sibTransId="{8243FCCE-E413-4306-B896-FA1E33E5A246}"/>
    <dgm:cxn modelId="{7F369A3B-4134-478F-BAFB-B7ABE2173FC4}" type="presParOf" srcId="{4957A923-DB4E-43F2-95D1-9C14C1868223}" destId="{11FE4F5C-CF2A-4959-AEE1-349AD5655F68}" srcOrd="0" destOrd="0" presId="urn:microsoft.com/office/officeart/2005/8/layout/vList3"/>
    <dgm:cxn modelId="{491863B9-B34B-41CC-815E-9F1A6689E830}" type="presParOf" srcId="{11FE4F5C-CF2A-4959-AEE1-349AD5655F68}" destId="{88CD3B78-FA63-429F-A5E9-866B0FA91D92}" srcOrd="0" destOrd="0" presId="urn:microsoft.com/office/officeart/2005/8/layout/vList3"/>
    <dgm:cxn modelId="{1A71E793-6168-45DD-808D-A0858D08B601}" type="presParOf" srcId="{11FE4F5C-CF2A-4959-AEE1-349AD5655F68}" destId="{C4BB4134-F577-480F-81BA-F6C9704E1B0D}" srcOrd="1" destOrd="0" presId="urn:microsoft.com/office/officeart/2005/8/layout/vList3"/>
    <dgm:cxn modelId="{7554CE80-39B8-4E35-AD5F-8B458D7F0915}" type="presParOf" srcId="{4957A923-DB4E-43F2-95D1-9C14C1868223}" destId="{DBF5081B-3BB1-42B8-9C2C-E6AD2876E95D}" srcOrd="1" destOrd="0" presId="urn:microsoft.com/office/officeart/2005/8/layout/vList3"/>
    <dgm:cxn modelId="{3F2ED0A9-92C9-4F03-893D-E9B5DF8F19C7}" type="presParOf" srcId="{4957A923-DB4E-43F2-95D1-9C14C1868223}" destId="{8D06DBD0-9F24-4323-926E-D5A86795BD04}" srcOrd="2" destOrd="0" presId="urn:microsoft.com/office/officeart/2005/8/layout/vList3"/>
    <dgm:cxn modelId="{22C87566-D295-438E-9CB8-62D5E5F9747A}" type="presParOf" srcId="{8D06DBD0-9F24-4323-926E-D5A86795BD04}" destId="{9EB5804C-A871-4204-9B2B-C9F868BB4C4E}" srcOrd="0" destOrd="0" presId="urn:microsoft.com/office/officeart/2005/8/layout/vList3"/>
    <dgm:cxn modelId="{5AAD416B-D052-4707-B797-249327255E5E}" type="presParOf" srcId="{8D06DBD0-9F24-4323-926E-D5A86795BD04}" destId="{4F7ACEB1-7BD2-4383-96FB-06867CFA7DC6}" srcOrd="1" destOrd="0" presId="urn:microsoft.com/office/officeart/2005/8/layout/vList3"/>
    <dgm:cxn modelId="{D8ABF658-B486-46E1-8D1F-DA1A3AB491FB}" type="presParOf" srcId="{4957A923-DB4E-43F2-95D1-9C14C1868223}" destId="{F46400B1-31CA-4999-83C7-86A961963921}" srcOrd="3" destOrd="0" presId="urn:microsoft.com/office/officeart/2005/8/layout/vList3"/>
    <dgm:cxn modelId="{065C63A8-9B52-4BF5-A862-90BDB7016DE4}" type="presParOf" srcId="{4957A923-DB4E-43F2-95D1-9C14C1868223}" destId="{D6D72938-AD5A-4A5F-8B90-9A6159CEB67D}" srcOrd="4" destOrd="0" presId="urn:microsoft.com/office/officeart/2005/8/layout/vList3"/>
    <dgm:cxn modelId="{C2F7C931-8F0E-4A61-81E1-3614F1CD9DEC}" type="presParOf" srcId="{D6D72938-AD5A-4A5F-8B90-9A6159CEB67D}" destId="{F0715261-0E66-4570-B1EB-0B2466188150}" srcOrd="0" destOrd="0" presId="urn:microsoft.com/office/officeart/2005/8/layout/vList3"/>
    <dgm:cxn modelId="{E2DFA7BA-BB45-4C5B-8652-7130B437DF98}" type="presParOf" srcId="{D6D72938-AD5A-4A5F-8B90-9A6159CEB67D}" destId="{3D319A18-126C-4525-8C32-4D0FAE4D686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7307AB-C993-48FB-885D-4A269CF71DE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63A9F76-A91D-4EF1-A806-CB49A108968A}">
      <dgm:prSet phldrT="[Text]" custT="1"/>
      <dgm:spPr/>
      <dgm:t>
        <a:bodyPr/>
        <a:lstStyle/>
        <a:p>
          <a:r>
            <a:rPr 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Determination of Interconnection among sentences </a:t>
          </a:r>
          <a:endParaRPr lang="en-US" sz="3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2CB721-C9F1-4B16-86B2-A243BE1F995F}" type="parTrans" cxnId="{321E2328-D7C2-4D81-9359-6D37B51F910E}">
      <dgm:prSet/>
      <dgm:spPr/>
      <dgm:t>
        <a:bodyPr/>
        <a:lstStyle/>
        <a:p>
          <a:endParaRPr lang="en-US"/>
        </a:p>
      </dgm:t>
    </dgm:pt>
    <dgm:pt modelId="{42755520-D68C-445A-A733-2D1F16B01C68}" type="sibTrans" cxnId="{321E2328-D7C2-4D81-9359-6D37B51F910E}">
      <dgm:prSet/>
      <dgm:spPr/>
      <dgm:t>
        <a:bodyPr/>
        <a:lstStyle/>
        <a:p>
          <a:endParaRPr lang="en-US"/>
        </a:p>
      </dgm:t>
    </dgm:pt>
    <dgm:pt modelId="{B78EBF8C-5434-46AC-ADA4-B4E8FD90DF33}">
      <dgm:prSet phldrT="[Text]" custT="1"/>
      <dgm:spPr/>
      <dgm:t>
        <a:bodyPr/>
        <a:lstStyle/>
        <a:p>
          <a:r>
            <a:rPr 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Prioritization of neutral sentences</a:t>
          </a:r>
          <a:endParaRPr lang="en-US" sz="3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72C383-F529-4B0A-8A02-1027204CE1D7}" type="parTrans" cxnId="{6D364941-1A4A-48B8-A676-33D550BA7538}">
      <dgm:prSet/>
      <dgm:spPr/>
      <dgm:t>
        <a:bodyPr/>
        <a:lstStyle/>
        <a:p>
          <a:endParaRPr lang="en-US"/>
        </a:p>
      </dgm:t>
    </dgm:pt>
    <dgm:pt modelId="{A56767EC-EC42-441F-AEFE-104803D1A727}" type="sibTrans" cxnId="{6D364941-1A4A-48B8-A676-33D550BA7538}">
      <dgm:prSet/>
      <dgm:spPr/>
      <dgm:t>
        <a:bodyPr/>
        <a:lstStyle/>
        <a:p>
          <a:endParaRPr lang="en-US"/>
        </a:p>
      </dgm:t>
    </dgm:pt>
    <dgm:pt modelId="{E8957161-050D-43FD-8ECC-AB24BC387E13}">
      <dgm:prSet phldrT="[Text]" custT="1"/>
      <dgm:spPr/>
      <dgm:t>
        <a:bodyPr/>
        <a:lstStyle/>
        <a:p>
          <a:r>
            <a:rPr 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Significance of sentences with key phrases</a:t>
          </a:r>
          <a:endParaRPr lang="en-US" sz="3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47E235-1719-421F-A3DC-FB9C2D14710A}" type="parTrans" cxnId="{4FDB507E-512C-4E70-8FF5-C9D705A5BEA4}">
      <dgm:prSet/>
      <dgm:spPr/>
      <dgm:t>
        <a:bodyPr/>
        <a:lstStyle/>
        <a:p>
          <a:endParaRPr lang="en-US"/>
        </a:p>
      </dgm:t>
    </dgm:pt>
    <dgm:pt modelId="{77DD73AE-9041-4A1E-B6C1-863CF9F75A09}" type="sibTrans" cxnId="{4FDB507E-512C-4E70-8FF5-C9D705A5BEA4}">
      <dgm:prSet/>
      <dgm:spPr/>
      <dgm:t>
        <a:bodyPr/>
        <a:lstStyle/>
        <a:p>
          <a:endParaRPr lang="en-US"/>
        </a:p>
      </dgm:t>
    </dgm:pt>
    <dgm:pt modelId="{6B03E595-3D19-489C-A78F-6816E70AEF06}" type="pres">
      <dgm:prSet presAssocID="{FC7307AB-C993-48FB-885D-4A269CF71DE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5950391-623D-4AD3-9E3A-7235ABE54D16}" type="pres">
      <dgm:prSet presAssocID="{FC7307AB-C993-48FB-885D-4A269CF71DEB}" presName="Name1" presStyleCnt="0"/>
      <dgm:spPr/>
    </dgm:pt>
    <dgm:pt modelId="{35AE65E0-32D5-46B5-9E9C-95C9678B1CAA}" type="pres">
      <dgm:prSet presAssocID="{FC7307AB-C993-48FB-885D-4A269CF71DEB}" presName="cycle" presStyleCnt="0"/>
      <dgm:spPr/>
    </dgm:pt>
    <dgm:pt modelId="{17F63133-FA35-4981-BE99-D691285A6BDF}" type="pres">
      <dgm:prSet presAssocID="{FC7307AB-C993-48FB-885D-4A269CF71DEB}" presName="srcNode" presStyleLbl="node1" presStyleIdx="0" presStyleCnt="3"/>
      <dgm:spPr/>
    </dgm:pt>
    <dgm:pt modelId="{3DA4720D-FE2F-4E9F-A7EC-B58E0B74DDE4}" type="pres">
      <dgm:prSet presAssocID="{FC7307AB-C993-48FB-885D-4A269CF71DEB}" presName="conn" presStyleLbl="parChTrans1D2" presStyleIdx="0" presStyleCnt="1" custLinFactNeighborX="-72309" custLinFactNeighborY="1428"/>
      <dgm:spPr/>
      <dgm:t>
        <a:bodyPr/>
        <a:lstStyle/>
        <a:p>
          <a:endParaRPr lang="en-US"/>
        </a:p>
      </dgm:t>
    </dgm:pt>
    <dgm:pt modelId="{ACA779D5-DBB3-4BCF-814A-93D4909D9E13}" type="pres">
      <dgm:prSet presAssocID="{FC7307AB-C993-48FB-885D-4A269CF71DEB}" presName="extraNode" presStyleLbl="node1" presStyleIdx="0" presStyleCnt="3"/>
      <dgm:spPr/>
    </dgm:pt>
    <dgm:pt modelId="{E0BD18DC-5855-48DC-AA8C-3DE5000CCD07}" type="pres">
      <dgm:prSet presAssocID="{FC7307AB-C993-48FB-885D-4A269CF71DEB}" presName="dstNode" presStyleLbl="node1" presStyleIdx="0" presStyleCnt="3"/>
      <dgm:spPr/>
    </dgm:pt>
    <dgm:pt modelId="{0EC3511B-C1D8-4B1C-A780-B0EBA35FB4F8}" type="pres">
      <dgm:prSet presAssocID="{A63A9F76-A91D-4EF1-A806-CB49A108968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09CFF-6703-4EB2-8B44-59BDA1850E30}" type="pres">
      <dgm:prSet presAssocID="{A63A9F76-A91D-4EF1-A806-CB49A108968A}" presName="accent_1" presStyleCnt="0"/>
      <dgm:spPr/>
    </dgm:pt>
    <dgm:pt modelId="{72C72354-2D32-427B-9BA6-E8E13E67141F}" type="pres">
      <dgm:prSet presAssocID="{A63A9F76-A91D-4EF1-A806-CB49A108968A}" presName="accentRepeatNode" presStyleLbl="solidFgAcc1" presStyleIdx="0" presStyleCnt="3"/>
      <dgm:spPr/>
    </dgm:pt>
    <dgm:pt modelId="{A5945B24-4C4E-4C67-8BBC-A6BDEE5BE659}" type="pres">
      <dgm:prSet presAssocID="{B78EBF8C-5434-46AC-ADA4-B4E8FD90DF3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88AF7-3F26-44EB-9F21-75A496B99DCC}" type="pres">
      <dgm:prSet presAssocID="{B78EBF8C-5434-46AC-ADA4-B4E8FD90DF33}" presName="accent_2" presStyleCnt="0"/>
      <dgm:spPr/>
    </dgm:pt>
    <dgm:pt modelId="{EF7A5FD6-2C51-4415-AB4C-D7665F0924FA}" type="pres">
      <dgm:prSet presAssocID="{B78EBF8C-5434-46AC-ADA4-B4E8FD90DF33}" presName="accentRepeatNode" presStyleLbl="solidFgAcc1" presStyleIdx="1" presStyleCnt="3"/>
      <dgm:spPr/>
    </dgm:pt>
    <dgm:pt modelId="{61B1A90B-1AA1-4015-80BE-B3931A2E6BED}" type="pres">
      <dgm:prSet presAssocID="{E8957161-050D-43FD-8ECC-AB24BC387E1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CABA1-F34B-450B-856D-A5B2B000D76B}" type="pres">
      <dgm:prSet presAssocID="{E8957161-050D-43FD-8ECC-AB24BC387E13}" presName="accent_3" presStyleCnt="0"/>
      <dgm:spPr/>
    </dgm:pt>
    <dgm:pt modelId="{702C6BB3-E27E-4E81-BFAA-50E042462F2F}" type="pres">
      <dgm:prSet presAssocID="{E8957161-050D-43FD-8ECC-AB24BC387E13}" presName="accentRepeatNode" presStyleLbl="solidFgAcc1" presStyleIdx="2" presStyleCnt="3"/>
      <dgm:spPr/>
    </dgm:pt>
  </dgm:ptLst>
  <dgm:cxnLst>
    <dgm:cxn modelId="{97CC9E95-157E-4C74-8A7C-01C874B0437A}" type="presOf" srcId="{42755520-D68C-445A-A733-2D1F16B01C68}" destId="{3DA4720D-FE2F-4E9F-A7EC-B58E0B74DDE4}" srcOrd="0" destOrd="0" presId="urn:microsoft.com/office/officeart/2008/layout/VerticalCurvedList"/>
    <dgm:cxn modelId="{94B8B608-9C01-4561-9DA5-E13E3694325E}" type="presOf" srcId="{A63A9F76-A91D-4EF1-A806-CB49A108968A}" destId="{0EC3511B-C1D8-4B1C-A780-B0EBA35FB4F8}" srcOrd="0" destOrd="0" presId="urn:microsoft.com/office/officeart/2008/layout/VerticalCurvedList"/>
    <dgm:cxn modelId="{64AEEA9E-DCC0-47EF-AF73-65FEF9019C74}" type="presOf" srcId="{B78EBF8C-5434-46AC-ADA4-B4E8FD90DF33}" destId="{A5945B24-4C4E-4C67-8BBC-A6BDEE5BE659}" srcOrd="0" destOrd="0" presId="urn:microsoft.com/office/officeart/2008/layout/VerticalCurvedList"/>
    <dgm:cxn modelId="{3DBC43EB-7372-40A8-9E76-8A5CBC08C64C}" type="presOf" srcId="{FC7307AB-C993-48FB-885D-4A269CF71DEB}" destId="{6B03E595-3D19-489C-A78F-6816E70AEF06}" srcOrd="0" destOrd="0" presId="urn:microsoft.com/office/officeart/2008/layout/VerticalCurvedList"/>
    <dgm:cxn modelId="{09A048D4-D1DA-492F-8E28-1E5F25D0EB42}" type="presOf" srcId="{E8957161-050D-43FD-8ECC-AB24BC387E13}" destId="{61B1A90B-1AA1-4015-80BE-B3931A2E6BED}" srcOrd="0" destOrd="0" presId="urn:microsoft.com/office/officeart/2008/layout/VerticalCurvedList"/>
    <dgm:cxn modelId="{321E2328-D7C2-4D81-9359-6D37B51F910E}" srcId="{FC7307AB-C993-48FB-885D-4A269CF71DEB}" destId="{A63A9F76-A91D-4EF1-A806-CB49A108968A}" srcOrd="0" destOrd="0" parTransId="{BB2CB721-C9F1-4B16-86B2-A243BE1F995F}" sibTransId="{42755520-D68C-445A-A733-2D1F16B01C68}"/>
    <dgm:cxn modelId="{6D364941-1A4A-48B8-A676-33D550BA7538}" srcId="{FC7307AB-C993-48FB-885D-4A269CF71DEB}" destId="{B78EBF8C-5434-46AC-ADA4-B4E8FD90DF33}" srcOrd="1" destOrd="0" parTransId="{DE72C383-F529-4B0A-8A02-1027204CE1D7}" sibTransId="{A56767EC-EC42-441F-AEFE-104803D1A727}"/>
    <dgm:cxn modelId="{4FDB507E-512C-4E70-8FF5-C9D705A5BEA4}" srcId="{FC7307AB-C993-48FB-885D-4A269CF71DEB}" destId="{E8957161-050D-43FD-8ECC-AB24BC387E13}" srcOrd="2" destOrd="0" parTransId="{7047E235-1719-421F-A3DC-FB9C2D14710A}" sibTransId="{77DD73AE-9041-4A1E-B6C1-863CF9F75A09}"/>
    <dgm:cxn modelId="{265C7095-11E7-4B0F-90A7-73767183801A}" type="presParOf" srcId="{6B03E595-3D19-489C-A78F-6816E70AEF06}" destId="{A5950391-623D-4AD3-9E3A-7235ABE54D16}" srcOrd="0" destOrd="0" presId="urn:microsoft.com/office/officeart/2008/layout/VerticalCurvedList"/>
    <dgm:cxn modelId="{C88A5829-5BE2-48D1-8D27-08C5E95439F9}" type="presParOf" srcId="{A5950391-623D-4AD3-9E3A-7235ABE54D16}" destId="{35AE65E0-32D5-46B5-9E9C-95C9678B1CAA}" srcOrd="0" destOrd="0" presId="urn:microsoft.com/office/officeart/2008/layout/VerticalCurvedList"/>
    <dgm:cxn modelId="{48F8DAB2-EAA5-4050-846D-627EB289F23D}" type="presParOf" srcId="{35AE65E0-32D5-46B5-9E9C-95C9678B1CAA}" destId="{17F63133-FA35-4981-BE99-D691285A6BDF}" srcOrd="0" destOrd="0" presId="urn:microsoft.com/office/officeart/2008/layout/VerticalCurvedList"/>
    <dgm:cxn modelId="{C943B298-9F34-4DFB-AB79-0ADA3B7C2FC6}" type="presParOf" srcId="{35AE65E0-32D5-46B5-9E9C-95C9678B1CAA}" destId="{3DA4720D-FE2F-4E9F-A7EC-B58E0B74DDE4}" srcOrd="1" destOrd="0" presId="urn:microsoft.com/office/officeart/2008/layout/VerticalCurvedList"/>
    <dgm:cxn modelId="{1FB4CEC6-8FB1-49E3-B40D-D61446D37DAA}" type="presParOf" srcId="{35AE65E0-32D5-46B5-9E9C-95C9678B1CAA}" destId="{ACA779D5-DBB3-4BCF-814A-93D4909D9E13}" srcOrd="2" destOrd="0" presId="urn:microsoft.com/office/officeart/2008/layout/VerticalCurvedList"/>
    <dgm:cxn modelId="{C499E913-59B2-43C4-BFDC-57009CDA0148}" type="presParOf" srcId="{35AE65E0-32D5-46B5-9E9C-95C9678B1CAA}" destId="{E0BD18DC-5855-48DC-AA8C-3DE5000CCD07}" srcOrd="3" destOrd="0" presId="urn:microsoft.com/office/officeart/2008/layout/VerticalCurvedList"/>
    <dgm:cxn modelId="{30F78B84-4496-449A-970E-580079C80613}" type="presParOf" srcId="{A5950391-623D-4AD3-9E3A-7235ABE54D16}" destId="{0EC3511B-C1D8-4B1C-A780-B0EBA35FB4F8}" srcOrd="1" destOrd="0" presId="urn:microsoft.com/office/officeart/2008/layout/VerticalCurvedList"/>
    <dgm:cxn modelId="{563E57DD-6F48-49A7-B6F1-5D65968D451A}" type="presParOf" srcId="{A5950391-623D-4AD3-9E3A-7235ABE54D16}" destId="{4F409CFF-6703-4EB2-8B44-59BDA1850E30}" srcOrd="2" destOrd="0" presId="urn:microsoft.com/office/officeart/2008/layout/VerticalCurvedList"/>
    <dgm:cxn modelId="{E87241CD-EF97-4A9A-AA61-CDAADF1FCA7D}" type="presParOf" srcId="{4F409CFF-6703-4EB2-8B44-59BDA1850E30}" destId="{72C72354-2D32-427B-9BA6-E8E13E67141F}" srcOrd="0" destOrd="0" presId="urn:microsoft.com/office/officeart/2008/layout/VerticalCurvedList"/>
    <dgm:cxn modelId="{888DCD8A-93FE-4368-88E0-785C27AEC219}" type="presParOf" srcId="{A5950391-623D-4AD3-9E3A-7235ABE54D16}" destId="{A5945B24-4C4E-4C67-8BBC-A6BDEE5BE659}" srcOrd="3" destOrd="0" presId="urn:microsoft.com/office/officeart/2008/layout/VerticalCurvedList"/>
    <dgm:cxn modelId="{65B8602C-6649-43D2-89CF-76DC7FFCDE9F}" type="presParOf" srcId="{A5950391-623D-4AD3-9E3A-7235ABE54D16}" destId="{32988AF7-3F26-44EB-9F21-75A496B99DCC}" srcOrd="4" destOrd="0" presId="urn:microsoft.com/office/officeart/2008/layout/VerticalCurvedList"/>
    <dgm:cxn modelId="{3761E381-9B98-4A7D-BE19-FB0CD433F1BB}" type="presParOf" srcId="{32988AF7-3F26-44EB-9F21-75A496B99DCC}" destId="{EF7A5FD6-2C51-4415-AB4C-D7665F0924FA}" srcOrd="0" destOrd="0" presId="urn:microsoft.com/office/officeart/2008/layout/VerticalCurvedList"/>
    <dgm:cxn modelId="{20F2EA06-B976-4A52-992A-3C2209A4F8BE}" type="presParOf" srcId="{A5950391-623D-4AD3-9E3A-7235ABE54D16}" destId="{61B1A90B-1AA1-4015-80BE-B3931A2E6BED}" srcOrd="5" destOrd="0" presId="urn:microsoft.com/office/officeart/2008/layout/VerticalCurvedList"/>
    <dgm:cxn modelId="{ACBCECD9-F3EE-4C3C-8BAF-FD9A4F04EC00}" type="presParOf" srcId="{A5950391-623D-4AD3-9E3A-7235ABE54D16}" destId="{757CABA1-F34B-450B-856D-A5B2B000D76B}" srcOrd="6" destOrd="0" presId="urn:microsoft.com/office/officeart/2008/layout/VerticalCurvedList"/>
    <dgm:cxn modelId="{D392FA05-C4C5-4641-8956-0780775505A9}" type="presParOf" srcId="{757CABA1-F34B-450B-856D-A5B2B000D76B}" destId="{702C6BB3-E27E-4E81-BFAA-50E042462F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32B0B5-ECE6-45E2-8879-AADA8BB1BC97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</dgm:pt>
    <dgm:pt modelId="{CF49BF2E-D3EB-4B8C-8FAB-B6E510B0B68C}">
      <dgm:prSet phldrT="[Text]" custT="1"/>
      <dgm:spPr/>
      <dgm:t>
        <a:bodyPr/>
        <a:lstStyle/>
        <a:p>
          <a:r>
            <a: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Topic based key phrase list preparation </a:t>
          </a:r>
          <a:endParaRPr lang="en-US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9DA0A9-53CE-4045-A7E0-04994D7D8121}" type="parTrans" cxnId="{48C9C331-3F21-4729-96A9-0FDEE7AA1BC4}">
      <dgm:prSet/>
      <dgm:spPr/>
      <dgm:t>
        <a:bodyPr/>
        <a:lstStyle/>
        <a:p>
          <a:endParaRPr lang="en-US"/>
        </a:p>
      </dgm:t>
    </dgm:pt>
    <dgm:pt modelId="{33C53F43-3D5A-4481-8AE6-8BF170D12848}" type="sibTrans" cxnId="{48C9C331-3F21-4729-96A9-0FDEE7AA1BC4}">
      <dgm:prSet/>
      <dgm:spPr/>
      <dgm:t>
        <a:bodyPr/>
        <a:lstStyle/>
        <a:p>
          <a:endParaRPr lang="en-US"/>
        </a:p>
      </dgm:t>
    </dgm:pt>
    <dgm:pt modelId="{75E0AC5D-2161-4324-919A-5049E192E762}">
      <dgm:prSet phldrT="[Text]" custT="1"/>
      <dgm:spPr/>
      <dgm:t>
        <a:bodyPr/>
        <a:lstStyle/>
        <a:p>
          <a:r>
            <a: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Text Summarization execution </a:t>
          </a:r>
          <a:endParaRPr lang="en-US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6D5EE-993B-4CD2-9141-1F27BA335DC5}" type="parTrans" cxnId="{73F841C1-FA41-46E1-A165-C7FE18587C02}">
      <dgm:prSet/>
      <dgm:spPr/>
      <dgm:t>
        <a:bodyPr/>
        <a:lstStyle/>
        <a:p>
          <a:endParaRPr lang="en-US"/>
        </a:p>
      </dgm:t>
    </dgm:pt>
    <dgm:pt modelId="{BEFDC922-7E7F-4379-A473-8D6202EC4E04}" type="sibTrans" cxnId="{73F841C1-FA41-46E1-A165-C7FE18587C02}">
      <dgm:prSet/>
      <dgm:spPr/>
      <dgm:t>
        <a:bodyPr/>
        <a:lstStyle/>
        <a:p>
          <a:endParaRPr lang="en-US"/>
        </a:p>
      </dgm:t>
    </dgm:pt>
    <dgm:pt modelId="{DDEC3001-0473-4F55-B0FE-A87E548C31AE}" type="pres">
      <dgm:prSet presAssocID="{6432B0B5-ECE6-45E2-8879-AADA8BB1BC97}" presName="linear" presStyleCnt="0">
        <dgm:presLayoutVars>
          <dgm:animLvl val="lvl"/>
          <dgm:resizeHandles val="exact"/>
        </dgm:presLayoutVars>
      </dgm:prSet>
      <dgm:spPr/>
    </dgm:pt>
    <dgm:pt modelId="{D8D55AFD-F646-4EC1-8033-8084626FAF7E}" type="pres">
      <dgm:prSet presAssocID="{CF49BF2E-D3EB-4B8C-8FAB-B6E510B0B68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C6BE1-1515-47F6-B01B-6F50B288149E}" type="pres">
      <dgm:prSet presAssocID="{33C53F43-3D5A-4481-8AE6-8BF170D12848}" presName="spacer" presStyleCnt="0"/>
      <dgm:spPr/>
    </dgm:pt>
    <dgm:pt modelId="{E5AB4BFA-2049-42E7-8D6B-9E5287459235}" type="pres">
      <dgm:prSet presAssocID="{75E0AC5D-2161-4324-919A-5049E192E76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F841C1-FA41-46E1-A165-C7FE18587C02}" srcId="{6432B0B5-ECE6-45E2-8879-AADA8BB1BC97}" destId="{75E0AC5D-2161-4324-919A-5049E192E762}" srcOrd="1" destOrd="0" parTransId="{06C6D5EE-993B-4CD2-9141-1F27BA335DC5}" sibTransId="{BEFDC922-7E7F-4379-A473-8D6202EC4E04}"/>
    <dgm:cxn modelId="{48C9C331-3F21-4729-96A9-0FDEE7AA1BC4}" srcId="{6432B0B5-ECE6-45E2-8879-AADA8BB1BC97}" destId="{CF49BF2E-D3EB-4B8C-8FAB-B6E510B0B68C}" srcOrd="0" destOrd="0" parTransId="{999DA0A9-53CE-4045-A7E0-04994D7D8121}" sibTransId="{33C53F43-3D5A-4481-8AE6-8BF170D12848}"/>
    <dgm:cxn modelId="{19F48752-0C06-4CB2-B05C-E1496EAAAF73}" type="presOf" srcId="{6432B0B5-ECE6-45E2-8879-AADA8BB1BC97}" destId="{DDEC3001-0473-4F55-B0FE-A87E548C31AE}" srcOrd="0" destOrd="0" presId="urn:microsoft.com/office/officeart/2005/8/layout/vList2"/>
    <dgm:cxn modelId="{65CAA78D-CD5A-487E-94B2-61D07FDC5CAC}" type="presOf" srcId="{75E0AC5D-2161-4324-919A-5049E192E762}" destId="{E5AB4BFA-2049-42E7-8D6B-9E5287459235}" srcOrd="0" destOrd="0" presId="urn:microsoft.com/office/officeart/2005/8/layout/vList2"/>
    <dgm:cxn modelId="{1B5AAE22-032F-4601-8A9D-CC0875FAF08A}" type="presOf" srcId="{CF49BF2E-D3EB-4B8C-8FAB-B6E510B0B68C}" destId="{D8D55AFD-F646-4EC1-8033-8084626FAF7E}" srcOrd="0" destOrd="0" presId="urn:microsoft.com/office/officeart/2005/8/layout/vList2"/>
    <dgm:cxn modelId="{CF2C8913-DC51-429E-B232-2AFE279A8889}" type="presParOf" srcId="{DDEC3001-0473-4F55-B0FE-A87E548C31AE}" destId="{D8D55AFD-F646-4EC1-8033-8084626FAF7E}" srcOrd="0" destOrd="0" presId="urn:microsoft.com/office/officeart/2005/8/layout/vList2"/>
    <dgm:cxn modelId="{F2144193-B3DB-4639-A255-BC6368495504}" type="presParOf" srcId="{DDEC3001-0473-4F55-B0FE-A87E548C31AE}" destId="{1BAC6BE1-1515-47F6-B01B-6F50B288149E}" srcOrd="1" destOrd="0" presId="urn:microsoft.com/office/officeart/2005/8/layout/vList2"/>
    <dgm:cxn modelId="{37D4C0EB-76CA-4138-83E8-3A128719AF77}" type="presParOf" srcId="{DDEC3001-0473-4F55-B0FE-A87E548C31AE}" destId="{E5AB4BFA-2049-42E7-8D6B-9E52874592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2D8D86-97C1-44AA-AF2D-69FB0B9EFCB1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AF3FB3F-8399-44A8-B662-A41B2EC6C0D5}">
      <dgm:prSet phldrT="[Text]"/>
      <dgm:spPr/>
      <dgm:t>
        <a:bodyPr/>
        <a:lstStyle/>
        <a:p>
          <a:r>
            <a:rPr lang="en-US" dirty="0"/>
            <a:t>Dataset </a:t>
          </a:r>
        </a:p>
      </dgm:t>
    </dgm:pt>
    <dgm:pt modelId="{07B73182-FD0F-4B90-9926-728933756479}" type="parTrans" cxnId="{748172D8-9F47-4939-B2B5-F3A7A1844E3A}">
      <dgm:prSet/>
      <dgm:spPr/>
      <dgm:t>
        <a:bodyPr/>
        <a:lstStyle/>
        <a:p>
          <a:endParaRPr lang="en-US"/>
        </a:p>
      </dgm:t>
    </dgm:pt>
    <dgm:pt modelId="{3E7F6B1A-3AF2-4C05-B841-A20B46B6BCD9}" type="sibTrans" cxnId="{748172D8-9F47-4939-B2B5-F3A7A1844E3A}">
      <dgm:prSet/>
      <dgm:spPr/>
      <dgm:t>
        <a:bodyPr/>
        <a:lstStyle/>
        <a:p>
          <a:endParaRPr lang="en-US"/>
        </a:p>
      </dgm:t>
    </dgm:pt>
    <dgm:pt modelId="{92AC74E0-CBC3-450B-9A5E-DFF50533C929}">
      <dgm:prSet phldrT="[Text]"/>
      <dgm:spPr/>
      <dgm:t>
        <a:bodyPr/>
        <a:lstStyle/>
        <a:p>
          <a:r>
            <a:rPr lang="en-US"/>
            <a:t>Portion 1 </a:t>
          </a:r>
        </a:p>
      </dgm:t>
    </dgm:pt>
    <dgm:pt modelId="{DB1509FE-F997-4A55-892A-76E362586008}" type="parTrans" cxnId="{4A632411-F7CA-48ED-BA21-626A8358E487}">
      <dgm:prSet/>
      <dgm:spPr/>
      <dgm:t>
        <a:bodyPr/>
        <a:lstStyle/>
        <a:p>
          <a:endParaRPr lang="en-US"/>
        </a:p>
      </dgm:t>
    </dgm:pt>
    <dgm:pt modelId="{97BC94AA-450C-46AD-9D76-6C2547DFF02F}" type="sibTrans" cxnId="{4A632411-F7CA-48ED-BA21-626A8358E487}">
      <dgm:prSet/>
      <dgm:spPr/>
      <dgm:t>
        <a:bodyPr/>
        <a:lstStyle/>
        <a:p>
          <a:endParaRPr lang="en-US"/>
        </a:p>
      </dgm:t>
    </dgm:pt>
    <dgm:pt modelId="{03B519EA-4003-4CD1-AC23-497E5D4635EF}">
      <dgm:prSet phldrT="[Text]"/>
      <dgm:spPr/>
      <dgm:t>
        <a:bodyPr/>
        <a:lstStyle/>
        <a:p>
          <a:r>
            <a:rPr lang="en-US"/>
            <a:t>Portion 2 </a:t>
          </a:r>
        </a:p>
      </dgm:t>
    </dgm:pt>
    <dgm:pt modelId="{371A8BC8-0E6F-4093-BE60-C5A7EE9D0D34}" type="parTrans" cxnId="{9EA43B45-5851-4A51-B6E6-62837066AE9C}">
      <dgm:prSet/>
      <dgm:spPr/>
      <dgm:t>
        <a:bodyPr/>
        <a:lstStyle/>
        <a:p>
          <a:endParaRPr lang="en-US"/>
        </a:p>
      </dgm:t>
    </dgm:pt>
    <dgm:pt modelId="{C8D1BFCB-3F6D-4DF6-B411-E7A6C9765436}" type="sibTrans" cxnId="{9EA43B45-5851-4A51-B6E6-62837066AE9C}">
      <dgm:prSet/>
      <dgm:spPr/>
      <dgm:t>
        <a:bodyPr/>
        <a:lstStyle/>
        <a:p>
          <a:endParaRPr lang="en-US"/>
        </a:p>
      </dgm:t>
    </dgm:pt>
    <dgm:pt modelId="{2B862B69-F2C4-4A7A-A480-7735F6FB4397}" type="pres">
      <dgm:prSet presAssocID="{642D8D86-97C1-44AA-AF2D-69FB0B9EFC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F86874-0893-4F47-9537-5839F0FF5574}" type="pres">
      <dgm:prSet presAssocID="{7AF3FB3F-8399-44A8-B662-A41B2EC6C0D5}" presName="hierRoot1" presStyleCnt="0">
        <dgm:presLayoutVars>
          <dgm:hierBranch val="init"/>
        </dgm:presLayoutVars>
      </dgm:prSet>
      <dgm:spPr/>
    </dgm:pt>
    <dgm:pt modelId="{50980516-3E0D-4DC3-BD63-13AFFCC912C3}" type="pres">
      <dgm:prSet presAssocID="{7AF3FB3F-8399-44A8-B662-A41B2EC6C0D5}" presName="rootComposite1" presStyleCnt="0"/>
      <dgm:spPr/>
    </dgm:pt>
    <dgm:pt modelId="{C3114CE4-8087-4355-8549-AC1ACB4B9AEE}" type="pres">
      <dgm:prSet presAssocID="{7AF3FB3F-8399-44A8-B662-A41B2EC6C0D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A96E64-6857-49A2-BE09-A80F16121C40}" type="pres">
      <dgm:prSet presAssocID="{7AF3FB3F-8399-44A8-B662-A41B2EC6C0D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37D3B1F-6F9F-4C4B-A37E-E830A06D1EFE}" type="pres">
      <dgm:prSet presAssocID="{7AF3FB3F-8399-44A8-B662-A41B2EC6C0D5}" presName="hierChild2" presStyleCnt="0"/>
      <dgm:spPr/>
    </dgm:pt>
    <dgm:pt modelId="{664E0E5A-5236-4478-96D7-F058627FDAE0}" type="pres">
      <dgm:prSet presAssocID="{DB1509FE-F997-4A55-892A-76E362586008}" presName="Name37" presStyleLbl="parChTrans1D2" presStyleIdx="0" presStyleCnt="2"/>
      <dgm:spPr/>
      <dgm:t>
        <a:bodyPr/>
        <a:lstStyle/>
        <a:p>
          <a:endParaRPr lang="en-US"/>
        </a:p>
      </dgm:t>
    </dgm:pt>
    <dgm:pt modelId="{64F8D276-8C2F-490E-A14F-DE49E534A7DA}" type="pres">
      <dgm:prSet presAssocID="{92AC74E0-CBC3-450B-9A5E-DFF50533C929}" presName="hierRoot2" presStyleCnt="0">
        <dgm:presLayoutVars>
          <dgm:hierBranch val="init"/>
        </dgm:presLayoutVars>
      </dgm:prSet>
      <dgm:spPr/>
    </dgm:pt>
    <dgm:pt modelId="{116A7480-E472-4B84-B4E7-E978BF609E47}" type="pres">
      <dgm:prSet presAssocID="{92AC74E0-CBC3-450B-9A5E-DFF50533C929}" presName="rootComposite" presStyleCnt="0"/>
      <dgm:spPr/>
    </dgm:pt>
    <dgm:pt modelId="{B693BF63-0808-4ACA-90C6-39476A173BF0}" type="pres">
      <dgm:prSet presAssocID="{92AC74E0-CBC3-450B-9A5E-DFF50533C929}" presName="rootText" presStyleLbl="node2" presStyleIdx="0" presStyleCnt="2" custLinFactX="-13084" custLinFactNeighborX="-100000" custLinFactNeighborY="1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3BA30A-274B-4AA9-A65B-849674E9A504}" type="pres">
      <dgm:prSet presAssocID="{92AC74E0-CBC3-450B-9A5E-DFF50533C929}" presName="rootConnector" presStyleLbl="node2" presStyleIdx="0" presStyleCnt="2"/>
      <dgm:spPr/>
      <dgm:t>
        <a:bodyPr/>
        <a:lstStyle/>
        <a:p>
          <a:endParaRPr lang="en-US"/>
        </a:p>
      </dgm:t>
    </dgm:pt>
    <dgm:pt modelId="{1D7FA4F4-017A-457E-9626-AA9D3AB331D7}" type="pres">
      <dgm:prSet presAssocID="{92AC74E0-CBC3-450B-9A5E-DFF50533C929}" presName="hierChild4" presStyleCnt="0"/>
      <dgm:spPr/>
    </dgm:pt>
    <dgm:pt modelId="{9C3BA159-1A55-4221-9474-B9343F6CA173}" type="pres">
      <dgm:prSet presAssocID="{92AC74E0-CBC3-450B-9A5E-DFF50533C929}" presName="hierChild5" presStyleCnt="0"/>
      <dgm:spPr/>
    </dgm:pt>
    <dgm:pt modelId="{C9D18AB3-64E4-4E0F-9D5A-C6CDB5853F98}" type="pres">
      <dgm:prSet presAssocID="{371A8BC8-0E6F-4093-BE60-C5A7EE9D0D34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EB994FE-DFC0-422B-B1D3-34FB86AFFEE9}" type="pres">
      <dgm:prSet presAssocID="{03B519EA-4003-4CD1-AC23-497E5D4635EF}" presName="hierRoot2" presStyleCnt="0">
        <dgm:presLayoutVars>
          <dgm:hierBranch val="init"/>
        </dgm:presLayoutVars>
      </dgm:prSet>
      <dgm:spPr/>
    </dgm:pt>
    <dgm:pt modelId="{163C40BF-F62E-4639-A4D8-7B343C1C39CE}" type="pres">
      <dgm:prSet presAssocID="{03B519EA-4003-4CD1-AC23-497E5D4635EF}" presName="rootComposite" presStyleCnt="0"/>
      <dgm:spPr/>
    </dgm:pt>
    <dgm:pt modelId="{90B8BEC7-BD7F-494B-A788-DD55B01E47E1}" type="pres">
      <dgm:prSet presAssocID="{03B519EA-4003-4CD1-AC23-497E5D4635EF}" presName="rootText" presStyleLbl="node2" presStyleIdx="1" presStyleCnt="2" custLinFactX="31820" custLinFactNeighborX="100000" custLinFactNeighborY="-13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9A49C5-0DAF-485D-9BBA-99304C002FFD}" type="pres">
      <dgm:prSet presAssocID="{03B519EA-4003-4CD1-AC23-497E5D4635EF}" presName="rootConnector" presStyleLbl="node2" presStyleIdx="1" presStyleCnt="2"/>
      <dgm:spPr/>
      <dgm:t>
        <a:bodyPr/>
        <a:lstStyle/>
        <a:p>
          <a:endParaRPr lang="en-US"/>
        </a:p>
      </dgm:t>
    </dgm:pt>
    <dgm:pt modelId="{CFF93265-FADA-4AB0-881B-04949FC6291F}" type="pres">
      <dgm:prSet presAssocID="{03B519EA-4003-4CD1-AC23-497E5D4635EF}" presName="hierChild4" presStyleCnt="0"/>
      <dgm:spPr/>
    </dgm:pt>
    <dgm:pt modelId="{33F57CA9-E3B5-4FB2-A6B2-C1D8E8C36055}" type="pres">
      <dgm:prSet presAssocID="{03B519EA-4003-4CD1-AC23-497E5D4635EF}" presName="hierChild5" presStyleCnt="0"/>
      <dgm:spPr/>
    </dgm:pt>
    <dgm:pt modelId="{F6E92A96-5ABE-42EA-B515-79AF5B805DAA}" type="pres">
      <dgm:prSet presAssocID="{7AF3FB3F-8399-44A8-B662-A41B2EC6C0D5}" presName="hierChild3" presStyleCnt="0"/>
      <dgm:spPr/>
    </dgm:pt>
  </dgm:ptLst>
  <dgm:cxnLst>
    <dgm:cxn modelId="{748172D8-9F47-4939-B2B5-F3A7A1844E3A}" srcId="{642D8D86-97C1-44AA-AF2D-69FB0B9EFCB1}" destId="{7AF3FB3F-8399-44A8-B662-A41B2EC6C0D5}" srcOrd="0" destOrd="0" parTransId="{07B73182-FD0F-4B90-9926-728933756479}" sibTransId="{3E7F6B1A-3AF2-4C05-B841-A20B46B6BCD9}"/>
    <dgm:cxn modelId="{4A632411-F7CA-48ED-BA21-626A8358E487}" srcId="{7AF3FB3F-8399-44A8-B662-A41B2EC6C0D5}" destId="{92AC74E0-CBC3-450B-9A5E-DFF50533C929}" srcOrd="0" destOrd="0" parTransId="{DB1509FE-F997-4A55-892A-76E362586008}" sibTransId="{97BC94AA-450C-46AD-9D76-6C2547DFF02F}"/>
    <dgm:cxn modelId="{40CB56E0-3B02-4E61-8F4C-202FD773C41A}" type="presOf" srcId="{7AF3FB3F-8399-44A8-B662-A41B2EC6C0D5}" destId="{A9A96E64-6857-49A2-BE09-A80F16121C40}" srcOrd="1" destOrd="0" presId="urn:microsoft.com/office/officeart/2005/8/layout/orgChart1"/>
    <dgm:cxn modelId="{27F45A29-6F61-4097-A70A-4660A0E8853E}" type="presOf" srcId="{7AF3FB3F-8399-44A8-B662-A41B2EC6C0D5}" destId="{C3114CE4-8087-4355-8549-AC1ACB4B9AEE}" srcOrd="0" destOrd="0" presId="urn:microsoft.com/office/officeart/2005/8/layout/orgChart1"/>
    <dgm:cxn modelId="{E17A3286-9174-4DC4-BD62-66DCF76AB0E3}" type="presOf" srcId="{642D8D86-97C1-44AA-AF2D-69FB0B9EFCB1}" destId="{2B862B69-F2C4-4A7A-A480-7735F6FB4397}" srcOrd="0" destOrd="0" presId="urn:microsoft.com/office/officeart/2005/8/layout/orgChart1"/>
    <dgm:cxn modelId="{808B3A2B-24AD-4DD3-9BA6-61E69148EBCB}" type="presOf" srcId="{DB1509FE-F997-4A55-892A-76E362586008}" destId="{664E0E5A-5236-4478-96D7-F058627FDAE0}" srcOrd="0" destOrd="0" presId="urn:microsoft.com/office/officeart/2005/8/layout/orgChart1"/>
    <dgm:cxn modelId="{6C1CAB30-9E48-45AA-9569-51901484D41D}" type="presOf" srcId="{03B519EA-4003-4CD1-AC23-497E5D4635EF}" destId="{3F9A49C5-0DAF-485D-9BBA-99304C002FFD}" srcOrd="1" destOrd="0" presId="urn:microsoft.com/office/officeart/2005/8/layout/orgChart1"/>
    <dgm:cxn modelId="{9EA43B45-5851-4A51-B6E6-62837066AE9C}" srcId="{7AF3FB3F-8399-44A8-B662-A41B2EC6C0D5}" destId="{03B519EA-4003-4CD1-AC23-497E5D4635EF}" srcOrd="1" destOrd="0" parTransId="{371A8BC8-0E6F-4093-BE60-C5A7EE9D0D34}" sibTransId="{C8D1BFCB-3F6D-4DF6-B411-E7A6C9765436}"/>
    <dgm:cxn modelId="{024BD962-63E5-4192-B3F8-9E03E706C88A}" type="presOf" srcId="{371A8BC8-0E6F-4093-BE60-C5A7EE9D0D34}" destId="{C9D18AB3-64E4-4E0F-9D5A-C6CDB5853F98}" srcOrd="0" destOrd="0" presId="urn:microsoft.com/office/officeart/2005/8/layout/orgChart1"/>
    <dgm:cxn modelId="{45E3EABD-4D34-40A7-85FB-68B4D6A71D58}" type="presOf" srcId="{03B519EA-4003-4CD1-AC23-497E5D4635EF}" destId="{90B8BEC7-BD7F-494B-A788-DD55B01E47E1}" srcOrd="0" destOrd="0" presId="urn:microsoft.com/office/officeart/2005/8/layout/orgChart1"/>
    <dgm:cxn modelId="{06A5BC65-C68C-43FB-984A-09C8DEF4F51F}" type="presOf" srcId="{92AC74E0-CBC3-450B-9A5E-DFF50533C929}" destId="{A53BA30A-274B-4AA9-A65B-849674E9A504}" srcOrd="1" destOrd="0" presId="urn:microsoft.com/office/officeart/2005/8/layout/orgChart1"/>
    <dgm:cxn modelId="{95AD88A7-F688-4724-97A8-C70171495C35}" type="presOf" srcId="{92AC74E0-CBC3-450B-9A5E-DFF50533C929}" destId="{B693BF63-0808-4ACA-90C6-39476A173BF0}" srcOrd="0" destOrd="0" presId="urn:microsoft.com/office/officeart/2005/8/layout/orgChart1"/>
    <dgm:cxn modelId="{7D328DC9-4095-4D0F-954A-992A47B7BD51}" type="presParOf" srcId="{2B862B69-F2C4-4A7A-A480-7735F6FB4397}" destId="{B0F86874-0893-4F47-9537-5839F0FF5574}" srcOrd="0" destOrd="0" presId="urn:microsoft.com/office/officeart/2005/8/layout/orgChart1"/>
    <dgm:cxn modelId="{88932792-3CB6-4066-B053-D8DEF04FB3FF}" type="presParOf" srcId="{B0F86874-0893-4F47-9537-5839F0FF5574}" destId="{50980516-3E0D-4DC3-BD63-13AFFCC912C3}" srcOrd="0" destOrd="0" presId="urn:microsoft.com/office/officeart/2005/8/layout/orgChart1"/>
    <dgm:cxn modelId="{5BD295FA-53DA-40C3-813B-F4787AEF17A0}" type="presParOf" srcId="{50980516-3E0D-4DC3-BD63-13AFFCC912C3}" destId="{C3114CE4-8087-4355-8549-AC1ACB4B9AEE}" srcOrd="0" destOrd="0" presId="urn:microsoft.com/office/officeart/2005/8/layout/orgChart1"/>
    <dgm:cxn modelId="{54A88384-75C6-409F-B299-0DAA9435FBDD}" type="presParOf" srcId="{50980516-3E0D-4DC3-BD63-13AFFCC912C3}" destId="{A9A96E64-6857-49A2-BE09-A80F16121C40}" srcOrd="1" destOrd="0" presId="urn:microsoft.com/office/officeart/2005/8/layout/orgChart1"/>
    <dgm:cxn modelId="{25703180-C5CD-416B-8592-1775A784AA42}" type="presParOf" srcId="{B0F86874-0893-4F47-9537-5839F0FF5574}" destId="{337D3B1F-6F9F-4C4B-A37E-E830A06D1EFE}" srcOrd="1" destOrd="0" presId="urn:microsoft.com/office/officeart/2005/8/layout/orgChart1"/>
    <dgm:cxn modelId="{1A03E19A-1EB2-419C-A459-B0F9B4F07D95}" type="presParOf" srcId="{337D3B1F-6F9F-4C4B-A37E-E830A06D1EFE}" destId="{664E0E5A-5236-4478-96D7-F058627FDAE0}" srcOrd="0" destOrd="0" presId="urn:microsoft.com/office/officeart/2005/8/layout/orgChart1"/>
    <dgm:cxn modelId="{561D2690-2145-4650-A522-0D5BF494F03A}" type="presParOf" srcId="{337D3B1F-6F9F-4C4B-A37E-E830A06D1EFE}" destId="{64F8D276-8C2F-490E-A14F-DE49E534A7DA}" srcOrd="1" destOrd="0" presId="urn:microsoft.com/office/officeart/2005/8/layout/orgChart1"/>
    <dgm:cxn modelId="{C79EC4FB-7C82-4774-9641-6203C8DB10B8}" type="presParOf" srcId="{64F8D276-8C2F-490E-A14F-DE49E534A7DA}" destId="{116A7480-E472-4B84-B4E7-E978BF609E47}" srcOrd="0" destOrd="0" presId="urn:microsoft.com/office/officeart/2005/8/layout/orgChart1"/>
    <dgm:cxn modelId="{847F6092-CCEC-4162-8ED6-79495B66DBAE}" type="presParOf" srcId="{116A7480-E472-4B84-B4E7-E978BF609E47}" destId="{B693BF63-0808-4ACA-90C6-39476A173BF0}" srcOrd="0" destOrd="0" presId="urn:microsoft.com/office/officeart/2005/8/layout/orgChart1"/>
    <dgm:cxn modelId="{246BDD96-4BFC-4784-BF80-1078070ED2FC}" type="presParOf" srcId="{116A7480-E472-4B84-B4E7-E978BF609E47}" destId="{A53BA30A-274B-4AA9-A65B-849674E9A504}" srcOrd="1" destOrd="0" presId="urn:microsoft.com/office/officeart/2005/8/layout/orgChart1"/>
    <dgm:cxn modelId="{421E6A8A-7B8A-4371-87F4-ADDE7667842E}" type="presParOf" srcId="{64F8D276-8C2F-490E-A14F-DE49E534A7DA}" destId="{1D7FA4F4-017A-457E-9626-AA9D3AB331D7}" srcOrd="1" destOrd="0" presId="urn:microsoft.com/office/officeart/2005/8/layout/orgChart1"/>
    <dgm:cxn modelId="{598BCFE4-A877-4F94-9F49-1608291DC51A}" type="presParOf" srcId="{64F8D276-8C2F-490E-A14F-DE49E534A7DA}" destId="{9C3BA159-1A55-4221-9474-B9343F6CA173}" srcOrd="2" destOrd="0" presId="urn:microsoft.com/office/officeart/2005/8/layout/orgChart1"/>
    <dgm:cxn modelId="{0EE4F927-3A8F-40EB-95DC-5462F381F629}" type="presParOf" srcId="{337D3B1F-6F9F-4C4B-A37E-E830A06D1EFE}" destId="{C9D18AB3-64E4-4E0F-9D5A-C6CDB5853F98}" srcOrd="2" destOrd="0" presId="urn:microsoft.com/office/officeart/2005/8/layout/orgChart1"/>
    <dgm:cxn modelId="{4D7363F1-497C-4B4F-97F9-820A512CD497}" type="presParOf" srcId="{337D3B1F-6F9F-4C4B-A37E-E830A06D1EFE}" destId="{2EB994FE-DFC0-422B-B1D3-34FB86AFFEE9}" srcOrd="3" destOrd="0" presId="urn:microsoft.com/office/officeart/2005/8/layout/orgChart1"/>
    <dgm:cxn modelId="{F3479B71-6293-4701-8AEA-2BB03535296A}" type="presParOf" srcId="{2EB994FE-DFC0-422B-B1D3-34FB86AFFEE9}" destId="{163C40BF-F62E-4639-A4D8-7B343C1C39CE}" srcOrd="0" destOrd="0" presId="urn:microsoft.com/office/officeart/2005/8/layout/orgChart1"/>
    <dgm:cxn modelId="{DE5753EC-650F-4B3C-9AD5-471F1BDD9B9C}" type="presParOf" srcId="{163C40BF-F62E-4639-A4D8-7B343C1C39CE}" destId="{90B8BEC7-BD7F-494B-A788-DD55B01E47E1}" srcOrd="0" destOrd="0" presId="urn:microsoft.com/office/officeart/2005/8/layout/orgChart1"/>
    <dgm:cxn modelId="{BC410011-1913-438D-ACBC-E82B78F819F3}" type="presParOf" srcId="{163C40BF-F62E-4639-A4D8-7B343C1C39CE}" destId="{3F9A49C5-0DAF-485D-9BBA-99304C002FFD}" srcOrd="1" destOrd="0" presId="urn:microsoft.com/office/officeart/2005/8/layout/orgChart1"/>
    <dgm:cxn modelId="{C1933B5C-B018-45FD-9C1D-0B62BDF81E53}" type="presParOf" srcId="{2EB994FE-DFC0-422B-B1D3-34FB86AFFEE9}" destId="{CFF93265-FADA-4AB0-881B-04949FC6291F}" srcOrd="1" destOrd="0" presId="urn:microsoft.com/office/officeart/2005/8/layout/orgChart1"/>
    <dgm:cxn modelId="{267D3438-8D32-4852-B480-10C714F15874}" type="presParOf" srcId="{2EB994FE-DFC0-422B-B1D3-34FB86AFFEE9}" destId="{33F57CA9-E3B5-4FB2-A6B2-C1D8E8C36055}" srcOrd="2" destOrd="0" presId="urn:microsoft.com/office/officeart/2005/8/layout/orgChart1"/>
    <dgm:cxn modelId="{9F7D1B71-3618-4F45-BC33-2195384B93BF}" type="presParOf" srcId="{B0F86874-0893-4F47-9537-5839F0FF5574}" destId="{F6E92A96-5ABE-42EA-B515-79AF5B805D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01F2C-9602-43E5-BEA2-9A53FB1CB2FB}">
      <dsp:nvSpPr>
        <dsp:cNvPr id="0" name=""/>
        <dsp:cNvSpPr/>
      </dsp:nvSpPr>
      <dsp:spPr>
        <a:xfrm>
          <a:off x="4112790" y="196"/>
          <a:ext cx="2290018" cy="15266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Evaluation Measures </a:t>
          </a:r>
          <a:endParaRPr lang="en-US" sz="3500" kern="1200" dirty="0"/>
        </a:p>
      </dsp:txBody>
      <dsp:txXfrm>
        <a:off x="4157505" y="44911"/>
        <a:ext cx="2200588" cy="1437248"/>
      </dsp:txXfrm>
    </dsp:sp>
    <dsp:sp modelId="{7C9AA9F4-7F60-433B-A0E9-B7141F3F42A8}">
      <dsp:nvSpPr>
        <dsp:cNvPr id="0" name=""/>
        <dsp:cNvSpPr/>
      </dsp:nvSpPr>
      <dsp:spPr>
        <a:xfrm>
          <a:off x="3769288" y="1526875"/>
          <a:ext cx="1488511" cy="610671"/>
        </a:xfrm>
        <a:custGeom>
          <a:avLst/>
          <a:gdLst/>
          <a:ahLst/>
          <a:cxnLst/>
          <a:rect l="0" t="0" r="0" b="0"/>
          <a:pathLst>
            <a:path>
              <a:moveTo>
                <a:pt x="1488511" y="0"/>
              </a:moveTo>
              <a:lnTo>
                <a:pt x="1488511" y="305335"/>
              </a:lnTo>
              <a:lnTo>
                <a:pt x="0" y="305335"/>
              </a:lnTo>
              <a:lnTo>
                <a:pt x="0" y="6106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C04D2-0462-4507-A665-2AE4C0B800D8}">
      <dsp:nvSpPr>
        <dsp:cNvPr id="0" name=""/>
        <dsp:cNvSpPr/>
      </dsp:nvSpPr>
      <dsp:spPr>
        <a:xfrm>
          <a:off x="2624278" y="2137546"/>
          <a:ext cx="2290018" cy="15266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Intrinsic </a:t>
          </a:r>
          <a:endParaRPr lang="en-US" sz="3500" kern="1200" dirty="0"/>
        </a:p>
      </dsp:txBody>
      <dsp:txXfrm>
        <a:off x="2668993" y="2182261"/>
        <a:ext cx="2200588" cy="1437248"/>
      </dsp:txXfrm>
    </dsp:sp>
    <dsp:sp modelId="{A93A76C1-6FB4-4C8F-978B-66291A0BA10B}">
      <dsp:nvSpPr>
        <dsp:cNvPr id="0" name=""/>
        <dsp:cNvSpPr/>
      </dsp:nvSpPr>
      <dsp:spPr>
        <a:xfrm>
          <a:off x="5257800" y="1526875"/>
          <a:ext cx="1488511" cy="610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335"/>
              </a:lnTo>
              <a:lnTo>
                <a:pt x="1488511" y="305335"/>
              </a:lnTo>
              <a:lnTo>
                <a:pt x="1488511" y="6106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56E83-9B8E-4448-B6B5-6D46FB0737CD}">
      <dsp:nvSpPr>
        <dsp:cNvPr id="0" name=""/>
        <dsp:cNvSpPr/>
      </dsp:nvSpPr>
      <dsp:spPr>
        <a:xfrm>
          <a:off x="5601302" y="2137546"/>
          <a:ext cx="2290018" cy="15266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Extrinsic </a:t>
          </a:r>
          <a:endParaRPr lang="en-US" sz="3500" kern="1200" dirty="0"/>
        </a:p>
      </dsp:txBody>
      <dsp:txXfrm>
        <a:off x="5646017" y="2182261"/>
        <a:ext cx="2200588" cy="14372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AEC2D-78D6-4857-9547-1FA2C6396B78}">
      <dsp:nvSpPr>
        <dsp:cNvPr id="0" name=""/>
        <dsp:cNvSpPr/>
      </dsp:nvSpPr>
      <dsp:spPr>
        <a:xfrm>
          <a:off x="871240" y="2600755"/>
          <a:ext cx="951721" cy="6472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Intrinsic  Measures 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0199" y="2619714"/>
        <a:ext cx="913803" cy="609381"/>
      </dsp:txXfrm>
    </dsp:sp>
    <dsp:sp modelId="{2CD8C096-C827-4538-B80B-3CF401BAD55E}">
      <dsp:nvSpPr>
        <dsp:cNvPr id="0" name=""/>
        <dsp:cNvSpPr/>
      </dsp:nvSpPr>
      <dsp:spPr>
        <a:xfrm rot="17227924">
          <a:off x="1276586" y="2179266"/>
          <a:ext cx="1549068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1549068" y="49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2394" y="2145511"/>
        <a:ext cx="77453" cy="77453"/>
      </dsp:txXfrm>
    </dsp:sp>
    <dsp:sp modelId="{DD538D5B-2F2A-4A78-9857-4A07E9ABF08B}">
      <dsp:nvSpPr>
        <dsp:cNvPr id="0" name=""/>
        <dsp:cNvSpPr/>
      </dsp:nvSpPr>
      <dsp:spPr>
        <a:xfrm>
          <a:off x="2279279" y="1109381"/>
          <a:ext cx="1366952" cy="6693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Text Quality Evaluation  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98884" y="1128986"/>
        <a:ext cx="1327742" cy="630170"/>
      </dsp:txXfrm>
    </dsp:sp>
    <dsp:sp modelId="{FD2CF6D4-D7B5-49E5-AFB0-E14E2D6E9643}">
      <dsp:nvSpPr>
        <dsp:cNvPr id="0" name=""/>
        <dsp:cNvSpPr/>
      </dsp:nvSpPr>
      <dsp:spPr>
        <a:xfrm rot="18042865">
          <a:off x="3332302" y="887444"/>
          <a:ext cx="1283331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1283331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41885" y="860333"/>
        <a:ext cx="64166" cy="64166"/>
      </dsp:txXfrm>
    </dsp:sp>
    <dsp:sp modelId="{4594D279-E1C9-4A4C-B306-47A4A8FA1EB0}">
      <dsp:nvSpPr>
        <dsp:cNvPr id="0" name=""/>
        <dsp:cNvSpPr/>
      </dsp:nvSpPr>
      <dsp:spPr>
        <a:xfrm>
          <a:off x="4301705" y="124173"/>
          <a:ext cx="1445574" cy="4331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Grammatically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4392" y="136860"/>
        <a:ext cx="1420200" cy="407801"/>
      </dsp:txXfrm>
    </dsp:sp>
    <dsp:sp modelId="{790F725B-B1E6-46FF-AB62-9356B2A920C4}">
      <dsp:nvSpPr>
        <dsp:cNvPr id="0" name=""/>
        <dsp:cNvSpPr/>
      </dsp:nvSpPr>
      <dsp:spPr>
        <a:xfrm rot="19554040">
          <a:off x="3578763" y="1219102"/>
          <a:ext cx="784822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784822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1553" y="1204453"/>
        <a:ext cx="39241" cy="39241"/>
      </dsp:txXfrm>
    </dsp:sp>
    <dsp:sp modelId="{D0964C6D-6498-4624-80D2-87987478D2C6}">
      <dsp:nvSpPr>
        <dsp:cNvPr id="0" name=""/>
        <dsp:cNvSpPr/>
      </dsp:nvSpPr>
      <dsp:spPr>
        <a:xfrm>
          <a:off x="4296117" y="748087"/>
          <a:ext cx="1405526" cy="5119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Non redundancy 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1112" y="763082"/>
        <a:ext cx="1375536" cy="481989"/>
      </dsp:txXfrm>
    </dsp:sp>
    <dsp:sp modelId="{EA586DF3-207A-4F2A-82F6-C7ABA5816292}">
      <dsp:nvSpPr>
        <dsp:cNvPr id="0" name=""/>
        <dsp:cNvSpPr/>
      </dsp:nvSpPr>
      <dsp:spPr>
        <a:xfrm rot="1599788">
          <a:off x="3607284" y="1603452"/>
          <a:ext cx="732502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732502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5223" y="1590112"/>
        <a:ext cx="36625" cy="36625"/>
      </dsp:txXfrm>
    </dsp:sp>
    <dsp:sp modelId="{1266A474-9503-4694-9A2C-685EA0EC2943}">
      <dsp:nvSpPr>
        <dsp:cNvPr id="0" name=""/>
        <dsp:cNvSpPr/>
      </dsp:nvSpPr>
      <dsp:spPr>
        <a:xfrm>
          <a:off x="4300840" y="1447415"/>
          <a:ext cx="1416587" cy="6507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Reference quality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9899" y="1466474"/>
        <a:ext cx="1378469" cy="612606"/>
      </dsp:txXfrm>
    </dsp:sp>
    <dsp:sp modelId="{F4AEE0F2-9DD0-45F5-BC40-42F262C5CB96}">
      <dsp:nvSpPr>
        <dsp:cNvPr id="0" name=""/>
        <dsp:cNvSpPr/>
      </dsp:nvSpPr>
      <dsp:spPr>
        <a:xfrm rot="3678478">
          <a:off x="3302702" y="2018728"/>
          <a:ext cx="1321524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1321524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0426" y="1990662"/>
        <a:ext cx="66076" cy="66076"/>
      </dsp:txXfrm>
    </dsp:sp>
    <dsp:sp modelId="{9BF8EC67-4261-4CCC-9E7F-A027F7BC2996}">
      <dsp:nvSpPr>
        <dsp:cNvPr id="0" name=""/>
        <dsp:cNvSpPr/>
      </dsp:nvSpPr>
      <dsp:spPr>
        <a:xfrm>
          <a:off x="4280697" y="2367798"/>
          <a:ext cx="1502387" cy="4710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Coherence and structure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94494" y="2381595"/>
        <a:ext cx="1474793" cy="443469"/>
      </dsp:txXfrm>
    </dsp:sp>
    <dsp:sp modelId="{FDD5A67D-9347-4A46-B70A-78CE20F743E1}">
      <dsp:nvSpPr>
        <dsp:cNvPr id="0" name=""/>
        <dsp:cNvSpPr/>
      </dsp:nvSpPr>
      <dsp:spPr>
        <a:xfrm rot="4098939">
          <a:off x="1386069" y="3563320"/>
          <a:ext cx="1385844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1385844" y="49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44346" y="3533645"/>
        <a:ext cx="69292" cy="69292"/>
      </dsp:txXfrm>
    </dsp:sp>
    <dsp:sp modelId="{49B8DFD4-8D06-4B18-9870-0376CDBF651E}">
      <dsp:nvSpPr>
        <dsp:cNvPr id="0" name=""/>
        <dsp:cNvSpPr/>
      </dsp:nvSpPr>
      <dsp:spPr>
        <a:xfrm>
          <a:off x="2335022" y="3891826"/>
          <a:ext cx="1147807" cy="6407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Content Evaluation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788" y="3910592"/>
        <a:ext cx="1110275" cy="603172"/>
      </dsp:txXfrm>
    </dsp:sp>
    <dsp:sp modelId="{B898939E-AC29-4852-AB5C-703269CBD367}">
      <dsp:nvSpPr>
        <dsp:cNvPr id="0" name=""/>
        <dsp:cNvSpPr/>
      </dsp:nvSpPr>
      <dsp:spPr>
        <a:xfrm rot="20108887">
          <a:off x="3419866" y="3921449"/>
          <a:ext cx="1359860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1359860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65800" y="3892425"/>
        <a:ext cx="67993" cy="67993"/>
      </dsp:txXfrm>
    </dsp:sp>
    <dsp:sp modelId="{6437641E-FA92-4C86-A62C-5395665BFC2F}">
      <dsp:nvSpPr>
        <dsp:cNvPr id="0" name=""/>
        <dsp:cNvSpPr/>
      </dsp:nvSpPr>
      <dsp:spPr>
        <a:xfrm>
          <a:off x="4716763" y="3428550"/>
          <a:ext cx="1146269" cy="4242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 selection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29188" y="3440975"/>
        <a:ext cx="1121419" cy="399379"/>
      </dsp:txXfrm>
    </dsp:sp>
    <dsp:sp modelId="{BC8C08BD-BAA7-4C67-91D3-0498D35DEA0E}">
      <dsp:nvSpPr>
        <dsp:cNvPr id="0" name=""/>
        <dsp:cNvSpPr/>
      </dsp:nvSpPr>
      <dsp:spPr>
        <a:xfrm rot="18808159">
          <a:off x="5311662" y="2353290"/>
          <a:ext cx="3534040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3534040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990331" y="2269911"/>
        <a:ext cx="176702" cy="176702"/>
      </dsp:txXfrm>
    </dsp:sp>
    <dsp:sp modelId="{888BB52A-9870-46D7-A195-18B605B3FAD6}">
      <dsp:nvSpPr>
        <dsp:cNvPr id="0" name=""/>
        <dsp:cNvSpPr/>
      </dsp:nvSpPr>
      <dsp:spPr>
        <a:xfrm>
          <a:off x="8294332" y="871303"/>
          <a:ext cx="1639654" cy="4091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6314" y="883285"/>
        <a:ext cx="1615690" cy="385146"/>
      </dsp:txXfrm>
    </dsp:sp>
    <dsp:sp modelId="{C645A203-A480-43A8-AE2D-9858E56956DF}">
      <dsp:nvSpPr>
        <dsp:cNvPr id="0" name=""/>
        <dsp:cNvSpPr/>
      </dsp:nvSpPr>
      <dsp:spPr>
        <a:xfrm rot="19204742">
          <a:off x="5493598" y="2618498"/>
          <a:ext cx="3170162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3170162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999425" y="2544216"/>
        <a:ext cx="158508" cy="158508"/>
      </dsp:txXfrm>
    </dsp:sp>
    <dsp:sp modelId="{14049BAC-3DEA-48AC-99AE-70598B4CC0B0}">
      <dsp:nvSpPr>
        <dsp:cNvPr id="0" name=""/>
        <dsp:cNvSpPr/>
      </dsp:nvSpPr>
      <dsp:spPr>
        <a:xfrm>
          <a:off x="8294326" y="1446777"/>
          <a:ext cx="1587257" cy="3189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Recall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3669" y="1456120"/>
        <a:ext cx="1568571" cy="300309"/>
      </dsp:txXfrm>
    </dsp:sp>
    <dsp:sp modelId="{EABA230A-49B6-469F-81C6-00344F8ED632}">
      <dsp:nvSpPr>
        <dsp:cNvPr id="0" name=""/>
        <dsp:cNvSpPr/>
      </dsp:nvSpPr>
      <dsp:spPr>
        <a:xfrm rot="19641463">
          <a:off x="5635011" y="2856987"/>
          <a:ext cx="2887342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2887342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7006499" y="2789775"/>
        <a:ext cx="144367" cy="144367"/>
      </dsp:txXfrm>
    </dsp:sp>
    <dsp:sp modelId="{B1A88A76-94A1-4E1F-B70A-8499A76EBF1A}">
      <dsp:nvSpPr>
        <dsp:cNvPr id="0" name=""/>
        <dsp:cNvSpPr/>
      </dsp:nvSpPr>
      <dsp:spPr>
        <a:xfrm>
          <a:off x="8294332" y="1927358"/>
          <a:ext cx="1584277" cy="311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F-measure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3464" y="1936490"/>
        <a:ext cx="1566013" cy="293527"/>
      </dsp:txXfrm>
    </dsp:sp>
    <dsp:sp modelId="{72728277-D208-4C52-BAD8-6F97E62A23C3}">
      <dsp:nvSpPr>
        <dsp:cNvPr id="0" name=""/>
        <dsp:cNvSpPr/>
      </dsp:nvSpPr>
      <dsp:spPr>
        <a:xfrm rot="20191285">
          <a:off x="5753303" y="3107653"/>
          <a:ext cx="2650758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2650758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012414" y="3046356"/>
        <a:ext cx="132537" cy="132537"/>
      </dsp:txXfrm>
    </dsp:sp>
    <dsp:sp modelId="{C33C0808-413A-4D4C-BEB4-F1FEF22502F6}">
      <dsp:nvSpPr>
        <dsp:cNvPr id="0" name=""/>
        <dsp:cNvSpPr/>
      </dsp:nvSpPr>
      <dsp:spPr>
        <a:xfrm>
          <a:off x="8294332" y="2408477"/>
          <a:ext cx="1587135" cy="352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MRR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4648" y="2418793"/>
        <a:ext cx="1566503" cy="331585"/>
      </dsp:txXfrm>
    </dsp:sp>
    <dsp:sp modelId="{9F9AAC94-D43D-41E4-B18A-3EE6E09F0969}">
      <dsp:nvSpPr>
        <dsp:cNvPr id="0" name=""/>
        <dsp:cNvSpPr/>
      </dsp:nvSpPr>
      <dsp:spPr>
        <a:xfrm rot="20871308">
          <a:off x="5835202" y="3374084"/>
          <a:ext cx="2486954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2486954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016505" y="3316882"/>
        <a:ext cx="124347" cy="124347"/>
      </dsp:txXfrm>
    </dsp:sp>
    <dsp:sp modelId="{821F3F6E-D1E7-454C-8A38-FBDF30387C3D}">
      <dsp:nvSpPr>
        <dsp:cNvPr id="0" name=""/>
        <dsp:cNvSpPr/>
      </dsp:nvSpPr>
      <dsp:spPr>
        <a:xfrm>
          <a:off x="8294326" y="2949671"/>
          <a:ext cx="1611546" cy="3355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MAP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4154" y="2959499"/>
        <a:ext cx="1591890" cy="315899"/>
      </dsp:txXfrm>
    </dsp:sp>
    <dsp:sp modelId="{9C37F8D3-2CB8-4F3B-99B0-DFCB8E2251C6}">
      <dsp:nvSpPr>
        <dsp:cNvPr id="0" name=""/>
        <dsp:cNvSpPr/>
      </dsp:nvSpPr>
      <dsp:spPr>
        <a:xfrm rot="1656960">
          <a:off x="3412478" y="4493455"/>
          <a:ext cx="1235043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1235043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123" y="4467550"/>
        <a:ext cx="61752" cy="61752"/>
      </dsp:txXfrm>
    </dsp:sp>
    <dsp:sp modelId="{9E9B9497-6838-4CC5-8D05-87A18599B1D9}">
      <dsp:nvSpPr>
        <dsp:cNvPr id="0" name=""/>
        <dsp:cNvSpPr/>
      </dsp:nvSpPr>
      <dsp:spPr>
        <a:xfrm>
          <a:off x="4577169" y="4574885"/>
          <a:ext cx="1287715" cy="419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Content Based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89458" y="4587174"/>
        <a:ext cx="1263137" cy="395001"/>
      </dsp:txXfrm>
    </dsp:sp>
    <dsp:sp modelId="{451694FF-5372-4E12-98DB-D2913B23D6A2}">
      <dsp:nvSpPr>
        <dsp:cNvPr id="0" name=""/>
        <dsp:cNvSpPr/>
      </dsp:nvSpPr>
      <dsp:spPr>
        <a:xfrm rot="20137252">
          <a:off x="5745970" y="4229213"/>
          <a:ext cx="2667277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2667277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012927" y="4167503"/>
        <a:ext cx="133363" cy="133363"/>
      </dsp:txXfrm>
    </dsp:sp>
    <dsp:sp modelId="{A249608E-CBD4-49FA-B60E-B0750EEF07D9}">
      <dsp:nvSpPr>
        <dsp:cNvPr id="0" name=""/>
        <dsp:cNvSpPr/>
      </dsp:nvSpPr>
      <dsp:spPr>
        <a:xfrm>
          <a:off x="8294332" y="3511327"/>
          <a:ext cx="1629983" cy="344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Cosine similarity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4429" y="3521424"/>
        <a:ext cx="1609789" cy="324541"/>
      </dsp:txXfrm>
    </dsp:sp>
    <dsp:sp modelId="{10AF796A-C072-4D5B-A9BB-5770608A88AD}">
      <dsp:nvSpPr>
        <dsp:cNvPr id="0" name=""/>
        <dsp:cNvSpPr/>
      </dsp:nvSpPr>
      <dsp:spPr>
        <a:xfrm rot="20820016">
          <a:off x="5832934" y="4499268"/>
          <a:ext cx="2493342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2493342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017272" y="4441907"/>
        <a:ext cx="124667" cy="124667"/>
      </dsp:txXfrm>
    </dsp:sp>
    <dsp:sp modelId="{83902421-FB87-4D0A-AB81-6704D36BE41F}">
      <dsp:nvSpPr>
        <dsp:cNvPr id="0" name=""/>
        <dsp:cNvSpPr/>
      </dsp:nvSpPr>
      <dsp:spPr>
        <a:xfrm>
          <a:off x="8294326" y="4034728"/>
          <a:ext cx="1712784" cy="3781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Unit overlap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5402" y="4045804"/>
        <a:ext cx="1690632" cy="356005"/>
      </dsp:txXfrm>
    </dsp:sp>
    <dsp:sp modelId="{0CE42FB1-CB72-47D8-84FE-3E9C18654412}">
      <dsp:nvSpPr>
        <dsp:cNvPr id="0" name=""/>
        <dsp:cNvSpPr/>
      </dsp:nvSpPr>
      <dsp:spPr>
        <a:xfrm rot="21569165">
          <a:off x="5864843" y="4770288"/>
          <a:ext cx="2099420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2099420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862067" y="4722774"/>
        <a:ext cx="104971" cy="104971"/>
      </dsp:txXfrm>
    </dsp:sp>
    <dsp:sp modelId="{214435B4-219E-4937-829B-1516F815FB46}">
      <dsp:nvSpPr>
        <dsp:cNvPr id="0" name=""/>
        <dsp:cNvSpPr/>
      </dsp:nvSpPr>
      <dsp:spPr>
        <a:xfrm>
          <a:off x="7964221" y="4593238"/>
          <a:ext cx="2422327" cy="3452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Longest common sequence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74332" y="4603349"/>
        <a:ext cx="2402105" cy="324991"/>
      </dsp:txXfrm>
    </dsp:sp>
    <dsp:sp modelId="{7DCF5360-CF7D-4C18-9261-2B6A192F96E9}">
      <dsp:nvSpPr>
        <dsp:cNvPr id="0" name=""/>
        <dsp:cNvSpPr/>
      </dsp:nvSpPr>
      <dsp:spPr>
        <a:xfrm rot="555570">
          <a:off x="5846548" y="5006137"/>
          <a:ext cx="2814484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2814484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7183428" y="4940746"/>
        <a:ext cx="140724" cy="140724"/>
      </dsp:txXfrm>
    </dsp:sp>
    <dsp:sp modelId="{9F59AC09-DBDB-4D23-B213-6D19925A4F72}">
      <dsp:nvSpPr>
        <dsp:cNvPr id="0" name=""/>
        <dsp:cNvSpPr/>
      </dsp:nvSpPr>
      <dsp:spPr>
        <a:xfrm>
          <a:off x="8642695" y="5062401"/>
          <a:ext cx="931706" cy="3502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ROUGE</a:t>
          </a:r>
          <a:r>
            <a:rPr lang="en-US" sz="1300" kern="1200" dirty="0" smtClean="0"/>
            <a:t>   </a:t>
          </a:r>
          <a:endParaRPr lang="en-US" sz="1300" kern="1200" dirty="0"/>
        </a:p>
      </dsp:txBody>
      <dsp:txXfrm>
        <a:off x="8652954" y="5072660"/>
        <a:ext cx="911188" cy="3297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AEC2D-78D6-4857-9547-1FA2C6396B78}">
      <dsp:nvSpPr>
        <dsp:cNvPr id="0" name=""/>
        <dsp:cNvSpPr/>
      </dsp:nvSpPr>
      <dsp:spPr>
        <a:xfrm>
          <a:off x="871240" y="2600755"/>
          <a:ext cx="951721" cy="6472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Intrinsic  Measures 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0199" y="2619714"/>
        <a:ext cx="913803" cy="609381"/>
      </dsp:txXfrm>
    </dsp:sp>
    <dsp:sp modelId="{2CD8C096-C827-4538-B80B-3CF401BAD55E}">
      <dsp:nvSpPr>
        <dsp:cNvPr id="0" name=""/>
        <dsp:cNvSpPr/>
      </dsp:nvSpPr>
      <dsp:spPr>
        <a:xfrm rot="17227924">
          <a:off x="1276586" y="2179266"/>
          <a:ext cx="1549068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1549068" y="49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2394" y="2145511"/>
        <a:ext cx="77453" cy="77453"/>
      </dsp:txXfrm>
    </dsp:sp>
    <dsp:sp modelId="{DD538D5B-2F2A-4A78-9857-4A07E9ABF08B}">
      <dsp:nvSpPr>
        <dsp:cNvPr id="0" name=""/>
        <dsp:cNvSpPr/>
      </dsp:nvSpPr>
      <dsp:spPr>
        <a:xfrm>
          <a:off x="2279279" y="1109381"/>
          <a:ext cx="1366952" cy="6693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Text Quality Evaluation  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98884" y="1128986"/>
        <a:ext cx="1327742" cy="630170"/>
      </dsp:txXfrm>
    </dsp:sp>
    <dsp:sp modelId="{FD2CF6D4-D7B5-49E5-AFB0-E14E2D6E9643}">
      <dsp:nvSpPr>
        <dsp:cNvPr id="0" name=""/>
        <dsp:cNvSpPr/>
      </dsp:nvSpPr>
      <dsp:spPr>
        <a:xfrm rot="18042865">
          <a:off x="3332302" y="887444"/>
          <a:ext cx="1283331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1283331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41885" y="860333"/>
        <a:ext cx="64166" cy="64166"/>
      </dsp:txXfrm>
    </dsp:sp>
    <dsp:sp modelId="{4594D279-E1C9-4A4C-B306-47A4A8FA1EB0}">
      <dsp:nvSpPr>
        <dsp:cNvPr id="0" name=""/>
        <dsp:cNvSpPr/>
      </dsp:nvSpPr>
      <dsp:spPr>
        <a:xfrm>
          <a:off x="4301705" y="124173"/>
          <a:ext cx="1445574" cy="4331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Grammatically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4392" y="136860"/>
        <a:ext cx="1420200" cy="407801"/>
      </dsp:txXfrm>
    </dsp:sp>
    <dsp:sp modelId="{790F725B-B1E6-46FF-AB62-9356B2A920C4}">
      <dsp:nvSpPr>
        <dsp:cNvPr id="0" name=""/>
        <dsp:cNvSpPr/>
      </dsp:nvSpPr>
      <dsp:spPr>
        <a:xfrm rot="19554040">
          <a:off x="3578763" y="1219102"/>
          <a:ext cx="784822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784822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1553" y="1204453"/>
        <a:ext cx="39241" cy="39241"/>
      </dsp:txXfrm>
    </dsp:sp>
    <dsp:sp modelId="{D0964C6D-6498-4624-80D2-87987478D2C6}">
      <dsp:nvSpPr>
        <dsp:cNvPr id="0" name=""/>
        <dsp:cNvSpPr/>
      </dsp:nvSpPr>
      <dsp:spPr>
        <a:xfrm>
          <a:off x="4296117" y="748087"/>
          <a:ext cx="1405526" cy="5119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Non redundancy 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1112" y="763082"/>
        <a:ext cx="1375536" cy="481989"/>
      </dsp:txXfrm>
    </dsp:sp>
    <dsp:sp modelId="{EA586DF3-207A-4F2A-82F6-C7ABA5816292}">
      <dsp:nvSpPr>
        <dsp:cNvPr id="0" name=""/>
        <dsp:cNvSpPr/>
      </dsp:nvSpPr>
      <dsp:spPr>
        <a:xfrm rot="1599788">
          <a:off x="3607284" y="1603452"/>
          <a:ext cx="732502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732502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55223" y="1590112"/>
        <a:ext cx="36625" cy="36625"/>
      </dsp:txXfrm>
    </dsp:sp>
    <dsp:sp modelId="{1266A474-9503-4694-9A2C-685EA0EC2943}">
      <dsp:nvSpPr>
        <dsp:cNvPr id="0" name=""/>
        <dsp:cNvSpPr/>
      </dsp:nvSpPr>
      <dsp:spPr>
        <a:xfrm>
          <a:off x="4300840" y="1447415"/>
          <a:ext cx="1416587" cy="6507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Reference quality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9899" y="1466474"/>
        <a:ext cx="1378469" cy="612606"/>
      </dsp:txXfrm>
    </dsp:sp>
    <dsp:sp modelId="{F4AEE0F2-9DD0-45F5-BC40-42F262C5CB96}">
      <dsp:nvSpPr>
        <dsp:cNvPr id="0" name=""/>
        <dsp:cNvSpPr/>
      </dsp:nvSpPr>
      <dsp:spPr>
        <a:xfrm rot="3678478">
          <a:off x="3302702" y="2018728"/>
          <a:ext cx="1321524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1321524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0426" y="1990662"/>
        <a:ext cx="66076" cy="66076"/>
      </dsp:txXfrm>
    </dsp:sp>
    <dsp:sp modelId="{9BF8EC67-4261-4CCC-9E7F-A027F7BC2996}">
      <dsp:nvSpPr>
        <dsp:cNvPr id="0" name=""/>
        <dsp:cNvSpPr/>
      </dsp:nvSpPr>
      <dsp:spPr>
        <a:xfrm>
          <a:off x="4280697" y="2367798"/>
          <a:ext cx="1502387" cy="4710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Coherence and structure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94494" y="2381595"/>
        <a:ext cx="1474793" cy="443469"/>
      </dsp:txXfrm>
    </dsp:sp>
    <dsp:sp modelId="{FDD5A67D-9347-4A46-B70A-78CE20F743E1}">
      <dsp:nvSpPr>
        <dsp:cNvPr id="0" name=""/>
        <dsp:cNvSpPr/>
      </dsp:nvSpPr>
      <dsp:spPr>
        <a:xfrm rot="4098939">
          <a:off x="1386069" y="3563320"/>
          <a:ext cx="1385844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1385844" y="49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44346" y="3533645"/>
        <a:ext cx="69292" cy="69292"/>
      </dsp:txXfrm>
    </dsp:sp>
    <dsp:sp modelId="{49B8DFD4-8D06-4B18-9870-0376CDBF651E}">
      <dsp:nvSpPr>
        <dsp:cNvPr id="0" name=""/>
        <dsp:cNvSpPr/>
      </dsp:nvSpPr>
      <dsp:spPr>
        <a:xfrm>
          <a:off x="2335022" y="3891826"/>
          <a:ext cx="1147807" cy="6407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Content Evaluation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788" y="3910592"/>
        <a:ext cx="1110275" cy="603172"/>
      </dsp:txXfrm>
    </dsp:sp>
    <dsp:sp modelId="{B898939E-AC29-4852-AB5C-703269CBD367}">
      <dsp:nvSpPr>
        <dsp:cNvPr id="0" name=""/>
        <dsp:cNvSpPr/>
      </dsp:nvSpPr>
      <dsp:spPr>
        <a:xfrm rot="20108887">
          <a:off x="3419866" y="3921449"/>
          <a:ext cx="1359860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1359860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65800" y="3892425"/>
        <a:ext cx="67993" cy="67993"/>
      </dsp:txXfrm>
    </dsp:sp>
    <dsp:sp modelId="{6437641E-FA92-4C86-A62C-5395665BFC2F}">
      <dsp:nvSpPr>
        <dsp:cNvPr id="0" name=""/>
        <dsp:cNvSpPr/>
      </dsp:nvSpPr>
      <dsp:spPr>
        <a:xfrm>
          <a:off x="4716763" y="3428550"/>
          <a:ext cx="1146269" cy="4242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 selection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29188" y="3440975"/>
        <a:ext cx="1121419" cy="399379"/>
      </dsp:txXfrm>
    </dsp:sp>
    <dsp:sp modelId="{BC8C08BD-BAA7-4C67-91D3-0498D35DEA0E}">
      <dsp:nvSpPr>
        <dsp:cNvPr id="0" name=""/>
        <dsp:cNvSpPr/>
      </dsp:nvSpPr>
      <dsp:spPr>
        <a:xfrm rot="18808159">
          <a:off x="5311662" y="2353290"/>
          <a:ext cx="3534040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3534040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990331" y="2269911"/>
        <a:ext cx="176702" cy="176702"/>
      </dsp:txXfrm>
    </dsp:sp>
    <dsp:sp modelId="{888BB52A-9870-46D7-A195-18B605B3FAD6}">
      <dsp:nvSpPr>
        <dsp:cNvPr id="0" name=""/>
        <dsp:cNvSpPr/>
      </dsp:nvSpPr>
      <dsp:spPr>
        <a:xfrm>
          <a:off x="8294332" y="871303"/>
          <a:ext cx="1639654" cy="4091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6314" y="883285"/>
        <a:ext cx="1615690" cy="385146"/>
      </dsp:txXfrm>
    </dsp:sp>
    <dsp:sp modelId="{C645A203-A480-43A8-AE2D-9858E56956DF}">
      <dsp:nvSpPr>
        <dsp:cNvPr id="0" name=""/>
        <dsp:cNvSpPr/>
      </dsp:nvSpPr>
      <dsp:spPr>
        <a:xfrm rot="19204742">
          <a:off x="5493598" y="2618498"/>
          <a:ext cx="3170162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3170162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999425" y="2544216"/>
        <a:ext cx="158508" cy="158508"/>
      </dsp:txXfrm>
    </dsp:sp>
    <dsp:sp modelId="{14049BAC-3DEA-48AC-99AE-70598B4CC0B0}">
      <dsp:nvSpPr>
        <dsp:cNvPr id="0" name=""/>
        <dsp:cNvSpPr/>
      </dsp:nvSpPr>
      <dsp:spPr>
        <a:xfrm>
          <a:off x="8294326" y="1446777"/>
          <a:ext cx="1587257" cy="3189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Recall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3669" y="1456120"/>
        <a:ext cx="1568571" cy="300309"/>
      </dsp:txXfrm>
    </dsp:sp>
    <dsp:sp modelId="{EABA230A-49B6-469F-81C6-00344F8ED632}">
      <dsp:nvSpPr>
        <dsp:cNvPr id="0" name=""/>
        <dsp:cNvSpPr/>
      </dsp:nvSpPr>
      <dsp:spPr>
        <a:xfrm rot="19641463">
          <a:off x="5635011" y="2856987"/>
          <a:ext cx="2887342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2887342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7006499" y="2789775"/>
        <a:ext cx="144367" cy="144367"/>
      </dsp:txXfrm>
    </dsp:sp>
    <dsp:sp modelId="{B1A88A76-94A1-4E1F-B70A-8499A76EBF1A}">
      <dsp:nvSpPr>
        <dsp:cNvPr id="0" name=""/>
        <dsp:cNvSpPr/>
      </dsp:nvSpPr>
      <dsp:spPr>
        <a:xfrm>
          <a:off x="8294332" y="1927358"/>
          <a:ext cx="1584277" cy="3117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 measure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3464" y="1936490"/>
        <a:ext cx="1566013" cy="293527"/>
      </dsp:txXfrm>
    </dsp:sp>
    <dsp:sp modelId="{72728277-D208-4C52-BAD8-6F97E62A23C3}">
      <dsp:nvSpPr>
        <dsp:cNvPr id="0" name=""/>
        <dsp:cNvSpPr/>
      </dsp:nvSpPr>
      <dsp:spPr>
        <a:xfrm rot="20191285">
          <a:off x="5753303" y="3107653"/>
          <a:ext cx="2650758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2650758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012414" y="3046356"/>
        <a:ext cx="132537" cy="132537"/>
      </dsp:txXfrm>
    </dsp:sp>
    <dsp:sp modelId="{C33C0808-413A-4D4C-BEB4-F1FEF22502F6}">
      <dsp:nvSpPr>
        <dsp:cNvPr id="0" name=""/>
        <dsp:cNvSpPr/>
      </dsp:nvSpPr>
      <dsp:spPr>
        <a:xfrm>
          <a:off x="8294332" y="2408477"/>
          <a:ext cx="1587135" cy="352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MRR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4648" y="2418793"/>
        <a:ext cx="1566503" cy="331585"/>
      </dsp:txXfrm>
    </dsp:sp>
    <dsp:sp modelId="{9F9AAC94-D43D-41E4-B18A-3EE6E09F0969}">
      <dsp:nvSpPr>
        <dsp:cNvPr id="0" name=""/>
        <dsp:cNvSpPr/>
      </dsp:nvSpPr>
      <dsp:spPr>
        <a:xfrm rot="20871308">
          <a:off x="5835202" y="3374084"/>
          <a:ext cx="2486954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2486954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016505" y="3316882"/>
        <a:ext cx="124347" cy="124347"/>
      </dsp:txXfrm>
    </dsp:sp>
    <dsp:sp modelId="{821F3F6E-D1E7-454C-8A38-FBDF30387C3D}">
      <dsp:nvSpPr>
        <dsp:cNvPr id="0" name=""/>
        <dsp:cNvSpPr/>
      </dsp:nvSpPr>
      <dsp:spPr>
        <a:xfrm>
          <a:off x="8294326" y="2949671"/>
          <a:ext cx="1611546" cy="3355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MAP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4154" y="2959499"/>
        <a:ext cx="1591890" cy="315899"/>
      </dsp:txXfrm>
    </dsp:sp>
    <dsp:sp modelId="{9C37F8D3-2CB8-4F3B-99B0-DFCB8E2251C6}">
      <dsp:nvSpPr>
        <dsp:cNvPr id="0" name=""/>
        <dsp:cNvSpPr/>
      </dsp:nvSpPr>
      <dsp:spPr>
        <a:xfrm rot="1656960">
          <a:off x="3412478" y="4493455"/>
          <a:ext cx="1235043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1235043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123" y="4467550"/>
        <a:ext cx="61752" cy="61752"/>
      </dsp:txXfrm>
    </dsp:sp>
    <dsp:sp modelId="{9E9B9497-6838-4CC5-8D05-87A18599B1D9}">
      <dsp:nvSpPr>
        <dsp:cNvPr id="0" name=""/>
        <dsp:cNvSpPr/>
      </dsp:nvSpPr>
      <dsp:spPr>
        <a:xfrm>
          <a:off x="4577169" y="4574885"/>
          <a:ext cx="1287715" cy="419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Content Based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89458" y="4587174"/>
        <a:ext cx="1263137" cy="395001"/>
      </dsp:txXfrm>
    </dsp:sp>
    <dsp:sp modelId="{451694FF-5372-4E12-98DB-D2913B23D6A2}">
      <dsp:nvSpPr>
        <dsp:cNvPr id="0" name=""/>
        <dsp:cNvSpPr/>
      </dsp:nvSpPr>
      <dsp:spPr>
        <a:xfrm rot="20137252">
          <a:off x="5745970" y="4229213"/>
          <a:ext cx="2667277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2667277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012927" y="4167503"/>
        <a:ext cx="133363" cy="133363"/>
      </dsp:txXfrm>
    </dsp:sp>
    <dsp:sp modelId="{A249608E-CBD4-49FA-B60E-B0750EEF07D9}">
      <dsp:nvSpPr>
        <dsp:cNvPr id="0" name=""/>
        <dsp:cNvSpPr/>
      </dsp:nvSpPr>
      <dsp:spPr>
        <a:xfrm>
          <a:off x="8294332" y="3511327"/>
          <a:ext cx="1629983" cy="344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Cosine similarity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4429" y="3521424"/>
        <a:ext cx="1609789" cy="324541"/>
      </dsp:txXfrm>
    </dsp:sp>
    <dsp:sp modelId="{10AF796A-C072-4D5B-A9BB-5770608A88AD}">
      <dsp:nvSpPr>
        <dsp:cNvPr id="0" name=""/>
        <dsp:cNvSpPr/>
      </dsp:nvSpPr>
      <dsp:spPr>
        <a:xfrm rot="20820016">
          <a:off x="5832934" y="4499268"/>
          <a:ext cx="2493342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2493342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017272" y="4441907"/>
        <a:ext cx="124667" cy="124667"/>
      </dsp:txXfrm>
    </dsp:sp>
    <dsp:sp modelId="{83902421-FB87-4D0A-AB81-6704D36BE41F}">
      <dsp:nvSpPr>
        <dsp:cNvPr id="0" name=""/>
        <dsp:cNvSpPr/>
      </dsp:nvSpPr>
      <dsp:spPr>
        <a:xfrm>
          <a:off x="8294326" y="4034728"/>
          <a:ext cx="1712784" cy="3781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Unit overlap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5402" y="4045804"/>
        <a:ext cx="1690632" cy="356005"/>
      </dsp:txXfrm>
    </dsp:sp>
    <dsp:sp modelId="{0CE42FB1-CB72-47D8-84FE-3E9C18654412}">
      <dsp:nvSpPr>
        <dsp:cNvPr id="0" name=""/>
        <dsp:cNvSpPr/>
      </dsp:nvSpPr>
      <dsp:spPr>
        <a:xfrm rot="21569165">
          <a:off x="5864843" y="4770288"/>
          <a:ext cx="2099420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2099420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862067" y="4722774"/>
        <a:ext cx="104971" cy="104971"/>
      </dsp:txXfrm>
    </dsp:sp>
    <dsp:sp modelId="{214435B4-219E-4937-829B-1516F815FB46}">
      <dsp:nvSpPr>
        <dsp:cNvPr id="0" name=""/>
        <dsp:cNvSpPr/>
      </dsp:nvSpPr>
      <dsp:spPr>
        <a:xfrm>
          <a:off x="7964221" y="4593238"/>
          <a:ext cx="2422327" cy="3452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Longest common sequence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74332" y="4603349"/>
        <a:ext cx="2402105" cy="324991"/>
      </dsp:txXfrm>
    </dsp:sp>
    <dsp:sp modelId="{7DCF5360-CF7D-4C18-9261-2B6A192F96E9}">
      <dsp:nvSpPr>
        <dsp:cNvPr id="0" name=""/>
        <dsp:cNvSpPr/>
      </dsp:nvSpPr>
      <dsp:spPr>
        <a:xfrm rot="555570">
          <a:off x="5846548" y="5006137"/>
          <a:ext cx="2814484" cy="9943"/>
        </a:xfrm>
        <a:custGeom>
          <a:avLst/>
          <a:gdLst/>
          <a:ahLst/>
          <a:cxnLst/>
          <a:rect l="0" t="0" r="0" b="0"/>
          <a:pathLst>
            <a:path>
              <a:moveTo>
                <a:pt x="0" y="4971"/>
              </a:moveTo>
              <a:lnTo>
                <a:pt x="2814484" y="49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7183428" y="4940746"/>
        <a:ext cx="140724" cy="140724"/>
      </dsp:txXfrm>
    </dsp:sp>
    <dsp:sp modelId="{9F59AC09-DBDB-4D23-B213-6D19925A4F72}">
      <dsp:nvSpPr>
        <dsp:cNvPr id="0" name=""/>
        <dsp:cNvSpPr/>
      </dsp:nvSpPr>
      <dsp:spPr>
        <a:xfrm>
          <a:off x="8642695" y="5062401"/>
          <a:ext cx="931706" cy="3502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ROUGE</a:t>
          </a:r>
          <a:r>
            <a:rPr lang="en-US" sz="1300" kern="1200" dirty="0" smtClean="0"/>
            <a:t>   </a:t>
          </a:r>
          <a:endParaRPr lang="en-US" sz="1300" kern="1200" dirty="0"/>
        </a:p>
      </dsp:txBody>
      <dsp:txXfrm>
        <a:off x="8652954" y="5072660"/>
        <a:ext cx="911188" cy="3297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2D651-42D2-4B1E-B6EB-0A75DDB69592}">
      <dsp:nvSpPr>
        <dsp:cNvPr id="0" name=""/>
        <dsp:cNvSpPr/>
      </dsp:nvSpPr>
      <dsp:spPr>
        <a:xfrm>
          <a:off x="-6125336" y="-937160"/>
          <a:ext cx="7291534" cy="7291534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B491F-D34B-4493-9D5A-DF2EDC845C4F}">
      <dsp:nvSpPr>
        <dsp:cNvPr id="0" name=""/>
        <dsp:cNvSpPr/>
      </dsp:nvSpPr>
      <dsp:spPr>
        <a:xfrm>
          <a:off x="610343" y="416475"/>
          <a:ext cx="10134321" cy="8333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499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kern="12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Used similarity function </a:t>
          </a:r>
          <a:endParaRPr lang="en-US" sz="4000" b="0" kern="12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sp:txBody>
      <dsp:txXfrm>
        <a:off x="610343" y="416475"/>
        <a:ext cx="10134321" cy="833384"/>
      </dsp:txXfrm>
    </dsp:sp>
    <dsp:sp modelId="{09336789-D6B3-4C3C-9D62-3C55950415F3}">
      <dsp:nvSpPr>
        <dsp:cNvPr id="0" name=""/>
        <dsp:cNvSpPr/>
      </dsp:nvSpPr>
      <dsp:spPr>
        <a:xfrm>
          <a:off x="89478" y="312302"/>
          <a:ext cx="1041730" cy="1041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CB9DA8-7166-4657-A103-7CDCC2E7AD95}">
      <dsp:nvSpPr>
        <dsp:cNvPr id="0" name=""/>
        <dsp:cNvSpPr/>
      </dsp:nvSpPr>
      <dsp:spPr>
        <a:xfrm>
          <a:off x="1088141" y="1666768"/>
          <a:ext cx="9656523" cy="8333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499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kern="12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Workable input formats</a:t>
          </a:r>
          <a:endParaRPr lang="en-US" sz="4000" b="0" kern="12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sp:txBody>
      <dsp:txXfrm>
        <a:off x="1088141" y="1666768"/>
        <a:ext cx="9656523" cy="833384"/>
      </dsp:txXfrm>
    </dsp:sp>
    <dsp:sp modelId="{6B8C233E-7EFB-4A3D-9C72-FCAD6AD5A2DE}">
      <dsp:nvSpPr>
        <dsp:cNvPr id="0" name=""/>
        <dsp:cNvSpPr/>
      </dsp:nvSpPr>
      <dsp:spPr>
        <a:xfrm>
          <a:off x="567276" y="1562595"/>
          <a:ext cx="1041730" cy="1041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315C8E-FB4D-48D7-B75D-635AE85359F2}">
      <dsp:nvSpPr>
        <dsp:cNvPr id="0" name=""/>
        <dsp:cNvSpPr/>
      </dsp:nvSpPr>
      <dsp:spPr>
        <a:xfrm>
          <a:off x="1088141" y="2917060"/>
          <a:ext cx="9656523" cy="8333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499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kern="12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Dependency on other research problems</a:t>
          </a:r>
          <a:endParaRPr lang="en-US" sz="4000" b="0" kern="12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sp:txBody>
      <dsp:txXfrm>
        <a:off x="1088141" y="2917060"/>
        <a:ext cx="9656523" cy="833384"/>
      </dsp:txXfrm>
    </dsp:sp>
    <dsp:sp modelId="{A5F3EA53-A663-4BF9-9B4B-6F9AF55F06EC}">
      <dsp:nvSpPr>
        <dsp:cNvPr id="0" name=""/>
        <dsp:cNvSpPr/>
      </dsp:nvSpPr>
      <dsp:spPr>
        <a:xfrm>
          <a:off x="567276" y="2812887"/>
          <a:ext cx="1041730" cy="1041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C55C01-BFAC-4D6C-9E24-F04AF2C7130E}">
      <dsp:nvSpPr>
        <dsp:cNvPr id="0" name=""/>
        <dsp:cNvSpPr/>
      </dsp:nvSpPr>
      <dsp:spPr>
        <a:xfrm>
          <a:off x="610343" y="4167353"/>
          <a:ext cx="10134321" cy="8333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499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kern="12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Unexplored research problems</a:t>
          </a:r>
          <a:endParaRPr lang="en-US" sz="4000" b="0" kern="12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sp:txBody>
      <dsp:txXfrm>
        <a:off x="610343" y="4167353"/>
        <a:ext cx="10134321" cy="833384"/>
      </dsp:txXfrm>
    </dsp:sp>
    <dsp:sp modelId="{7871ACD1-ECA0-4F59-9BC7-CCDBEE17520A}">
      <dsp:nvSpPr>
        <dsp:cNvPr id="0" name=""/>
        <dsp:cNvSpPr/>
      </dsp:nvSpPr>
      <dsp:spPr>
        <a:xfrm>
          <a:off x="89478" y="4063180"/>
          <a:ext cx="1041730" cy="1041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2D651-42D2-4B1E-B6EB-0A75DDB69592}">
      <dsp:nvSpPr>
        <dsp:cNvPr id="0" name=""/>
        <dsp:cNvSpPr/>
      </dsp:nvSpPr>
      <dsp:spPr>
        <a:xfrm>
          <a:off x="-5342451" y="-824387"/>
          <a:ext cx="6410331" cy="6410331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B491F-D34B-4493-9D5A-DF2EDC845C4F}">
      <dsp:nvSpPr>
        <dsp:cNvPr id="0" name=""/>
        <dsp:cNvSpPr/>
      </dsp:nvSpPr>
      <dsp:spPr>
        <a:xfrm>
          <a:off x="875293" y="680235"/>
          <a:ext cx="9782829" cy="136028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723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kern="12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Multi document summarization </a:t>
          </a:r>
          <a:endParaRPr lang="en-US" sz="4000" b="0" kern="12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sp:txBody>
      <dsp:txXfrm>
        <a:off x="875293" y="680235"/>
        <a:ext cx="9782829" cy="1360281"/>
      </dsp:txXfrm>
    </dsp:sp>
    <dsp:sp modelId="{09336789-D6B3-4C3C-9D62-3C55950415F3}">
      <dsp:nvSpPr>
        <dsp:cNvPr id="0" name=""/>
        <dsp:cNvSpPr/>
      </dsp:nvSpPr>
      <dsp:spPr>
        <a:xfrm>
          <a:off x="25117" y="510200"/>
          <a:ext cx="1700351" cy="17003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CB9DA8-7166-4657-A103-7CDCC2E7AD95}">
      <dsp:nvSpPr>
        <dsp:cNvPr id="0" name=""/>
        <dsp:cNvSpPr/>
      </dsp:nvSpPr>
      <dsp:spPr>
        <a:xfrm>
          <a:off x="875293" y="2721038"/>
          <a:ext cx="9782829" cy="136028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723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kern="12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rPr>
            <a:t>Testing on more datasets</a:t>
          </a:r>
          <a:endParaRPr lang="en-US" sz="4000" b="0" kern="1200" dirty="0">
            <a:latin typeface="Times New Roman" panose="02020603050405020304" pitchFamily="18" charset="0"/>
            <a:ea typeface="CMU Concrete" panose="02000603000000000000" pitchFamily="2" charset="0"/>
            <a:cs typeface="Times New Roman" panose="02020603050405020304" pitchFamily="18" charset="0"/>
          </a:endParaRPr>
        </a:p>
      </dsp:txBody>
      <dsp:txXfrm>
        <a:off x="875293" y="2721038"/>
        <a:ext cx="9782829" cy="1360281"/>
      </dsp:txXfrm>
    </dsp:sp>
    <dsp:sp modelId="{6B8C233E-7EFB-4A3D-9C72-FCAD6AD5A2DE}">
      <dsp:nvSpPr>
        <dsp:cNvPr id="0" name=""/>
        <dsp:cNvSpPr/>
      </dsp:nvSpPr>
      <dsp:spPr>
        <a:xfrm>
          <a:off x="25117" y="2551003"/>
          <a:ext cx="1700351" cy="17003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F397B-A872-4D1A-BA2C-D2958CB67FFB}">
      <dsp:nvSpPr>
        <dsp:cNvPr id="0" name=""/>
        <dsp:cNvSpPr/>
      </dsp:nvSpPr>
      <dsp:spPr>
        <a:xfrm>
          <a:off x="-5329247" y="-816194"/>
          <a:ext cx="6346312" cy="6346312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83F10-FB22-47FA-9A9C-EF0B58C7E340}">
      <dsp:nvSpPr>
        <dsp:cNvPr id="0" name=""/>
        <dsp:cNvSpPr/>
      </dsp:nvSpPr>
      <dsp:spPr>
        <a:xfrm>
          <a:off x="654292" y="471392"/>
          <a:ext cx="9796255" cy="9427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8335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4292" y="471392"/>
        <a:ext cx="9796255" cy="942784"/>
      </dsp:txXfrm>
    </dsp:sp>
    <dsp:sp modelId="{BFABAB18-CF79-4957-B5CF-91ECECF1DE0C}">
      <dsp:nvSpPr>
        <dsp:cNvPr id="0" name=""/>
        <dsp:cNvSpPr/>
      </dsp:nvSpPr>
      <dsp:spPr>
        <a:xfrm>
          <a:off x="65052" y="353544"/>
          <a:ext cx="1178480" cy="11784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83B1B-B91C-4351-8885-31A4EF04E561}">
      <dsp:nvSpPr>
        <dsp:cNvPr id="0" name=""/>
        <dsp:cNvSpPr/>
      </dsp:nvSpPr>
      <dsp:spPr>
        <a:xfrm>
          <a:off x="996994" y="1885569"/>
          <a:ext cx="9453553" cy="9427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8335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Transformation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6994" y="1885569"/>
        <a:ext cx="9453553" cy="942784"/>
      </dsp:txXfrm>
    </dsp:sp>
    <dsp:sp modelId="{E3953234-EF77-415A-9028-4AA69C7F8B67}">
      <dsp:nvSpPr>
        <dsp:cNvPr id="0" name=""/>
        <dsp:cNvSpPr/>
      </dsp:nvSpPr>
      <dsp:spPr>
        <a:xfrm>
          <a:off x="407754" y="1767721"/>
          <a:ext cx="1178480" cy="11784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6626-B5D8-428C-BEDF-C6536A669855}">
      <dsp:nvSpPr>
        <dsp:cNvPr id="0" name=""/>
        <dsp:cNvSpPr/>
      </dsp:nvSpPr>
      <dsp:spPr>
        <a:xfrm>
          <a:off x="654292" y="3299746"/>
          <a:ext cx="9796255" cy="9427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8335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Synthesis</a:t>
          </a:r>
          <a:r>
            <a:rPr lang="en-US" sz="2600" kern="1200" dirty="0" smtClean="0"/>
            <a:t> </a:t>
          </a:r>
          <a:endParaRPr lang="en-US" sz="2600" kern="1200" dirty="0"/>
        </a:p>
      </dsp:txBody>
      <dsp:txXfrm>
        <a:off x="654292" y="3299746"/>
        <a:ext cx="9796255" cy="942784"/>
      </dsp:txXfrm>
    </dsp:sp>
    <dsp:sp modelId="{B6413730-8548-44EA-BDB8-453F83AE9872}">
      <dsp:nvSpPr>
        <dsp:cNvPr id="0" name=""/>
        <dsp:cNvSpPr/>
      </dsp:nvSpPr>
      <dsp:spPr>
        <a:xfrm>
          <a:off x="65052" y="3181898"/>
          <a:ext cx="1178480" cy="11784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8307F-DFF7-4F61-B95D-F4E7E9A6B526}">
      <dsp:nvSpPr>
        <dsp:cNvPr id="0" name=""/>
        <dsp:cNvSpPr/>
      </dsp:nvSpPr>
      <dsp:spPr>
        <a:xfrm rot="10800000">
          <a:off x="1609534" y="1661"/>
          <a:ext cx="5757548" cy="63729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031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Variations of languages </a:t>
          </a:r>
          <a:endParaRPr lang="en-US" sz="2800" kern="1200" dirty="0"/>
        </a:p>
      </dsp:txBody>
      <dsp:txXfrm rot="10800000">
        <a:off x="1768859" y="1661"/>
        <a:ext cx="5598223" cy="637299"/>
      </dsp:txXfrm>
    </dsp:sp>
    <dsp:sp modelId="{33CA6E97-2F41-43D7-A976-BB13024CE286}">
      <dsp:nvSpPr>
        <dsp:cNvPr id="0" name=""/>
        <dsp:cNvSpPr/>
      </dsp:nvSpPr>
      <dsp:spPr>
        <a:xfrm>
          <a:off x="1290884" y="1661"/>
          <a:ext cx="637299" cy="637299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9F425-8276-4DA7-BBD6-BFEC95AC962C}">
      <dsp:nvSpPr>
        <dsp:cNvPr id="0" name=""/>
        <dsp:cNvSpPr/>
      </dsp:nvSpPr>
      <dsp:spPr>
        <a:xfrm rot="10800000">
          <a:off x="1609534" y="829199"/>
          <a:ext cx="5757548" cy="63729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031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Multi lingual documents </a:t>
          </a:r>
          <a:endParaRPr lang="en-US" sz="2800" kern="1200" dirty="0"/>
        </a:p>
      </dsp:txBody>
      <dsp:txXfrm rot="10800000">
        <a:off x="1768859" y="829199"/>
        <a:ext cx="5598223" cy="637299"/>
      </dsp:txXfrm>
    </dsp:sp>
    <dsp:sp modelId="{31F9D96B-7C81-4C26-95CC-F468647DCA8C}">
      <dsp:nvSpPr>
        <dsp:cNvPr id="0" name=""/>
        <dsp:cNvSpPr/>
      </dsp:nvSpPr>
      <dsp:spPr>
        <a:xfrm>
          <a:off x="1290884" y="829199"/>
          <a:ext cx="637299" cy="637299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0F331-1B94-46BE-80F1-309C37E007E6}">
      <dsp:nvSpPr>
        <dsp:cNvPr id="0" name=""/>
        <dsp:cNvSpPr/>
      </dsp:nvSpPr>
      <dsp:spPr>
        <a:xfrm rot="10800000">
          <a:off x="1609534" y="1656736"/>
          <a:ext cx="5757548" cy="63729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031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Multiple document summarization  </a:t>
          </a:r>
          <a:endParaRPr lang="en-US" sz="2800" kern="1200" dirty="0"/>
        </a:p>
      </dsp:txBody>
      <dsp:txXfrm rot="10800000">
        <a:off x="1768859" y="1656736"/>
        <a:ext cx="5598223" cy="637299"/>
      </dsp:txXfrm>
    </dsp:sp>
    <dsp:sp modelId="{9BA91B8B-5E19-45F1-8980-2C23FDF737CB}">
      <dsp:nvSpPr>
        <dsp:cNvPr id="0" name=""/>
        <dsp:cNvSpPr/>
      </dsp:nvSpPr>
      <dsp:spPr>
        <a:xfrm>
          <a:off x="1290884" y="1656736"/>
          <a:ext cx="637299" cy="637299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88476-2C0D-442F-92CD-90077C996C73}">
      <dsp:nvSpPr>
        <dsp:cNvPr id="0" name=""/>
        <dsp:cNvSpPr/>
      </dsp:nvSpPr>
      <dsp:spPr>
        <a:xfrm rot="10800000">
          <a:off x="1609534" y="2484274"/>
          <a:ext cx="5757548" cy="63729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031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Anaphoric links identification </a:t>
          </a:r>
          <a:endParaRPr lang="en-US" sz="2800" kern="1200" dirty="0"/>
        </a:p>
      </dsp:txBody>
      <dsp:txXfrm rot="10800000">
        <a:off x="1768859" y="2484274"/>
        <a:ext cx="5598223" cy="637299"/>
      </dsp:txXfrm>
    </dsp:sp>
    <dsp:sp modelId="{7BF636EF-AB6D-47CB-8EB1-C1D5648F91B0}">
      <dsp:nvSpPr>
        <dsp:cNvPr id="0" name=""/>
        <dsp:cNvSpPr/>
      </dsp:nvSpPr>
      <dsp:spPr>
        <a:xfrm>
          <a:off x="1290884" y="2484274"/>
          <a:ext cx="637299" cy="637299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DF488-51C8-4045-A760-779609798AE4}">
      <dsp:nvSpPr>
        <dsp:cNvPr id="0" name=""/>
        <dsp:cNvSpPr/>
      </dsp:nvSpPr>
      <dsp:spPr>
        <a:xfrm rot="10800000">
          <a:off x="1609534" y="3311812"/>
          <a:ext cx="5757548" cy="63729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031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Ambiguity perception </a:t>
          </a:r>
          <a:endParaRPr lang="en-US" sz="2800" kern="1200" dirty="0"/>
        </a:p>
      </dsp:txBody>
      <dsp:txXfrm rot="10800000">
        <a:off x="1768859" y="3311812"/>
        <a:ext cx="5598223" cy="637299"/>
      </dsp:txXfrm>
    </dsp:sp>
    <dsp:sp modelId="{09A51A6C-D321-4E29-9A58-FA8F594EC925}">
      <dsp:nvSpPr>
        <dsp:cNvPr id="0" name=""/>
        <dsp:cNvSpPr/>
      </dsp:nvSpPr>
      <dsp:spPr>
        <a:xfrm>
          <a:off x="1290884" y="3311812"/>
          <a:ext cx="637299" cy="637299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48C8E-AC82-4421-A4B6-8AA503385830}">
      <dsp:nvSpPr>
        <dsp:cNvPr id="0" name=""/>
        <dsp:cNvSpPr/>
      </dsp:nvSpPr>
      <dsp:spPr>
        <a:xfrm rot="10800000">
          <a:off x="1609534" y="4139349"/>
          <a:ext cx="5757548" cy="63729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031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Out of Vocabulary problem </a:t>
          </a:r>
          <a:endParaRPr lang="en-US" sz="2800" kern="1200" dirty="0"/>
        </a:p>
      </dsp:txBody>
      <dsp:txXfrm rot="10800000">
        <a:off x="1768859" y="4139349"/>
        <a:ext cx="5598223" cy="637299"/>
      </dsp:txXfrm>
    </dsp:sp>
    <dsp:sp modelId="{3FCF11DE-2245-41FA-B6DA-102BB5A21C2D}">
      <dsp:nvSpPr>
        <dsp:cNvPr id="0" name=""/>
        <dsp:cNvSpPr/>
      </dsp:nvSpPr>
      <dsp:spPr>
        <a:xfrm>
          <a:off x="1290884" y="4139349"/>
          <a:ext cx="637299" cy="637299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D318C-B312-4627-8118-9F2CCB891049}">
      <dsp:nvSpPr>
        <dsp:cNvPr id="0" name=""/>
        <dsp:cNvSpPr/>
      </dsp:nvSpPr>
      <dsp:spPr>
        <a:xfrm rot="10800000">
          <a:off x="1609534" y="4966887"/>
          <a:ext cx="5757548" cy="63729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031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Poor Evaluation Measures</a:t>
          </a:r>
          <a:endParaRPr lang="en-US" sz="2800" kern="1200" dirty="0"/>
        </a:p>
      </dsp:txBody>
      <dsp:txXfrm rot="10800000">
        <a:off x="1768859" y="4966887"/>
        <a:ext cx="5598223" cy="637299"/>
      </dsp:txXfrm>
    </dsp:sp>
    <dsp:sp modelId="{D79F09FB-9E89-4D60-B927-9E2B59F620F7}">
      <dsp:nvSpPr>
        <dsp:cNvPr id="0" name=""/>
        <dsp:cNvSpPr/>
      </dsp:nvSpPr>
      <dsp:spPr>
        <a:xfrm>
          <a:off x="1290884" y="4966887"/>
          <a:ext cx="637299" cy="637299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B4134-F577-480F-81BA-F6C9704E1B0D}">
      <dsp:nvSpPr>
        <dsp:cNvPr id="0" name=""/>
        <dsp:cNvSpPr/>
      </dsp:nvSpPr>
      <dsp:spPr>
        <a:xfrm rot="10800000">
          <a:off x="2185650" y="2695"/>
          <a:ext cx="7526994" cy="115901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094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 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475404" y="2695"/>
        <a:ext cx="7237240" cy="1159015"/>
      </dsp:txXfrm>
    </dsp:sp>
    <dsp:sp modelId="{88CD3B78-FA63-429F-A5E9-866B0FA91D92}">
      <dsp:nvSpPr>
        <dsp:cNvPr id="0" name=""/>
        <dsp:cNvSpPr/>
      </dsp:nvSpPr>
      <dsp:spPr>
        <a:xfrm>
          <a:off x="1606143" y="2695"/>
          <a:ext cx="1159015" cy="1159015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ACEB1-7BD2-4383-96FB-06867CFA7DC6}">
      <dsp:nvSpPr>
        <dsp:cNvPr id="0" name=""/>
        <dsp:cNvSpPr/>
      </dsp:nvSpPr>
      <dsp:spPr>
        <a:xfrm rot="10800000">
          <a:off x="2185650" y="1475832"/>
          <a:ext cx="7526994" cy="115901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094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Combination of approaches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475404" y="1475832"/>
        <a:ext cx="7237240" cy="1159015"/>
      </dsp:txXfrm>
    </dsp:sp>
    <dsp:sp modelId="{9EB5804C-A871-4204-9B2B-C9F868BB4C4E}">
      <dsp:nvSpPr>
        <dsp:cNvPr id="0" name=""/>
        <dsp:cNvSpPr/>
      </dsp:nvSpPr>
      <dsp:spPr>
        <a:xfrm>
          <a:off x="1606143" y="1475832"/>
          <a:ext cx="1159015" cy="1159015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19A18-126C-4525-8C32-4D0FAE4D686C}">
      <dsp:nvSpPr>
        <dsp:cNvPr id="0" name=""/>
        <dsp:cNvSpPr/>
      </dsp:nvSpPr>
      <dsp:spPr>
        <a:xfrm rot="10800000">
          <a:off x="2185650" y="2948969"/>
          <a:ext cx="7526994" cy="115901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094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Improvement in measurement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475404" y="2948969"/>
        <a:ext cx="7237240" cy="1159015"/>
      </dsp:txXfrm>
    </dsp:sp>
    <dsp:sp modelId="{F0715261-0E66-4570-B1EB-0B2466188150}">
      <dsp:nvSpPr>
        <dsp:cNvPr id="0" name=""/>
        <dsp:cNvSpPr/>
      </dsp:nvSpPr>
      <dsp:spPr>
        <a:xfrm>
          <a:off x="1606143" y="2948969"/>
          <a:ext cx="1159015" cy="1159015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4720D-FE2F-4E9F-A7EC-B58E0B74DDE4}">
      <dsp:nvSpPr>
        <dsp:cNvPr id="0" name=""/>
        <dsp:cNvSpPr/>
      </dsp:nvSpPr>
      <dsp:spPr>
        <a:xfrm>
          <a:off x="-4777630" y="-651012"/>
          <a:ext cx="5690557" cy="5690557"/>
        </a:xfrm>
        <a:prstGeom prst="blockArc">
          <a:avLst>
            <a:gd name="adj1" fmla="val 18900000"/>
            <a:gd name="adj2" fmla="val 2700000"/>
            <a:gd name="adj3" fmla="val 38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3511B-C1D8-4B1C-A780-B0EBA35FB4F8}">
      <dsp:nvSpPr>
        <dsp:cNvPr id="0" name=""/>
        <dsp:cNvSpPr/>
      </dsp:nvSpPr>
      <dsp:spPr>
        <a:xfrm>
          <a:off x="587143" y="422601"/>
          <a:ext cx="11299974" cy="845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0879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Determination of Interconnection among sentences </a:t>
          </a:r>
          <a:endParaRPr lang="en-US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7143" y="422601"/>
        <a:ext cx="11299974" cy="845202"/>
      </dsp:txXfrm>
    </dsp:sp>
    <dsp:sp modelId="{72C72354-2D32-427B-9BA6-E8E13E67141F}">
      <dsp:nvSpPr>
        <dsp:cNvPr id="0" name=""/>
        <dsp:cNvSpPr/>
      </dsp:nvSpPr>
      <dsp:spPr>
        <a:xfrm>
          <a:off x="58892" y="316950"/>
          <a:ext cx="1056502" cy="10565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45B24-4C4E-4C67-8BBC-A6BDEE5BE659}">
      <dsp:nvSpPr>
        <dsp:cNvPr id="0" name=""/>
        <dsp:cNvSpPr/>
      </dsp:nvSpPr>
      <dsp:spPr>
        <a:xfrm>
          <a:off x="894374" y="1690404"/>
          <a:ext cx="10992743" cy="845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0879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Prioritization of neutral sentences</a:t>
          </a:r>
          <a:endParaRPr lang="en-US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4374" y="1690404"/>
        <a:ext cx="10992743" cy="845202"/>
      </dsp:txXfrm>
    </dsp:sp>
    <dsp:sp modelId="{EF7A5FD6-2C51-4415-AB4C-D7665F0924FA}">
      <dsp:nvSpPr>
        <dsp:cNvPr id="0" name=""/>
        <dsp:cNvSpPr/>
      </dsp:nvSpPr>
      <dsp:spPr>
        <a:xfrm>
          <a:off x="366123" y="1584753"/>
          <a:ext cx="1056502" cy="10565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1A90B-1AA1-4015-80BE-B3931A2E6BED}">
      <dsp:nvSpPr>
        <dsp:cNvPr id="0" name=""/>
        <dsp:cNvSpPr/>
      </dsp:nvSpPr>
      <dsp:spPr>
        <a:xfrm>
          <a:off x="587143" y="2958207"/>
          <a:ext cx="11299974" cy="845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0879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Significance of sentences with key phrases</a:t>
          </a:r>
          <a:endParaRPr lang="en-US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7143" y="2958207"/>
        <a:ext cx="11299974" cy="845202"/>
      </dsp:txXfrm>
    </dsp:sp>
    <dsp:sp modelId="{702C6BB3-E27E-4E81-BFAA-50E042462F2F}">
      <dsp:nvSpPr>
        <dsp:cNvPr id="0" name=""/>
        <dsp:cNvSpPr/>
      </dsp:nvSpPr>
      <dsp:spPr>
        <a:xfrm>
          <a:off x="58892" y="2852556"/>
          <a:ext cx="1056502" cy="10565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5AFD-F646-4EC1-8033-8084626FAF7E}">
      <dsp:nvSpPr>
        <dsp:cNvPr id="0" name=""/>
        <dsp:cNvSpPr/>
      </dsp:nvSpPr>
      <dsp:spPr>
        <a:xfrm>
          <a:off x="0" y="690686"/>
          <a:ext cx="11057238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Topic based key phrase list preparation 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750085"/>
        <a:ext cx="10938440" cy="1098002"/>
      </dsp:txXfrm>
    </dsp:sp>
    <dsp:sp modelId="{E5AB4BFA-2049-42E7-8D6B-9E5287459235}">
      <dsp:nvSpPr>
        <dsp:cNvPr id="0" name=""/>
        <dsp:cNvSpPr/>
      </dsp:nvSpPr>
      <dsp:spPr>
        <a:xfrm>
          <a:off x="0" y="2094687"/>
          <a:ext cx="11057238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Text Summarization execution 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2154086"/>
        <a:ext cx="10938440" cy="10980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18AB3-64E4-4E0F-9D5A-C6CDB5853F98}">
      <dsp:nvSpPr>
        <dsp:cNvPr id="0" name=""/>
        <dsp:cNvSpPr/>
      </dsp:nvSpPr>
      <dsp:spPr>
        <a:xfrm>
          <a:off x="3123602" y="671972"/>
          <a:ext cx="2452516" cy="272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49"/>
              </a:lnTo>
              <a:lnTo>
                <a:pt x="2452516" y="131949"/>
              </a:lnTo>
              <a:lnTo>
                <a:pt x="2452516" y="27287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E0E5A-5236-4478-96D7-F058627FDAE0}">
      <dsp:nvSpPr>
        <dsp:cNvPr id="0" name=""/>
        <dsp:cNvSpPr/>
      </dsp:nvSpPr>
      <dsp:spPr>
        <a:xfrm>
          <a:off x="793805" y="671972"/>
          <a:ext cx="2329797" cy="282621"/>
        </a:xfrm>
        <a:custGeom>
          <a:avLst/>
          <a:gdLst/>
          <a:ahLst/>
          <a:cxnLst/>
          <a:rect l="0" t="0" r="0" b="0"/>
          <a:pathLst>
            <a:path>
              <a:moveTo>
                <a:pt x="2329797" y="0"/>
              </a:moveTo>
              <a:lnTo>
                <a:pt x="2329797" y="141693"/>
              </a:lnTo>
              <a:lnTo>
                <a:pt x="0" y="141693"/>
              </a:lnTo>
              <a:lnTo>
                <a:pt x="0" y="28262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14CE4-8087-4355-8549-AC1ACB4B9AEE}">
      <dsp:nvSpPr>
        <dsp:cNvPr id="0" name=""/>
        <dsp:cNvSpPr/>
      </dsp:nvSpPr>
      <dsp:spPr>
        <a:xfrm>
          <a:off x="2452516" y="885"/>
          <a:ext cx="1342172" cy="671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Dataset </a:t>
          </a:r>
        </a:p>
      </dsp:txBody>
      <dsp:txXfrm>
        <a:off x="2452516" y="885"/>
        <a:ext cx="1342172" cy="671086"/>
      </dsp:txXfrm>
    </dsp:sp>
    <dsp:sp modelId="{B693BF63-0808-4ACA-90C6-39476A173BF0}">
      <dsp:nvSpPr>
        <dsp:cNvPr id="0" name=""/>
        <dsp:cNvSpPr/>
      </dsp:nvSpPr>
      <dsp:spPr>
        <a:xfrm>
          <a:off x="122718" y="954593"/>
          <a:ext cx="1342172" cy="671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Portion 1 </a:t>
          </a:r>
        </a:p>
      </dsp:txBody>
      <dsp:txXfrm>
        <a:off x="122718" y="954593"/>
        <a:ext cx="1342172" cy="671086"/>
      </dsp:txXfrm>
    </dsp:sp>
    <dsp:sp modelId="{90B8BEC7-BD7F-494B-A788-DD55B01E47E1}">
      <dsp:nvSpPr>
        <dsp:cNvPr id="0" name=""/>
        <dsp:cNvSpPr/>
      </dsp:nvSpPr>
      <dsp:spPr>
        <a:xfrm>
          <a:off x="4905032" y="944849"/>
          <a:ext cx="1342172" cy="671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Portion 2 </a:t>
          </a:r>
        </a:p>
      </dsp:txBody>
      <dsp:txXfrm>
        <a:off x="4905032" y="944849"/>
        <a:ext cx="1342172" cy="671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91281-DA58-44B6-923F-7E866303B29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50258-818A-485E-8EB3-727E9769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50258-818A-485E-8EB3-727E97695A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50258-818A-485E-8EB3-727E97695A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8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50258-818A-485E-8EB3-727E97695A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50258-818A-485E-8EB3-727E97695A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50258-818A-485E-8EB3-727E97695A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1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50258-818A-485E-8EB3-727E97695A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2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50258-818A-485E-8EB3-727E97695A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6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50258-818A-485E-8EB3-727E97695A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9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1C8E-9D33-4708-AFB5-3B1DA963769B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9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CBB4-CF23-4AF0-B516-A767DEF2D470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D83B-E02D-49BC-98FD-4B71EDB820B1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4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08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 sz="1400" i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fld id="{5D20B770-56C0-4B53-8F99-0CA3499D1859}" type="datetime4">
              <a:rPr lang="en-US" smtClean="0"/>
              <a:pPr/>
              <a:t>December 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1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 err="1" smtClean="0"/>
              <a:t>Ahsanullah</a:t>
            </a:r>
            <a:r>
              <a:rPr lang="en-US" dirty="0" smtClean="0"/>
              <a:t> University of Science and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15094"/>
            <a:ext cx="2743200" cy="365125"/>
          </a:xfrm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defRPr>
            </a:lvl1pPr>
          </a:lstStyle>
          <a:p>
            <a:fld id="{E00FA7F8-23E1-408D-807A-6AD84C61E1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3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2DB-D105-4D96-9988-D736CA214E76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9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D9B7-E09E-49A3-82E4-95A9979789DB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197B-38D1-4640-8B4D-E8DD862410F2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BA7-A7F5-4354-9BFB-616C59770EBE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BFEF-39CB-4338-9B4A-929545F3CB55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4F-649F-438A-929B-689C59B4BFC5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4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CFD5-10AF-4F7D-8F40-AE38936E3C24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81BB3-B3D2-41DA-813C-51184522C9B0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FA7F8-23E1-408D-807A-6AD84C61E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tionary.org/wiki/I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ton.org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7" Type="http://schemas.openxmlformats.org/officeDocument/2006/relationships/hyperlink" Target="https://market.mashape.com/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xtsummarization.net/" TargetMode="External"/><Relationship Id="rId5" Type="http://schemas.openxmlformats.org/officeDocument/2006/relationships/hyperlink" Target="https://radimrehurek.com/gensim/" TargetMode="External"/><Relationship Id="rId4" Type="http://schemas.openxmlformats.org/officeDocument/2006/relationships/hyperlink" Target="http://mlg.ucd.ie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55" y="1637230"/>
            <a:ext cx="1207008" cy="1639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78085"/>
            <a:ext cx="121920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Ahsanullah</a:t>
            </a: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Science and Technology</a:t>
            </a: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3783" y="3551259"/>
            <a:ext cx="103961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No. : CSE 4250</a:t>
            </a: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: Project and Thesis - II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38" y="5020055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Text Summarization using Advanced Sentence Ranking Schemes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08" y="297656"/>
            <a:ext cx="10515600" cy="809157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Related Works (Contd.)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" y="1289785"/>
            <a:ext cx="11045792" cy="4887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latin typeface="Cambria" panose="02040503050406030204" pitchFamily="18" charset="0"/>
                <a:ea typeface="Cambria" panose="02040503050406030204" pitchFamily="18" charset="0"/>
              </a:rPr>
              <a:t>“An Algorithm for Summarization of Paragraph </a:t>
            </a:r>
            <a:r>
              <a:rPr lang="en-US" sz="35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Up-to </a:t>
            </a:r>
            <a:r>
              <a:rPr lang="en-US" sz="3500" b="1" dirty="0">
                <a:latin typeface="Cambria" panose="02040503050406030204" pitchFamily="18" charset="0"/>
                <a:ea typeface="Cambria" panose="02040503050406030204" pitchFamily="18" charset="0"/>
              </a:rPr>
              <a:t>One Third with the Help of Cue Words Comparison</a:t>
            </a:r>
            <a:r>
              <a:rPr lang="en-US" sz="35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”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Sentence Scoring features: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Cue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Custom Wordlist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Basic ID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Scores to be adjusted with sentence length.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27E7-800F-463A-B7E7-E29D5495A290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573253" cy="520398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Related Works </a:t>
            </a:r>
            <a:r>
              <a:rPr lang="en-US" dirty="0">
                <a:latin typeface="Cambria" panose="02040503050406030204" pitchFamily="18" charset="0"/>
              </a:rPr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909"/>
            <a:ext cx="11020124" cy="49160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800" b="1" dirty="0">
                <a:latin typeface="Cambria" panose="02040503050406030204" pitchFamily="18" charset="0"/>
              </a:rPr>
              <a:t>"Automated Bangla Text Summarization by Sentence Scoring and Ranking" </a:t>
            </a:r>
            <a:endParaRPr lang="en-US" sz="3800" b="1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Steps: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Preprocessing 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Sentence scoring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Sentence ranking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Summary generation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Dataset : 45 </a:t>
            </a:r>
            <a:r>
              <a:rPr lang="en-US" dirty="0">
                <a:latin typeface="Cambria" panose="02040503050406030204" pitchFamily="18" charset="0"/>
              </a:rPr>
              <a:t>Bangla articles from newspaper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Evaluation measure: Accuracy </a:t>
            </a:r>
            <a:r>
              <a:rPr lang="en-US" dirty="0">
                <a:latin typeface="Cambria" panose="02040503050406030204" pitchFamily="18" charset="0"/>
              </a:rPr>
              <a:t>83.57%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CE8D-3D27-4743-BEFE-DD8D7CC291C5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501"/>
            <a:ext cx="10515600" cy="549274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Related Works (Contd.) 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001" y="1443790"/>
            <a:ext cx="10874943" cy="4841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b="1" dirty="0">
                <a:latin typeface="Cambria" panose="02040503050406030204" pitchFamily="18" charset="0"/>
              </a:rPr>
              <a:t>“A Sentence Scoring Method for Extractive Text Summarization based on Natural Language </a:t>
            </a:r>
            <a:r>
              <a:rPr lang="en-US" sz="3500" b="1" dirty="0" smtClean="0">
                <a:latin typeface="Cambria" panose="02040503050406030204" pitchFamily="18" charset="0"/>
              </a:rPr>
              <a:t>Queries”</a:t>
            </a:r>
          </a:p>
          <a:p>
            <a:pPr marL="0" indent="0">
              <a:buNone/>
            </a:pPr>
            <a:endParaRPr lang="en-US" sz="2600" b="1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ambria" panose="02040503050406030204" pitchFamily="18" charset="0"/>
              </a:rPr>
              <a:t>Semantic and statistical analysis</a:t>
            </a:r>
            <a:endParaRPr lang="en-US" sz="26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mbria" panose="02040503050406030204" pitchFamily="18" charset="0"/>
              </a:rPr>
              <a:t>Implementation of scoring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>
                <a:latin typeface="Cambria" panose="02040503050406030204" pitchFamily="18" charset="0"/>
              </a:rPr>
              <a:t>Stop lists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>
                <a:latin typeface="Cambria" panose="02040503050406030204" pitchFamily="18" charset="0"/>
              </a:rPr>
              <a:t>POS tagging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ambria" panose="02040503050406030204" pitchFamily="18" charset="0"/>
              </a:rPr>
              <a:t>Considerations</a:t>
            </a:r>
            <a:endParaRPr lang="en-US" sz="2600" dirty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" panose="02040503050406030204" pitchFamily="18" charset="0"/>
              </a:rPr>
              <a:t>Stop-lists’ nature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latin typeface="Cambria" panose="02040503050406030204" pitchFamily="18" charset="0"/>
              </a:rPr>
              <a:t>Difference between sentence lengths</a:t>
            </a:r>
          </a:p>
          <a:p>
            <a:pPr marL="0" indent="0">
              <a:buNone/>
            </a:pPr>
            <a:endParaRPr lang="en-US" sz="2600" dirty="0">
              <a:latin typeface="Cambria" panose="020405030504060302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D517-7A8A-4CA7-8226-F4EFC3C1977C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3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31" y="1443566"/>
            <a:ext cx="11989869" cy="4937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latin typeface="Cambria" panose="02040503050406030204" pitchFamily="18" charset="0"/>
                <a:ea typeface="Cambria" panose="02040503050406030204" pitchFamily="18" charset="0"/>
              </a:rPr>
              <a:t>“Sentence Reduction for Automatic Text Summarization” </a:t>
            </a:r>
            <a:endParaRPr lang="en-US" sz="35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Resources: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Corpus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Lexicon</a:t>
            </a:r>
          </a:p>
          <a:p>
            <a:r>
              <a:rPr lang="en-US" dirty="0" err="1" smtClean="0">
                <a:latin typeface="Cambria" panose="02040503050406030204" pitchFamily="18" charset="0"/>
              </a:rPr>
              <a:t>WordNet</a:t>
            </a:r>
            <a:r>
              <a:rPr lang="en-US" dirty="0" smtClean="0">
                <a:latin typeface="Cambria" panose="02040503050406030204" pitchFamily="18" charset="0"/>
              </a:rPr>
              <a:t> Lexical Database 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Syntactic parser</a:t>
            </a:r>
          </a:p>
          <a:p>
            <a:pPr marL="0" indent="0">
              <a:buNone/>
            </a:pPr>
            <a:endParaRPr lang="en-US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</a:rPr>
              <a:t>Evaluation Result: Average success rate : 81.3%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2131" y="354363"/>
            <a:ext cx="10515600" cy="8284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Related Works </a:t>
            </a:r>
            <a:r>
              <a:rPr lang="en-US" dirty="0">
                <a:latin typeface="Cambria" panose="02040503050406030204" pitchFamily="18" charset="0"/>
              </a:rPr>
              <a:t>(Contd.)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DF84-8786-431B-BC69-765EE92B8B8B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523" y="1174282"/>
            <a:ext cx="11155681" cy="54575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3800" b="1" dirty="0">
                <a:latin typeface="Cambria" panose="02040503050406030204" pitchFamily="18" charset="0"/>
                <a:ea typeface="Cambria" panose="02040503050406030204" pitchFamily="18" charset="0"/>
              </a:rPr>
              <a:t>Corpus-based Web Document Summarization using, Statistical and Linguistic Approach” </a:t>
            </a:r>
            <a:endParaRPr lang="en-US" sz="3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000" dirty="0" smtClean="0"/>
              <a:t>Proposed Text Summarization Approach</a:t>
            </a:r>
          </a:p>
          <a:p>
            <a:r>
              <a:rPr lang="en-US" sz="3000" dirty="0" smtClean="0"/>
              <a:t>Identifying </a:t>
            </a:r>
            <a:r>
              <a:rPr lang="en-US" sz="3000" dirty="0"/>
              <a:t>T</a:t>
            </a:r>
            <a:r>
              <a:rPr lang="en-US" sz="3000" dirty="0" smtClean="0"/>
              <a:t>he Resourceful Document</a:t>
            </a:r>
          </a:p>
          <a:p>
            <a:r>
              <a:rPr lang="en-US" sz="3000" dirty="0" smtClean="0"/>
              <a:t>Extracting Text From Web Document</a:t>
            </a:r>
          </a:p>
          <a:p>
            <a:r>
              <a:rPr lang="en-US" sz="3000" dirty="0" smtClean="0"/>
              <a:t>Summarization Of Text</a:t>
            </a:r>
          </a:p>
          <a:p>
            <a:pPr marL="0" indent="0">
              <a:buNone/>
            </a:pPr>
            <a:r>
              <a:rPr lang="en-US" sz="3000" dirty="0" smtClean="0"/>
              <a:t>       -Using Sentence Weight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 -Using Subject Weight</a:t>
            </a:r>
          </a:p>
          <a:p>
            <a:pPr marL="0" indent="0">
              <a:buNone/>
            </a:pPr>
            <a:endParaRPr lang="en-US" sz="3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/>
              <a:t>Average </a:t>
            </a:r>
            <a:r>
              <a:rPr lang="en-US" sz="3000" dirty="0"/>
              <a:t>success </a:t>
            </a:r>
            <a:r>
              <a:rPr lang="en-US" sz="3000" dirty="0" smtClean="0"/>
              <a:t>rate: </a:t>
            </a:r>
            <a:r>
              <a:rPr lang="en-US" sz="3000" dirty="0"/>
              <a:t>68.43%.</a:t>
            </a:r>
            <a:endParaRPr lang="en-US" sz="30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85523" y="46764"/>
            <a:ext cx="10515600" cy="8669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Related Works </a:t>
            </a:r>
            <a:r>
              <a:rPr lang="en-US" dirty="0">
                <a:latin typeface="Cambria" panose="02040503050406030204" pitchFamily="18" charset="0"/>
              </a:rPr>
              <a:t>(Contd.)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FFE3-561A-4497-B33C-4A7FB8EC2F48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15" y="143223"/>
            <a:ext cx="10515600" cy="5589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Related Works (Contd.)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15" y="818148"/>
            <a:ext cx="11328933" cy="5727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 smtClean="0">
                <a:latin typeface="Cambria" panose="02040503050406030204" pitchFamily="18" charset="0"/>
              </a:rPr>
              <a:t>"</a:t>
            </a:r>
            <a:r>
              <a:rPr lang="en-US" sz="3500" b="1" dirty="0">
                <a:latin typeface="Cambria" panose="02040503050406030204" pitchFamily="18" charset="0"/>
              </a:rPr>
              <a:t>Automatic Text Summarization Using a Machine Learning </a:t>
            </a:r>
            <a:r>
              <a:rPr lang="en-US" sz="3500" b="1" dirty="0" smtClean="0">
                <a:latin typeface="Cambria" panose="02040503050406030204" pitchFamily="18" charset="0"/>
              </a:rPr>
              <a:t>Approach”</a:t>
            </a:r>
          </a:p>
          <a:p>
            <a:pPr marL="0" indent="0">
              <a:buNone/>
            </a:pPr>
            <a:endParaRPr lang="en-US" sz="2500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Cambria" panose="02040503050406030204" pitchFamily="18" charset="0"/>
              </a:rPr>
              <a:t>Machine learning approach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Cambria" panose="02040503050406030204" pitchFamily="18" charset="0"/>
              </a:rPr>
              <a:t>Two classical algorithms : C4.5 and Naïve Bayes </a:t>
            </a:r>
          </a:p>
          <a:p>
            <a:pPr marL="0" indent="0">
              <a:buNone/>
            </a:pPr>
            <a:endParaRPr lang="en-US" sz="1000" dirty="0" smtClean="0">
              <a:latin typeface="Cambria" panose="020405030504060302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>
                <a:latin typeface="Cambria" panose="02040503050406030204" pitchFamily="18" charset="0"/>
              </a:rPr>
              <a:t>TIPSTER Document Base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500" dirty="0">
                <a:latin typeface="Cambria" panose="02040503050406030204" pitchFamily="18" charset="0"/>
              </a:rPr>
              <a:t>33658 Documents </a:t>
            </a:r>
            <a:endParaRPr lang="en-US" sz="1000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Cambria" panose="02040503050406030204" pitchFamily="18" charset="0"/>
              </a:rPr>
              <a:t>Evaluation result: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21592"/>
              </p:ext>
            </p:extLst>
          </p:nvPr>
        </p:nvGraphicFramePr>
        <p:xfrm>
          <a:off x="1487907" y="5047600"/>
          <a:ext cx="9865893" cy="13745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10501"/>
                <a:gridCol w="2608446"/>
                <a:gridCol w="2646946"/>
              </a:tblGrid>
              <a:tr h="498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Cambria" panose="02040503050406030204" pitchFamily="18" charset="0"/>
                        </a:rPr>
                        <a:t>Compression Rate</a:t>
                      </a:r>
                      <a:endParaRPr lang="en-US" sz="2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  <a:latin typeface="Cambria" panose="02040503050406030204" pitchFamily="18" charset="0"/>
                        </a:rPr>
                        <a:t>Precision / Recall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9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smtClean="0">
                          <a:effectLst/>
                          <a:latin typeface="Cambria" panose="02040503050406030204" pitchFamily="18" charset="0"/>
                        </a:rPr>
                        <a:t>Automatically </a:t>
                      </a:r>
                      <a:r>
                        <a:rPr lang="en-US" sz="2500" dirty="0">
                          <a:effectLst/>
                          <a:latin typeface="Cambria" panose="02040503050406030204" pitchFamily="18" charset="0"/>
                        </a:rPr>
                        <a:t>Produced Summary</a:t>
                      </a:r>
                      <a:endParaRPr lang="en-US" sz="2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r>
                        <a:rPr lang="en-US" sz="2500" dirty="0" smtClean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r>
                        <a:rPr lang="en-US" sz="2500" dirty="0">
                          <a:effectLst/>
                          <a:latin typeface="Cambria" panose="02040503050406030204" pitchFamily="18" charset="0"/>
                        </a:rPr>
                        <a:t>%</a:t>
                      </a:r>
                      <a:endParaRPr lang="en-US" sz="2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smtClean="0">
                          <a:effectLst/>
                          <a:latin typeface="Cambria" panose="02040503050406030204" pitchFamily="18" charset="0"/>
                        </a:rPr>
                        <a:t>30.79 </a:t>
                      </a:r>
                      <a:r>
                        <a:rPr lang="en-US" sz="2500" dirty="0">
                          <a:effectLst/>
                          <a:latin typeface="Cambria" panose="02040503050406030204" pitchFamily="18" charset="0"/>
                        </a:rPr>
                        <a:t>± </a:t>
                      </a:r>
                      <a:r>
                        <a:rPr lang="en-US" sz="2500" dirty="0" smtClean="0">
                          <a:effectLst/>
                          <a:latin typeface="Cambria" panose="02040503050406030204" pitchFamily="18" charset="0"/>
                        </a:rPr>
                        <a:t>3.96</a:t>
                      </a:r>
                      <a:endParaRPr lang="en-US" sz="2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A73E-308D-47ED-A535-ED18949971B4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15" y="200769"/>
            <a:ext cx="10515600" cy="558900"/>
          </a:xfrm>
        </p:spPr>
        <p:txBody>
          <a:bodyPr>
            <a:no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Related Works (Contd.)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815" y="845345"/>
            <a:ext cx="11511012" cy="589234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500" b="1" dirty="0" smtClean="0">
                <a:latin typeface="Cambria" panose="02040503050406030204" pitchFamily="18" charset="0"/>
              </a:rPr>
              <a:t>“</a:t>
            </a:r>
            <a:r>
              <a:rPr lang="en-US" sz="3500" b="1" dirty="0">
                <a:latin typeface="Cambria" panose="02040503050406030204" pitchFamily="18" charset="0"/>
              </a:rPr>
              <a:t>Extractive Summarization Using Supervised and Semi-Supervised Learning</a:t>
            </a:r>
            <a:r>
              <a:rPr lang="en-US" sz="3500" b="1" dirty="0" smtClean="0">
                <a:latin typeface="Cambria" panose="02040503050406030204" pitchFamily="18" charset="0"/>
              </a:rPr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Cambria" panose="02040503050406030204" pitchFamily="18" charset="0"/>
              </a:rPr>
              <a:t> </a:t>
            </a:r>
            <a:r>
              <a:rPr lang="en-US" sz="2300" dirty="0" smtClean="0">
                <a:latin typeface="Cambria" panose="02040503050406030204" pitchFamily="18" charset="0"/>
              </a:rPr>
              <a:t>Combination of supervised and semi supervised learning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Cambria" panose="02040503050406030204" pitchFamily="18" charset="0"/>
              </a:rPr>
              <a:t>Classifier : SVM , Naïve Bayes</a:t>
            </a:r>
          </a:p>
          <a:p>
            <a:pPr marL="0" indent="0">
              <a:buNone/>
            </a:pPr>
            <a:endParaRPr lang="en-US" sz="1000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300" dirty="0" smtClean="0">
                <a:latin typeface="Cambria" panose="02040503050406030204" pitchFamily="18" charset="0"/>
              </a:rPr>
              <a:t>Dataset: DUC 2001</a:t>
            </a:r>
            <a:endParaRPr lang="en-US" sz="23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300" dirty="0">
                <a:latin typeface="Cambria" panose="02040503050406030204" pitchFamily="18" charset="0"/>
              </a:rPr>
              <a:t>ROUGE Evaluation Result 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30035"/>
              </p:ext>
            </p:extLst>
          </p:nvPr>
        </p:nvGraphicFramePr>
        <p:xfrm>
          <a:off x="2377440" y="4147888"/>
          <a:ext cx="7623209" cy="25199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70656"/>
                <a:gridCol w="1687705"/>
                <a:gridCol w="1834462"/>
                <a:gridCol w="1830386"/>
              </a:tblGrid>
              <a:tr h="644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Learning Approaches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ROUGE -1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ROUGE -2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ROUGE – L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2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PSVM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0.358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0.082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0.323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2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NBC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0.353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0.061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0.317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2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COT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mbria" panose="02040503050406030204" pitchFamily="18" charset="0"/>
                        </a:rPr>
                        <a:t>0.366</a:t>
                      </a:r>
                      <a:endParaRPr lang="en-US" sz="22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0.090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 panose="02040503050406030204" pitchFamily="18" charset="0"/>
                        </a:rPr>
                        <a:t>0.329</a:t>
                      </a:r>
                      <a:endParaRPr lang="en-US" sz="22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37FB-19DC-433E-8D8C-FAA050701F8C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446" y="1232034"/>
            <a:ext cx="10650354" cy="49449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b="1" dirty="0">
                <a:latin typeface="Cambria" panose="02040503050406030204" pitchFamily="18" charset="0"/>
              </a:rPr>
              <a:t>“Random Forest Classifier Based Multi-Document Summarization System</a:t>
            </a:r>
            <a:r>
              <a:rPr lang="en-US" sz="3500" b="1" dirty="0" smtClean="0">
                <a:latin typeface="Cambria" panose="02040503050406030204" pitchFamily="18" charset="0"/>
              </a:rPr>
              <a:t>”</a:t>
            </a:r>
          </a:p>
          <a:p>
            <a:pPr marL="0" indent="0">
              <a:buNone/>
            </a:pPr>
            <a:endParaRPr lang="en-US" sz="2600" b="1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mbria" panose="02040503050406030204" pitchFamily="18" charset="0"/>
              </a:rPr>
              <a:t>Multi document summarization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Data </a:t>
            </a:r>
            <a:r>
              <a:rPr lang="en-US" dirty="0"/>
              <a:t>Set : DUC 2002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Evaluation result: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Recall : 0.864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Precision : 0.986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600" dirty="0" smtClean="0">
              <a:latin typeface="Cambria" panose="0204050305040603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3446" y="152551"/>
            <a:ext cx="10515600" cy="93428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Related Works </a:t>
            </a:r>
            <a:r>
              <a:rPr lang="en-US" dirty="0">
                <a:latin typeface="Cambria" panose="02040503050406030204" pitchFamily="18" charset="0"/>
              </a:rPr>
              <a:t>(Contd.)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7A97-1BBC-4FF5-B784-708BB0533FF2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92" y="1212782"/>
            <a:ext cx="11020925" cy="5053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sz="35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TextRank</a:t>
            </a:r>
            <a:r>
              <a:rPr lang="en-US" sz="35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- Bringing Order into Texts”</a:t>
            </a:r>
          </a:p>
          <a:p>
            <a:pPr marL="0" indent="0">
              <a:buNone/>
            </a:pPr>
            <a:endParaRPr lang="en-US" sz="35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5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Graph </a:t>
            </a: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based ranking algorithm for sentence </a:t>
            </a: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extraction applied </a:t>
            </a: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on text summarization</a:t>
            </a: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endParaRPr lang="en-US" sz="35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600" b="1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mbria" panose="02040503050406030204" pitchFamily="18" charset="0"/>
              </a:rPr>
              <a:t>Graphical representation of texts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mbria" panose="02040503050406030204" pitchFamily="18" charset="0"/>
              </a:rPr>
              <a:t>Measurement of similarity as overlap of contents</a:t>
            </a:r>
            <a:endParaRPr lang="en-US" sz="2800" dirty="0"/>
          </a:p>
          <a:p>
            <a:pPr marL="0" indent="0">
              <a:buNone/>
            </a:pPr>
            <a:endParaRPr lang="en-US" sz="2600" dirty="0" smtClean="0">
              <a:latin typeface="Cambria" panose="0204050305040603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3446" y="152551"/>
            <a:ext cx="10515600" cy="93428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Related Works </a:t>
            </a:r>
            <a:r>
              <a:rPr lang="en-US" dirty="0">
                <a:latin typeface="Cambria" panose="02040503050406030204" pitchFamily="18" charset="0"/>
              </a:rPr>
              <a:t>(Contd.)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C6DE-7271-4EE7-A66B-DD6B9B8686CF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44377" cy="597401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Related Works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4657"/>
            <a:ext cx="10515600" cy="5505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latin typeface="Cambria" panose="02040503050406030204" pitchFamily="18" charset="0"/>
              </a:rPr>
              <a:t>“A Multi Document Summarization System Based on Statistics and Linguistic Treatment</a:t>
            </a:r>
            <a:r>
              <a:rPr lang="en-US" sz="3500" b="1" dirty="0" smtClean="0">
                <a:latin typeface="Cambria" panose="02040503050406030204" pitchFamily="18" charset="0"/>
              </a:rPr>
              <a:t>” 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mbria" panose="02040503050406030204" pitchFamily="18" charset="0"/>
              </a:rPr>
              <a:t>Multi document summarization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mbria" panose="02040503050406030204" pitchFamily="18" charset="0"/>
              </a:rPr>
              <a:t>Dataset : DUC 2002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</a:rPr>
              <a:t>Experimental Result: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Cambria" panose="020405030504060302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04263"/>
              </p:ext>
            </p:extLst>
          </p:nvPr>
        </p:nvGraphicFramePr>
        <p:xfrm>
          <a:off x="1454481" y="4598647"/>
          <a:ext cx="8276659" cy="141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9155"/>
                <a:gridCol w="36475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ambria" panose="02040503050406030204" pitchFamily="18" charset="0"/>
                        </a:rPr>
                        <a:t>Task</a:t>
                      </a:r>
                      <a:endParaRPr lang="en-US" sz="25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ambria" panose="02040503050406030204" pitchFamily="18" charset="0"/>
                        </a:rPr>
                        <a:t>F Score</a:t>
                      </a:r>
                      <a:r>
                        <a:rPr lang="en-US" sz="2500" baseline="0" dirty="0" smtClean="0">
                          <a:latin typeface="Cambria" panose="02040503050406030204" pitchFamily="18" charset="0"/>
                        </a:rPr>
                        <a:t> Improvement </a:t>
                      </a:r>
                      <a:endParaRPr lang="en-US" sz="25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ambria" panose="02040503050406030204" pitchFamily="18" charset="0"/>
                        </a:rPr>
                        <a:t>200 Words</a:t>
                      </a:r>
                      <a:r>
                        <a:rPr lang="en-US" sz="2500" baseline="0" dirty="0" smtClean="0">
                          <a:latin typeface="Cambria" panose="02040503050406030204" pitchFamily="18" charset="0"/>
                        </a:rPr>
                        <a:t> Summary</a:t>
                      </a:r>
                      <a:endParaRPr lang="en-US" sz="25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ambria" panose="02040503050406030204" pitchFamily="18" charset="0"/>
                        </a:rPr>
                        <a:t>50%</a:t>
                      </a:r>
                      <a:endParaRPr lang="en-US" sz="25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ambria" panose="02040503050406030204" pitchFamily="18" charset="0"/>
                        </a:rPr>
                        <a:t>400 Words Summary </a:t>
                      </a:r>
                      <a:endParaRPr lang="en-US" sz="25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Cambria" panose="02040503050406030204" pitchFamily="18" charset="0"/>
                        </a:rPr>
                        <a:t>2%</a:t>
                      </a:r>
                      <a:endParaRPr lang="en-US" sz="25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BB76-B0BE-4C40-96BA-EA40BA85ACE6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22" y="875899"/>
            <a:ext cx="10545278" cy="530106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Mr. Mohammad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Moinul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Hoque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Associate Professor, Department of CSE, AUST.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lvl="1"/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Naznin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Mitu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14.02.04.016</a:t>
            </a:r>
          </a:p>
          <a:p>
            <a:pPr lvl="1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Sk.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Tasbiha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ID: 14.02.04.025</a:t>
            </a:r>
          </a:p>
          <a:p>
            <a:pPr lvl="1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Sarah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Nuzhat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Khan	ID: 14.02.04.064</a:t>
            </a:r>
          </a:p>
          <a:p>
            <a:pPr lvl="1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Siam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Ansary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14.02.04.104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25FA-9208-43B4-8F7F-87D28A23798F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257" y="80453"/>
            <a:ext cx="10515600" cy="799532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Related Works (Contd.)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4427"/>
            <a:ext cx="12192000" cy="2417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b="1" dirty="0" smtClean="0">
                <a:latin typeface="Cambria" panose="02040503050406030204" pitchFamily="18" charset="0"/>
              </a:rPr>
              <a:t>“</a:t>
            </a:r>
            <a:r>
              <a:rPr lang="en-US" sz="3500" b="1" dirty="0">
                <a:latin typeface="Cambria" panose="02040503050406030204" pitchFamily="18" charset="0"/>
              </a:rPr>
              <a:t>Automatic Document </a:t>
            </a:r>
            <a:r>
              <a:rPr lang="en-US" sz="3500" b="1" dirty="0" smtClean="0">
                <a:latin typeface="Cambria" panose="02040503050406030204" pitchFamily="18" charset="0"/>
              </a:rPr>
              <a:t>Summarization </a:t>
            </a:r>
            <a:r>
              <a:rPr lang="en-US" sz="3500" b="1" dirty="0">
                <a:latin typeface="Cambria" panose="02040503050406030204" pitchFamily="18" charset="0"/>
              </a:rPr>
              <a:t>using Sentiment Analysis</a:t>
            </a:r>
            <a:r>
              <a:rPr lang="en-US" sz="3500" b="1" dirty="0" smtClean="0">
                <a:latin typeface="Cambria" panose="02040503050406030204" pitchFamily="18" charset="0"/>
              </a:rPr>
              <a:t>”</a:t>
            </a:r>
          </a:p>
          <a:p>
            <a:pPr marL="0" indent="0">
              <a:buNone/>
            </a:pPr>
            <a:endParaRPr lang="en-US" sz="800" b="1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ambria" panose="02040503050406030204" pitchFamily="18" charset="0"/>
              </a:rPr>
              <a:t>Prioritization of neutral sentences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7421-C01E-456F-A71F-78557D947E99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5116" y="3866691"/>
            <a:ext cx="12197116" cy="2341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500" b="1" dirty="0" smtClean="0">
                <a:latin typeface="Cambria" panose="02040503050406030204" pitchFamily="18" charset="0"/>
              </a:rPr>
              <a:t>“Using Sentiment-Analysis for Text Information Extraction”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b="1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ambria" panose="02040503050406030204" pitchFamily="18" charset="0"/>
              </a:rPr>
              <a:t>Prioritization of fragments with highest emotional charge </a:t>
            </a:r>
          </a:p>
        </p:txBody>
      </p:sp>
    </p:spTree>
    <p:extLst>
      <p:ext uri="{BB962C8B-B14F-4D97-AF65-F5344CB8AC3E}">
        <p14:creationId xmlns:p14="http://schemas.microsoft.com/office/powerpoint/2010/main" val="35319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Research Problems</a:t>
            </a:r>
            <a:endParaRPr lang="en-US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47666805"/>
              </p:ext>
            </p:extLst>
          </p:nvPr>
        </p:nvGraphicFramePr>
        <p:xfrm>
          <a:off x="271849" y="1771135"/>
          <a:ext cx="11318789" cy="4110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670-DEBA-45E6-83EC-A056398F43C8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0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9362"/>
            <a:ext cx="10184027" cy="756917"/>
          </a:xfrm>
        </p:spPr>
        <p:txBody>
          <a:bodyPr>
            <a:normAutofit/>
          </a:bodyPr>
          <a:lstStyle/>
          <a:p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Combinations of criteria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24561028"/>
              </p:ext>
            </p:extLst>
          </p:nvPr>
        </p:nvGraphicFramePr>
        <p:xfrm>
          <a:off x="148282" y="2150076"/>
          <a:ext cx="11944864" cy="4226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E8D0-E36D-4FB5-93BF-97F453EBCBF2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133099"/>
            <a:ext cx="10914875" cy="117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Model 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3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B770-56C0-4B53-8F99-0CA3499D1859}" type="datetime4">
              <a:rPr lang="en-US" smtClean="0"/>
              <a:pPr/>
              <a:t>December 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98181"/>
            <a:ext cx="10914875" cy="91028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</a:t>
            </a:r>
            <a:r>
              <a:rPr lang="en-US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Model  </a:t>
            </a:r>
            <a:endParaRPr lang="en-US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960180"/>
            <a:ext cx="5082746" cy="868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Steps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 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337096"/>
              </p:ext>
            </p:extLst>
          </p:nvPr>
        </p:nvGraphicFramePr>
        <p:xfrm>
          <a:off x="296562" y="2174789"/>
          <a:ext cx="11057238" cy="4002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3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8D55AFD-F646-4EC1-8033-8084626F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D8D55AFD-F646-4EC1-8033-8084626F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D8D55AFD-F646-4EC1-8033-8084626F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5AB4BFA-2049-42E7-8D6B-9E5287459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E5AB4BFA-2049-42E7-8D6B-9E5287459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E5AB4BFA-2049-42E7-8D6B-9E5287459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B770-56C0-4B53-8F99-0CA3499D1859}" type="datetime4">
              <a:rPr lang="en-US" smtClean="0"/>
              <a:pPr/>
              <a:t>December 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3254" y="185430"/>
            <a:ext cx="10914875" cy="76192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</a:t>
            </a:r>
            <a:r>
              <a:rPr lang="en-US" sz="48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Model  </a:t>
            </a:r>
            <a:endParaRPr lang="en-US" sz="48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3254" y="848575"/>
            <a:ext cx="10914875" cy="617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Topic based key phrase list preparation </a:t>
            </a:r>
            <a:r>
              <a:rPr lang="en-US" sz="30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 </a:t>
            </a:r>
            <a:endParaRPr lang="en-US" sz="30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03" y="1834690"/>
            <a:ext cx="35337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00" y="1038225"/>
            <a:ext cx="6924675" cy="58197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B770-56C0-4B53-8F99-0CA3499D1859}" type="datetime4">
              <a:rPr lang="en-US" smtClean="0"/>
              <a:pPr/>
              <a:t>December 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4220"/>
            <a:ext cx="10914875" cy="76192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</a:t>
            </a:r>
            <a:r>
              <a:rPr lang="en-US" sz="48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Model  </a:t>
            </a:r>
            <a:endParaRPr lang="en-US" sz="48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9869"/>
            <a:ext cx="10914875" cy="617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Text Summarization execution   </a:t>
            </a:r>
            <a:r>
              <a:rPr lang="en-US" sz="30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 </a:t>
            </a:r>
            <a:endParaRPr lang="en-US" sz="30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54" y="185430"/>
            <a:ext cx="10914875" cy="1176717"/>
          </a:xfrm>
        </p:spPr>
        <p:txBody>
          <a:bodyPr>
            <a:normAutofit fontScale="90000"/>
          </a:bodyPr>
          <a:lstStyle/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Model </a:t>
            </a:r>
            <a: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</a:br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</a:t>
            </a:r>
            <a:r>
              <a:rPr lang="en-US" sz="4200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5" y="1713470"/>
            <a:ext cx="11819823" cy="47932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Key phrase extraction </a:t>
            </a:r>
          </a:p>
          <a:p>
            <a:pPr marL="0" indent="0">
              <a:buNone/>
            </a:pPr>
            <a:endParaRPr lang="en-US" sz="3600" b="1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Steps:</a:t>
            </a:r>
          </a:p>
          <a:p>
            <a:pPr lvl="0"/>
            <a:r>
              <a:rPr lang="en-US" sz="3500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Splitting </a:t>
            </a:r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document sequences </a:t>
            </a:r>
            <a:r>
              <a:rPr lang="en-US" sz="3500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of contiguous </a:t>
            </a:r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words</a:t>
            </a:r>
          </a:p>
          <a:p>
            <a:pPr lvl="0"/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Calculating </a:t>
            </a:r>
            <a:r>
              <a:rPr lang="en-US" sz="3500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the “score” of each individual word </a:t>
            </a:r>
            <a:endParaRPr lang="en-US" sz="3500" dirty="0" smtClean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  <a:p>
            <a:pPr lvl="0"/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For </a:t>
            </a:r>
            <a:r>
              <a:rPr lang="en-US" sz="3500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each candidate keyword, </a:t>
            </a:r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addition </a:t>
            </a:r>
            <a:r>
              <a:rPr lang="en-US" sz="3500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the word scores of its constituent </a:t>
            </a:r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words</a:t>
            </a:r>
            <a:endParaRPr lang="en-US" sz="35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E4E4-F6EF-4711-9EA4-09FF3B4FC277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4" y="1307491"/>
            <a:ext cx="10515600" cy="537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Key phrase extraction Example:</a:t>
            </a:r>
            <a:endParaRPr lang="en-US" sz="3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5328" y="1901700"/>
            <a:ext cx="53997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[ “A” , “scoop”, “of” , “ice”, “cream”]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42021" y="2171729"/>
            <a:ext cx="770021" cy="96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023" y="1895398"/>
            <a:ext cx="50837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Sentence : “A scoop of ice cream”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379" y="2609420"/>
            <a:ext cx="53997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[ </a:t>
            </a:r>
            <a:r>
              <a:rPr lang="en-US" sz="2800" b="1" dirty="0" smtClean="0">
                <a:solidFill>
                  <a:srgbClr val="FF0000"/>
                </a:solidFill>
              </a:rPr>
              <a:t>“A” </a:t>
            </a:r>
            <a:r>
              <a:rPr lang="en-US" sz="2800" dirty="0" smtClean="0"/>
              <a:t>, “scoop”, </a:t>
            </a:r>
            <a:r>
              <a:rPr lang="en-US" sz="2800" b="1" dirty="0" smtClean="0">
                <a:solidFill>
                  <a:srgbClr val="FF0000"/>
                </a:solidFill>
              </a:rPr>
              <a:t>“of”</a:t>
            </a:r>
            <a:r>
              <a:rPr lang="en-US" sz="2800" dirty="0" smtClean="0"/>
              <a:t> , “ice”, “cream”]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6670" y="2838362"/>
            <a:ext cx="770021" cy="96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99181" y="2584150"/>
            <a:ext cx="4572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[  </a:t>
            </a:r>
            <a:r>
              <a:rPr lang="en-US" sz="2800" b="1" u="sng" dirty="0" smtClean="0"/>
              <a:t>“scoop”</a:t>
            </a:r>
            <a:r>
              <a:rPr lang="en-US" sz="2800" b="1" dirty="0" smtClean="0"/>
              <a:t> , </a:t>
            </a:r>
            <a:r>
              <a:rPr lang="en-US" sz="2800" b="1" u="sng" dirty="0" smtClean="0"/>
              <a:t>“ice”, “cream” </a:t>
            </a:r>
            <a:r>
              <a:rPr lang="en-US" sz="2800" dirty="0" smtClean="0"/>
              <a:t>]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73254" y="3475813"/>
                <a:ext cx="6352672" cy="837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𝑠𝑐𝑜𝑜𝑝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𝑑𝑒𝑔𝑟𝑒𝑒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𝑠𝑐𝑜𝑜𝑝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𝑓𝑟𝑒𝑞𝑢𝑒𝑛𝑐𝑦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𝑠𝑐𝑜𝑜𝑝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 smtClean="0">
                    <a:effectLst/>
                    <a:latin typeface="+mj-lt"/>
                    <a:ea typeface="CMU Concrete" panose="02000603000000000000" pitchFamily="2" charset="0"/>
                    <a:cs typeface="CMU Concrete" panose="02000603000000000000" pitchFamily="2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dirty="0" smtClean="0">
                    <a:effectLst/>
                    <a:latin typeface="+mj-lt"/>
                    <a:ea typeface="CMU Concrete" panose="02000603000000000000" pitchFamily="2" charset="0"/>
                    <a:cs typeface="CMU Concrete" panose="02000603000000000000" pitchFamily="2" charset="0"/>
                  </a:rPr>
                  <a:t> =1</a:t>
                </a:r>
                <a:endParaRPr lang="en-US" sz="2800" dirty="0">
                  <a:effectLst/>
                  <a:latin typeface="+mj-lt"/>
                  <a:ea typeface="CMU Concrete" panose="02000603000000000000" pitchFamily="2" charset="0"/>
                  <a:cs typeface="CMU Concrete" panose="02000603000000000000" pitchFamily="2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4" y="3475813"/>
                <a:ext cx="6352672" cy="837986"/>
              </a:xfrm>
              <a:prstGeom prst="rect">
                <a:avLst/>
              </a:prstGeom>
              <a:blipFill rotWithShape="0"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4379" y="4532264"/>
                <a:ext cx="5101389" cy="837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𝑖𝑐𝑒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𝑑𝑒𝑔𝑟𝑒𝑒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𝑖𝑐𝑒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𝑓𝑟𝑒𝑞𝑢𝑒𝑛𝑐𝑦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𝑖𝑐𝑒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 smtClean="0">
                    <a:effectLst/>
                    <a:latin typeface="+mj-lt"/>
                    <a:ea typeface="CMU Concrete" panose="02000603000000000000" pitchFamily="2" charset="0"/>
                    <a:cs typeface="CMU Concrete" panose="02000603000000000000" pitchFamily="2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dirty="0" smtClean="0">
                    <a:effectLst/>
                    <a:latin typeface="+mj-lt"/>
                    <a:ea typeface="CMU Concrete" panose="02000603000000000000" pitchFamily="2" charset="0"/>
                    <a:cs typeface="CMU Concrete" panose="02000603000000000000" pitchFamily="2" charset="0"/>
                  </a:rPr>
                  <a:t> =2</a:t>
                </a:r>
                <a:endParaRPr lang="en-US" sz="2800" dirty="0">
                  <a:effectLst/>
                  <a:latin typeface="+mj-lt"/>
                  <a:ea typeface="CMU Concrete" panose="02000603000000000000" pitchFamily="2" charset="0"/>
                  <a:cs typeface="CMU Concrete" panose="02000603000000000000" pitchFamily="2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9" y="4532264"/>
                <a:ext cx="5101389" cy="837986"/>
              </a:xfrm>
              <a:prstGeom prst="rect">
                <a:avLst/>
              </a:prstGeom>
              <a:blipFill rotWithShape="0">
                <a:blip r:embed="rId3"/>
                <a:stretch>
                  <a:fillRect r="-1912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681852" y="4548754"/>
                <a:ext cx="6286902" cy="837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𝑐𝑟𝑒𝑎𝑚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𝑑𝑒𝑔𝑟𝑒𝑒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𝑐𝑟𝑒𝑎𝑚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𝑓𝑟𝑒𝑞𝑢𝑒𝑛𝑐𝑦</m:t>
                        </m:r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𝑐𝑟𝑒𝑎𝑚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 smtClean="0">
                    <a:effectLst/>
                    <a:latin typeface="+mj-lt"/>
                    <a:ea typeface="CMU Concrete" panose="02000603000000000000" pitchFamily="2" charset="0"/>
                    <a:cs typeface="CMU Concrete" panose="02000603000000000000" pitchFamily="2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dirty="0" smtClean="0">
                    <a:effectLst/>
                    <a:latin typeface="+mj-lt"/>
                    <a:ea typeface="CMU Concrete" panose="02000603000000000000" pitchFamily="2" charset="0"/>
                    <a:cs typeface="CMU Concrete" panose="02000603000000000000" pitchFamily="2" charset="0"/>
                  </a:rPr>
                  <a:t> =2</a:t>
                </a:r>
                <a:endParaRPr lang="en-US" sz="2800" dirty="0">
                  <a:effectLst/>
                  <a:latin typeface="+mj-lt"/>
                  <a:ea typeface="CMU Concrete" panose="02000603000000000000" pitchFamily="2" charset="0"/>
                  <a:cs typeface="CMU Concrete" panose="02000603000000000000" pitchFamily="2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852" y="4548754"/>
                <a:ext cx="6286902" cy="837986"/>
              </a:xfrm>
              <a:prstGeom prst="rect">
                <a:avLst/>
              </a:prstGeom>
              <a:blipFill rotWithShape="0"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51490" y="5637497"/>
                <a:ext cx="4793381" cy="553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𝑖𝑐𝑒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𝑐𝑟𝑒𝑎𝑚</m:t>
                        </m:r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800" dirty="0" smtClean="0">
                    <a:effectLst/>
                    <a:latin typeface="+mj-lt"/>
                    <a:ea typeface="CMU Concrete" panose="02000603000000000000" pitchFamily="2" charset="0"/>
                    <a:cs typeface="CMU Concrete" panose="02000603000000000000" pitchFamily="2" charset="0"/>
                  </a:rPr>
                  <a:t>2 + 2 = 4 </a:t>
                </a:r>
                <a:endParaRPr lang="en-US" sz="2800" dirty="0">
                  <a:effectLst/>
                  <a:latin typeface="+mj-lt"/>
                  <a:ea typeface="CMU Concrete" panose="02000603000000000000" pitchFamily="2" charset="0"/>
                  <a:cs typeface="CMU Concrete" panose="02000603000000000000" pitchFamily="2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90" y="5637497"/>
                <a:ext cx="4793381" cy="553357"/>
              </a:xfrm>
              <a:prstGeom prst="rect">
                <a:avLst/>
              </a:prstGeom>
              <a:blipFill rotWithShape="0">
                <a:blip r:embed="rId5"/>
                <a:stretch>
                  <a:fillRect t="-9890" b="-2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70C3-6646-47DC-A47B-878701D5685C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73254" y="185430"/>
            <a:ext cx="10914875" cy="1176717"/>
          </a:xfrm>
        </p:spPr>
        <p:txBody>
          <a:bodyPr>
            <a:normAutofit fontScale="90000"/>
          </a:bodyPr>
          <a:lstStyle/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Model </a:t>
            </a:r>
            <a: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</a:br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phases(Contd.)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94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4" grpId="0"/>
      <p:bldP spid="16" grpId="0"/>
      <p:bldP spid="17" grpId="0"/>
      <p:bldP spid="18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4" y="1625792"/>
            <a:ext cx="7487654" cy="26857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Pre processing </a:t>
            </a:r>
            <a:endParaRPr lang="en-US" sz="38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Heading and body separation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Stop words removal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Lemmatization </a:t>
            </a:r>
            <a:endParaRPr lang="en-US" sz="35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254" y="4311518"/>
            <a:ext cx="11054919" cy="2286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49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Topic determination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Extract key words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Find out which type of key phrases exist most using previously prepared topic based list  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32E-5D83-4191-9850-BD9D79764FE1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3254" y="185430"/>
            <a:ext cx="10914875" cy="1176717"/>
          </a:xfrm>
        </p:spPr>
        <p:txBody>
          <a:bodyPr>
            <a:normAutofit fontScale="90000"/>
          </a:bodyPr>
          <a:lstStyle/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Model </a:t>
            </a:r>
            <a: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</a:br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phases(Contd.)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2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3745" y="1554784"/>
                <a:ext cx="9575402" cy="350324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3800" dirty="0" smtClean="0">
                    <a:latin typeface="CMU Concrete" panose="02000603000000000000" pitchFamily="2" charset="0"/>
                    <a:ea typeface="CMU Concrete" panose="02000603000000000000" pitchFamily="2" charset="0"/>
                    <a:cs typeface="CMU Concrete" panose="02000603000000000000" pitchFamily="2" charset="0"/>
                  </a:rPr>
                  <a:t>Scoring of sentence</a:t>
                </a:r>
              </a:p>
              <a:p>
                <a:pPr marL="0" indent="0">
                  <a:buNone/>
                </a:pPr>
                <a:endParaRPr lang="en-US" sz="3800" dirty="0" smtClean="0">
                  <a:latin typeface="CMU Concrete" panose="02000603000000000000" pitchFamily="2" charset="0"/>
                  <a:ea typeface="CMU Concrete" panose="02000603000000000000" pitchFamily="2" charset="0"/>
                  <a:cs typeface="CMU Concrete" panose="02000603000000000000" pitchFamily="2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3800" dirty="0" smtClean="0">
                    <a:latin typeface="CMU Concrete" panose="02000603000000000000" pitchFamily="2" charset="0"/>
                    <a:ea typeface="CMU Concrete" panose="02000603000000000000" pitchFamily="2" charset="0"/>
                    <a:cs typeface="CMU Concrete" panose="02000603000000000000" pitchFamily="2" charset="0"/>
                  </a:rPr>
                  <a:t>Scoring based on neutral content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3400" dirty="0" smtClean="0">
                    <a:latin typeface="CMU Concrete" panose="02000603000000000000" pitchFamily="2" charset="0"/>
                    <a:ea typeface="CMU Concrete" panose="02000603000000000000" pitchFamily="2" charset="0"/>
                    <a:cs typeface="CMU Concrete" panose="02000603000000000000" pitchFamily="2" charset="0"/>
                  </a:rPr>
                  <a:t>Finding out polarity value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3400" dirty="0" smtClean="0">
                    <a:latin typeface="CMU Concrete" panose="02000603000000000000" pitchFamily="2" charset="0"/>
                    <a:ea typeface="CMU Concrete" panose="02000603000000000000" pitchFamily="2" charset="0"/>
                    <a:cs typeface="CMU Concrete" panose="02000603000000000000" pitchFamily="2" charset="0"/>
                  </a:rPr>
                  <a:t>Calculate score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 smtClean="0">
                            <a:latin typeface="Cambria Math" panose="02040503050406030204" pitchFamily="18" charset="0"/>
                            <a:ea typeface="CMU Concrete" panose="02000603000000000000" pitchFamily="2" charset="0"/>
                            <a:cs typeface="CMU Concrete" panose="02000603000000000000" pitchFamily="2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MU Concrete" panose="02000603000000000000" pitchFamily="2" charset="0"/>
                            <a:cs typeface="CMU Concrete" panose="02000603000000000000" pitchFamily="2" charset="0"/>
                          </a:rPr>
                          <m:t>1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MU Concrete" panose="02000603000000000000" pitchFamily="2" charset="0"/>
                            <a:cs typeface="CMU Concrete" panose="02000603000000000000" pitchFamily="2" charset="0"/>
                          </a:rPr>
                          <m:t>2 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Concrete" panose="02000603000000000000" pitchFamily="2" charset="0"/>
                          </a:rPr>
                          <m:t>×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Concrete" panose="02000603000000000000" pitchFamily="2" charset="0"/>
                          </a:rPr>
                          <m:t>𝑠𝑒𝑛𝑡𝑒𝑛𝑐𝑒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Concrete" panose="02000603000000000000" pitchFamily="2" charset="0"/>
                          </a:rPr>
                          <m:t> 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Concrete" panose="02000603000000000000" pitchFamily="2" charset="0"/>
                          </a:rPr>
                          <m:t>𝑙𝑒𝑛𝑔𝑡h</m:t>
                        </m:r>
                      </m:den>
                    </m:f>
                  </m:oMath>
                </a14:m>
                <a:r>
                  <a:rPr lang="en-US" sz="3800" dirty="0" smtClean="0">
                    <a:latin typeface="CMU Concrete" panose="02000603000000000000" pitchFamily="2" charset="0"/>
                    <a:ea typeface="CMU Concrete" panose="02000603000000000000" pitchFamily="2" charset="0"/>
                    <a:cs typeface="CMU Concrete" panose="02000603000000000000" pitchFamily="2" charset="0"/>
                  </a:rPr>
                  <a:t> </a:t>
                </a:r>
                <a:endParaRPr lang="en-US" sz="3800" dirty="0">
                  <a:latin typeface="CMU Concrete" panose="02000603000000000000" pitchFamily="2" charset="0"/>
                  <a:ea typeface="CMU Concrete" panose="02000603000000000000" pitchFamily="2" charset="0"/>
                  <a:cs typeface="CMU Concrete" panose="02000603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3745" y="1554784"/>
                <a:ext cx="9575402" cy="3503248"/>
              </a:xfrm>
              <a:blipFill rotWithShape="0">
                <a:blip r:embed="rId2"/>
                <a:stretch>
                  <a:fillRect l="-1910" t="-4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E2AA-852C-4D1E-BB18-32A94D488656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37750" y="1301579"/>
            <a:ext cx="11244649" cy="4852086"/>
          </a:xfrm>
          <a:prstGeom prst="wedgeRoundRectCallout">
            <a:avLst>
              <a:gd name="adj1" fmla="val 40180"/>
              <a:gd name="adj2" fmla="val 5704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Suppose, four sentences: S1, S2, S3, S4 </a:t>
            </a:r>
          </a:p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Polarity value (S1) = + 0.25</a:t>
            </a:r>
          </a:p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Polarity value (S2) = 0</a:t>
            </a:r>
          </a:p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Polarity value (S3) = - 0.25 </a:t>
            </a:r>
          </a:p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Polarity value (S4) = 0</a:t>
            </a:r>
          </a:p>
          <a:p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Length(S2) = L1</a:t>
            </a:r>
          </a:p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Length(S4) = L2 		L2 &lt; L1 : prioritize S4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8730" y="307011"/>
            <a:ext cx="683740" cy="601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19334"/>
            <a:ext cx="10914875" cy="106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Model </a:t>
            </a:r>
            <a: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</a:br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phases(Contd.)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6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Text Summarization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3275" y="2589196"/>
            <a:ext cx="8499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Concise representation of document(s)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Include all necessary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Must not exclude any crucial points</a:t>
            </a:r>
            <a:endParaRPr lang="en-US" sz="30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6531" y="1828953"/>
            <a:ext cx="30897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Summary ?</a:t>
            </a:r>
            <a:endParaRPr lang="en-US" sz="35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8931" y="4195825"/>
            <a:ext cx="30897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Why? </a:t>
            </a:r>
            <a:endParaRPr lang="en-US" sz="35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3275" y="4956068"/>
            <a:ext cx="8499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Presence of huge textual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Lack of human resource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14E3-FE77-4341-B880-B0F0BB0C0DC1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187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55" y="1587736"/>
            <a:ext cx="11082927" cy="3783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8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Scoring of sentence</a:t>
            </a:r>
            <a:endParaRPr lang="en-US" sz="3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8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Scoring based on sentence inter connectivity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Graph representation of text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Sentences as nodes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Calculate edge weight as cosine similarity of nodes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PageRank application  </a:t>
            </a:r>
            <a:endParaRPr lang="en-US" sz="3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E2AA-852C-4D1E-BB18-32A94D488656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9334"/>
            <a:ext cx="10914875" cy="106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Model </a:t>
            </a:r>
            <a: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</a:br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phases(Contd.)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9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13686" y="1274848"/>
            <a:ext cx="1466662" cy="1528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20794" y="1106052"/>
            <a:ext cx="1647486" cy="1580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36495" y="5052189"/>
            <a:ext cx="1557033" cy="1568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3237" y="1651933"/>
            <a:ext cx="742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S1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5657" y="1606116"/>
            <a:ext cx="9958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S2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1901" y="5521155"/>
            <a:ext cx="887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S3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8815" y="1413492"/>
            <a:ext cx="3181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</a:t>
            </a:r>
            <a:r>
              <a:rPr lang="en-US" sz="2200" dirty="0" smtClean="0"/>
              <a:t>osine similarity (s1,s2)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2007264" y="3889233"/>
            <a:ext cx="3304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</a:t>
            </a:r>
            <a:r>
              <a:rPr lang="en-US" sz="2200" dirty="0" smtClean="0"/>
              <a:t>osine similarity (s1,s3)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C55-E51E-474A-8E6A-C723B9CC00C9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0038921" y="1518909"/>
            <a:ext cx="1680519" cy="159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534943" y="2089027"/>
            <a:ext cx="9624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S5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72258" y="3138896"/>
            <a:ext cx="1680519" cy="159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213906" y="4718123"/>
            <a:ext cx="1680519" cy="159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9" idx="4"/>
            <a:endCxn id="11" idx="0"/>
          </p:cNvCxnSpPr>
          <p:nvPr/>
        </p:nvCxnSpPr>
        <p:spPr>
          <a:xfrm>
            <a:off x="1347017" y="2803045"/>
            <a:ext cx="1067995" cy="22491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6"/>
            <a:endCxn id="10" idx="2"/>
          </p:cNvCxnSpPr>
          <p:nvPr/>
        </p:nvCxnSpPr>
        <p:spPr>
          <a:xfrm flipV="1">
            <a:off x="2080348" y="1896129"/>
            <a:ext cx="3240446" cy="1428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10080" y="3694111"/>
            <a:ext cx="9624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S4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757034" y="5240802"/>
            <a:ext cx="9624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S6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44" name="Straight Connector 43"/>
          <p:cNvCxnSpPr>
            <a:stCxn id="10" idx="6"/>
            <a:endCxn id="19" idx="2"/>
          </p:cNvCxnSpPr>
          <p:nvPr/>
        </p:nvCxnSpPr>
        <p:spPr>
          <a:xfrm>
            <a:off x="6968280" y="1896129"/>
            <a:ext cx="3070641" cy="4179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03047" y="1459057"/>
            <a:ext cx="3168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</a:t>
            </a:r>
            <a:r>
              <a:rPr lang="en-US" sz="2200" dirty="0" smtClean="0"/>
              <a:t>osine similarity (s2,s5)</a:t>
            </a:r>
            <a:endParaRPr lang="en-US" sz="2200" dirty="0"/>
          </a:p>
        </p:txBody>
      </p:sp>
      <p:cxnSp>
        <p:nvCxnSpPr>
          <p:cNvPr id="48" name="Straight Connector 47"/>
          <p:cNvCxnSpPr>
            <a:stCxn id="29" idx="5"/>
            <a:endCxn id="30" idx="2"/>
          </p:cNvCxnSpPr>
          <p:nvPr/>
        </p:nvCxnSpPr>
        <p:spPr>
          <a:xfrm>
            <a:off x="7906671" y="4496392"/>
            <a:ext cx="2307235" cy="1016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14925" y="4230155"/>
            <a:ext cx="3304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</a:t>
            </a:r>
            <a:r>
              <a:rPr lang="en-US" sz="2200" dirty="0" smtClean="0"/>
              <a:t>osine similarity (s4,s6)</a:t>
            </a:r>
            <a:endParaRPr 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3128327" y="6339422"/>
            <a:ext cx="85259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cosine similarity should be more than 0 to form edge between two nodes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0" y="4732"/>
            <a:ext cx="10956324" cy="1004511"/>
          </a:xfrm>
        </p:spPr>
        <p:txBody>
          <a:bodyPr>
            <a:normAutofit fontScale="90000"/>
          </a:bodyPr>
          <a:lstStyle/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Model </a:t>
            </a:r>
            <a: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</a:br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phases(Contd.)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  <p:bldP spid="24" grpId="0"/>
      <p:bldP spid="27" grpId="0"/>
      <p:bldP spid="19" grpId="0" animBg="1"/>
      <p:bldP spid="20" grpId="0"/>
      <p:bldP spid="29" grpId="0" animBg="1"/>
      <p:bldP spid="30" grpId="0" animBg="1"/>
      <p:bldP spid="37" grpId="0"/>
      <p:bldP spid="38" grpId="0"/>
      <p:bldP spid="45" grpId="0"/>
      <p:bldP spid="49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3655" y="1190121"/>
                <a:ext cx="11549448" cy="522715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4700" dirty="0" smtClean="0">
                    <a:latin typeface="Times New Roman" panose="02020603050405020304" pitchFamily="18" charset="0"/>
                    <a:ea typeface="CMU Concrete" panose="02000603000000000000" pitchFamily="2" charset="0"/>
                    <a:cs typeface="Times New Roman" panose="02020603050405020304" pitchFamily="18" charset="0"/>
                  </a:rPr>
                  <a:t>Cosine similarity</a:t>
                </a:r>
              </a:p>
              <a:p>
                <a:pPr marL="0" indent="0">
                  <a:buNone/>
                </a:pPr>
                <a:endParaRPr lang="en-US" sz="4000" dirty="0" smtClean="0">
                  <a:latin typeface="Times New Roman" panose="02020603050405020304" pitchFamily="18" charset="0"/>
                  <a:ea typeface="CMU Concrete" panose="02000603000000000000" pitchFamily="2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degree of similarity of two </a:t>
                </a:r>
                <a:r>
                  <a:rPr lang="en-US" sz="3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sentences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their corresponding </a:t>
                </a:r>
                <a:r>
                  <a:rPr lang="en-US" sz="3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800" dirty="0" smtClean="0">
                    <a:latin typeface="Times New Roman" panose="02020603050405020304" pitchFamily="18" charset="0"/>
                    <a:ea typeface="CMU Concrete" panose="02000603000000000000" pitchFamily="2" charset="0"/>
                    <a:cs typeface="Times New Roman" panose="02020603050405020304" pitchFamily="18" charset="0"/>
                  </a:rPr>
                  <a:t>For n no of words present in both sentences calculate as </a:t>
                </a:r>
              </a:p>
              <a:p>
                <a:pPr marL="0" indent="0">
                  <a:buNone/>
                </a:pPr>
                <a:endParaRPr lang="en-US" sz="3800" i="1" dirty="0" smtClean="0">
                  <a:latin typeface="Cambria Math" panose="02040503050406030204" pitchFamily="18" charset="0"/>
                  <a:ea typeface="CMU Concrete" panose="02000603000000000000" pitchFamily="2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800" i="1" smtClean="0">
                              <a:latin typeface="Cambria Math" panose="02040503050406030204" pitchFamily="18" charset="0"/>
                              <a:ea typeface="CMU Concrete" panose="02000603000000000000" pitchFamily="2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800" i="1" smtClean="0">
                                  <a:latin typeface="Cambria Math" panose="02040503050406030204" pitchFamily="18" charset="0"/>
                                  <a:ea typeface="CMU Concrete" panose="02000603000000000000" pitchFamily="2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800" b="0" i="1" smtClean="0">
                                  <a:latin typeface="Cambria Math" panose="02040503050406030204" pitchFamily="18" charset="0"/>
                                  <a:ea typeface="CMU Concrete" panose="02000603000000000000" pitchFamily="2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ea typeface="CMU Concrete" panose="02000603000000000000" pitchFamily="2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  <a:ea typeface="CMU Concrete" panose="02000603000000000000" pitchFamily="2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800" i="1" smtClean="0">
                                      <a:latin typeface="Cambria Math" panose="02040503050406030204" pitchFamily="18" charset="0"/>
                                      <a:ea typeface="CMU Concrete" panose="02000603000000000000" pitchFamily="2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MU Concrete" panose="02000603000000000000" pitchFamily="2" charset="0"/>
                                      <a:cs typeface="Times New Roman" panose="02020603050405020304" pitchFamily="18" charset="0"/>
                                    </a:rPr>
                                    <m:t>𝑐𝑜𝑢𝑛𝑡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MU Concrete" panose="02000603000000000000" pitchFamily="2" charset="0"/>
                                      <a:cs typeface="Times New Roman" panose="02020603050405020304" pitchFamily="18" charset="0"/>
                                    </a:rPr>
                                    <m:t>_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MU Concrete" panose="02000603000000000000" pitchFamily="2" charset="0"/>
                                      <a:cs typeface="Times New Roman" panose="02020603050405020304" pitchFamily="18" charset="0"/>
                                    </a:rPr>
                                    <m:t>𝑖𝑛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MU Concrete" panose="02000603000000000000" pitchFamily="2" charset="0"/>
                                      <a:cs typeface="Times New Roman" panose="02020603050405020304" pitchFamily="18" charset="0"/>
                                    </a:rPr>
                                    <m:t>_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MU Concrete" panose="02000603000000000000" pitchFamily="2" charset="0"/>
                                      <a:cs typeface="Times New Roman" panose="02020603050405020304" pitchFamily="18" charset="0"/>
                                    </a:rPr>
                                    <m:t>𝑓𝑖𝑟𝑠𝑡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MU Concrete" panose="02000603000000000000" pitchFamily="2" charset="0"/>
                                      <a:cs typeface="Times New Roman" panose="02020603050405020304" pitchFamily="18" charset="0"/>
                                    </a:rPr>
                                    <m:t>_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MU Concrete" panose="02000603000000000000" pitchFamily="2" charset="0"/>
                                      <a:cs typeface="Times New Roman" panose="02020603050405020304" pitchFamily="18" charset="0"/>
                                    </a:rPr>
                                    <m:t>𝑠𝑒𝑛</m:t>
                                  </m:r>
                                </m:e>
                                <m:sub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MU Concrete" panose="02000603000000000000" pitchFamily="2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3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𝑐𝑜𝑢𝑛𝑡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_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𝑖𝑛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_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𝑠𝑒𝑐𝑜𝑛𝑑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_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𝑠𝑒𝑛</m:t>
                                  </m:r>
                                </m:e>
                                <m:sub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sz="3800" i="1" smtClean="0">
                                  <a:latin typeface="Cambria Math" panose="02040503050406030204" pitchFamily="18" charset="0"/>
                                  <a:ea typeface="CMU Concrete" panose="02000603000000000000" pitchFamily="2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MU Concrete" panose="02000603000000000000" pitchFamily="2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3800" i="1">
                                          <a:latin typeface="Cambria Math" panose="02040503050406030204" pitchFamily="18" charset="0"/>
                                          <a:ea typeface="CMU Concrete" panose="02000603000000000000" pitchFamily="2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3800" i="1">
                                          <a:latin typeface="Cambria Math" panose="02040503050406030204" pitchFamily="18" charset="0"/>
                                          <a:ea typeface="CMU Concrete" panose="02000603000000000000" pitchFamily="2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  <a:ea typeface="CMU Concrete" panose="02000603000000000000" pitchFamily="2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  <a:ea typeface="CMU Concrete" panose="02000603000000000000" pitchFamily="2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𝑐𝑜𝑢𝑛𝑡</m:t>
                                          </m:r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𝑖𝑛</m:t>
                                          </m:r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𝑓𝑖𝑟𝑠𝑡</m:t>
                                          </m:r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𝑠𝑒𝑛</m:t>
                                          </m:r>
                                        </m:e>
                                        <m:sub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rad>
                            </m:e>
                          </m:d>
                          <m:r>
                            <a:rPr lang="en-US" sz="3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  <a:ea typeface="CMU Concrete" panose="02000603000000000000" pitchFamily="2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  <a:ea typeface="CMU Concrete" panose="02000603000000000000" pitchFamily="2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3800" i="1">
                                          <a:latin typeface="Cambria Math" panose="02040503050406030204" pitchFamily="18" charset="0"/>
                                          <a:ea typeface="CMU Concrete" panose="02000603000000000000" pitchFamily="2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3800" i="1">
                                          <a:latin typeface="Cambria Math" panose="02040503050406030204" pitchFamily="18" charset="0"/>
                                          <a:ea typeface="CMU Concrete" panose="02000603000000000000" pitchFamily="2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  <a:ea typeface="CMU Concrete" panose="02000603000000000000" pitchFamily="2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  <a:ea typeface="CMU Concrete" panose="02000603000000000000" pitchFamily="2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𝑐𝑜𝑢𝑛𝑡</m:t>
                                          </m:r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𝑖𝑛</m:t>
                                          </m:r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sz="3800" b="0" i="1" smtClean="0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𝑠𝑒𝑐𝑜𝑛𝑑</m:t>
                                          </m:r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𝑠𝑒𝑛</m:t>
                                          </m:r>
                                        </m:e>
                                        <m:sub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  <a:ea typeface="CMU Concrete" panose="02000603000000000000" pitchFamily="2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rad>
                            </m:e>
                          </m:d>
                        </m:den>
                      </m:f>
                    </m:oMath>
                  </m:oMathPara>
                </a14:m>
                <a:endParaRPr lang="en-US" sz="3800" dirty="0" smtClean="0">
                  <a:latin typeface="Times New Roman" panose="02020603050405020304" pitchFamily="18" charset="0"/>
                  <a:ea typeface="CMU Concrete" panose="02000603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655" y="1190121"/>
                <a:ext cx="11549448" cy="5227155"/>
              </a:xfrm>
              <a:blipFill rotWithShape="0">
                <a:blip r:embed="rId2"/>
                <a:stretch>
                  <a:fillRect l="-1847" t="-4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E2AA-852C-4D1E-BB18-32A94D488656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5862"/>
            <a:ext cx="10888134" cy="101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Model </a:t>
            </a:r>
            <a: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</a:br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phases(Contd.)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13686" y="1274848"/>
            <a:ext cx="1466662" cy="1528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20794" y="1106052"/>
            <a:ext cx="1647486" cy="1580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36495" y="5052189"/>
            <a:ext cx="1557033" cy="1568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3237" y="1651933"/>
            <a:ext cx="742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S1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5657" y="1606116"/>
            <a:ext cx="9958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S2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1901" y="5521155"/>
            <a:ext cx="887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S3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8815" y="1413492"/>
            <a:ext cx="3181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(s1,s2)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2007264" y="3889233"/>
            <a:ext cx="3304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(s1,s3)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C55-E51E-474A-8E6A-C723B9CC00C9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0038921" y="1518909"/>
            <a:ext cx="1680519" cy="159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534943" y="2089027"/>
            <a:ext cx="9624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S5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72258" y="3138896"/>
            <a:ext cx="1680519" cy="159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213906" y="4718123"/>
            <a:ext cx="1680519" cy="159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9" idx="4"/>
            <a:endCxn id="11" idx="0"/>
          </p:cNvCxnSpPr>
          <p:nvPr/>
        </p:nvCxnSpPr>
        <p:spPr>
          <a:xfrm>
            <a:off x="1347017" y="2803045"/>
            <a:ext cx="1067995" cy="22491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6"/>
            <a:endCxn id="10" idx="2"/>
          </p:cNvCxnSpPr>
          <p:nvPr/>
        </p:nvCxnSpPr>
        <p:spPr>
          <a:xfrm flipV="1">
            <a:off x="2080348" y="1896129"/>
            <a:ext cx="3240446" cy="1428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10080" y="3694111"/>
            <a:ext cx="9624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S4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757034" y="5240802"/>
            <a:ext cx="9624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S6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44" name="Straight Connector 43"/>
          <p:cNvCxnSpPr>
            <a:stCxn id="10" idx="6"/>
            <a:endCxn id="19" idx="2"/>
          </p:cNvCxnSpPr>
          <p:nvPr/>
        </p:nvCxnSpPr>
        <p:spPr>
          <a:xfrm>
            <a:off x="6968280" y="1896129"/>
            <a:ext cx="3070641" cy="4179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03047" y="1459057"/>
            <a:ext cx="3168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(s2,s5)</a:t>
            </a:r>
            <a:endParaRPr lang="en-US" sz="2200" dirty="0"/>
          </a:p>
        </p:txBody>
      </p:sp>
      <p:cxnSp>
        <p:nvCxnSpPr>
          <p:cNvPr id="48" name="Straight Connector 47"/>
          <p:cNvCxnSpPr>
            <a:stCxn id="29" idx="5"/>
            <a:endCxn id="30" idx="2"/>
          </p:cNvCxnSpPr>
          <p:nvPr/>
        </p:nvCxnSpPr>
        <p:spPr>
          <a:xfrm>
            <a:off x="7906671" y="4496392"/>
            <a:ext cx="2307235" cy="1016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14925" y="4230155"/>
            <a:ext cx="3304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(s4,s6)</a:t>
            </a:r>
            <a:endParaRPr lang="en-US" sz="2200" dirty="0"/>
          </a:p>
        </p:txBody>
      </p:sp>
      <p:sp>
        <p:nvSpPr>
          <p:cNvPr id="5" name="Rectangular Callout 4"/>
          <p:cNvSpPr/>
          <p:nvPr/>
        </p:nvSpPr>
        <p:spPr>
          <a:xfrm>
            <a:off x="863540" y="1788105"/>
            <a:ext cx="10740114" cy="3869602"/>
          </a:xfrm>
          <a:prstGeom prst="wedgeRectCallout">
            <a:avLst>
              <a:gd name="adj1" fmla="val 49043"/>
              <a:gd name="adj2" fmla="val 648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process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weight to each node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node weight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ntil difference of consecutive node weight is less than 0.0001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0" y="35862"/>
            <a:ext cx="10888134" cy="101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Model </a:t>
            </a:r>
            <a: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</a:br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phases(Contd.)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1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13686" y="1274848"/>
            <a:ext cx="1466662" cy="15281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20794" y="1106052"/>
            <a:ext cx="1647486" cy="1580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36495" y="5052189"/>
            <a:ext cx="1557033" cy="1568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3237" y="1651933"/>
            <a:ext cx="742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S1</a:t>
            </a:r>
            <a:endParaRPr lang="en-US" sz="35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5657" y="1606116"/>
            <a:ext cx="9958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S2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1901" y="5521155"/>
            <a:ext cx="887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S3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8815" y="1413492"/>
            <a:ext cx="3181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(s1,s2)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2007264" y="3889233"/>
            <a:ext cx="3304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(s1,s3)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C55-E51E-474A-8E6A-C723B9CC00C9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0038921" y="1518909"/>
            <a:ext cx="1680519" cy="159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534943" y="2089027"/>
            <a:ext cx="9624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S5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72258" y="3138896"/>
            <a:ext cx="1680519" cy="159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213906" y="4718123"/>
            <a:ext cx="1680519" cy="159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9" idx="4"/>
            <a:endCxn id="11" idx="0"/>
          </p:cNvCxnSpPr>
          <p:nvPr/>
        </p:nvCxnSpPr>
        <p:spPr>
          <a:xfrm>
            <a:off x="1347017" y="2803045"/>
            <a:ext cx="1067995" cy="22491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6"/>
            <a:endCxn id="10" idx="2"/>
          </p:cNvCxnSpPr>
          <p:nvPr/>
        </p:nvCxnSpPr>
        <p:spPr>
          <a:xfrm flipV="1">
            <a:off x="2080348" y="1896129"/>
            <a:ext cx="3240446" cy="1428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10080" y="3694111"/>
            <a:ext cx="9624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S4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757034" y="5240802"/>
            <a:ext cx="9624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S6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44" name="Straight Connector 43"/>
          <p:cNvCxnSpPr>
            <a:stCxn id="10" idx="6"/>
            <a:endCxn id="19" idx="2"/>
          </p:cNvCxnSpPr>
          <p:nvPr/>
        </p:nvCxnSpPr>
        <p:spPr>
          <a:xfrm>
            <a:off x="6968280" y="1896129"/>
            <a:ext cx="3070641" cy="4179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03047" y="1459057"/>
            <a:ext cx="3168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(s2,s5)</a:t>
            </a:r>
            <a:endParaRPr lang="en-US" sz="2200" dirty="0"/>
          </a:p>
        </p:txBody>
      </p:sp>
      <p:cxnSp>
        <p:nvCxnSpPr>
          <p:cNvPr id="48" name="Straight Connector 47"/>
          <p:cNvCxnSpPr>
            <a:stCxn id="29" idx="5"/>
            <a:endCxn id="30" idx="2"/>
          </p:cNvCxnSpPr>
          <p:nvPr/>
        </p:nvCxnSpPr>
        <p:spPr>
          <a:xfrm>
            <a:off x="7906671" y="4496392"/>
            <a:ext cx="2307235" cy="1016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14925" y="4230155"/>
            <a:ext cx="3304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(s4,s6)</a:t>
            </a:r>
            <a:endParaRPr lang="en-US" sz="2200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5862"/>
            <a:ext cx="10888134" cy="101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Model </a:t>
            </a:r>
            <a: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</a:br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phases(Contd.)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13686" y="1274848"/>
            <a:ext cx="1466662" cy="15281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20794" y="1106052"/>
            <a:ext cx="1647486" cy="1580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36495" y="5052189"/>
            <a:ext cx="1557033" cy="1568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3237" y="1651933"/>
            <a:ext cx="742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S1</a:t>
            </a:r>
            <a:endParaRPr lang="en-US" sz="35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5657" y="1606116"/>
            <a:ext cx="9958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S2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1901" y="5521155"/>
            <a:ext cx="887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S3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8815" y="1413492"/>
            <a:ext cx="3181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(s1,s2)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2007264" y="3889233"/>
            <a:ext cx="3304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(s1,s3)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C55-E51E-474A-8E6A-C723B9CC00C9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0038921" y="1518909"/>
            <a:ext cx="1680519" cy="159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534943" y="2089027"/>
            <a:ext cx="9624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S5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9" idx="4"/>
            <a:endCxn id="11" idx="0"/>
          </p:cNvCxnSpPr>
          <p:nvPr/>
        </p:nvCxnSpPr>
        <p:spPr>
          <a:xfrm>
            <a:off x="1347017" y="2803045"/>
            <a:ext cx="1067995" cy="22491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6"/>
            <a:endCxn id="10" idx="2"/>
          </p:cNvCxnSpPr>
          <p:nvPr/>
        </p:nvCxnSpPr>
        <p:spPr>
          <a:xfrm flipV="1">
            <a:off x="2080348" y="1896129"/>
            <a:ext cx="3240446" cy="1428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6"/>
            <a:endCxn id="19" idx="2"/>
          </p:cNvCxnSpPr>
          <p:nvPr/>
        </p:nvCxnSpPr>
        <p:spPr>
          <a:xfrm>
            <a:off x="6968280" y="1896129"/>
            <a:ext cx="3070641" cy="4179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03047" y="1459057"/>
            <a:ext cx="3168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(s2,s5)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04022" y="3889233"/>
                <a:ext cx="6384324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022" y="3889233"/>
                <a:ext cx="6384324" cy="677108"/>
              </a:xfrm>
              <a:prstGeom prst="rect">
                <a:avLst/>
              </a:prstGeom>
              <a:blipFill rotWithShape="0">
                <a:blip r:embed="rId3"/>
                <a:stretch>
                  <a:fillRect l="-3149" t="-15315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 txBox="1">
            <a:spLocks/>
          </p:cNvSpPr>
          <p:nvPr/>
        </p:nvSpPr>
        <p:spPr>
          <a:xfrm>
            <a:off x="24714" y="20824"/>
            <a:ext cx="10888134" cy="101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Model </a:t>
            </a:r>
            <a: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</a:br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phases(Contd.)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13686" y="1274848"/>
            <a:ext cx="1466662" cy="15281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20794" y="1106052"/>
            <a:ext cx="1647486" cy="15801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36495" y="5052189"/>
            <a:ext cx="1557033" cy="1568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3237" y="1651933"/>
            <a:ext cx="742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S1</a:t>
            </a:r>
            <a:endParaRPr lang="en-US" sz="35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5657" y="1606116"/>
            <a:ext cx="9958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S2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1901" y="5521155"/>
            <a:ext cx="887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S3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8815" y="1413492"/>
            <a:ext cx="3181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(s1,s2)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2007264" y="3889233"/>
            <a:ext cx="3304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(s1,s3)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C55-E51E-474A-8E6A-C723B9CC00C9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0038921" y="1518909"/>
            <a:ext cx="1680519" cy="159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534943" y="2089027"/>
            <a:ext cx="9624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S5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9" idx="4"/>
            <a:endCxn id="11" idx="0"/>
          </p:cNvCxnSpPr>
          <p:nvPr/>
        </p:nvCxnSpPr>
        <p:spPr>
          <a:xfrm>
            <a:off x="1347017" y="2803045"/>
            <a:ext cx="1067995" cy="22491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6"/>
            <a:endCxn id="10" idx="2"/>
          </p:cNvCxnSpPr>
          <p:nvPr/>
        </p:nvCxnSpPr>
        <p:spPr>
          <a:xfrm flipV="1">
            <a:off x="2080348" y="1896129"/>
            <a:ext cx="3240446" cy="1428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6"/>
            <a:endCxn id="19" idx="2"/>
          </p:cNvCxnSpPr>
          <p:nvPr/>
        </p:nvCxnSpPr>
        <p:spPr>
          <a:xfrm>
            <a:off x="6968280" y="1896129"/>
            <a:ext cx="3070641" cy="4179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03047" y="1459057"/>
            <a:ext cx="3168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(s2,s5)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47736" y="3657038"/>
                <a:ext cx="4753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736" y="3657038"/>
                <a:ext cx="4753232" cy="553998"/>
              </a:xfrm>
              <a:prstGeom prst="rect">
                <a:avLst/>
              </a:prstGeom>
              <a:blipFill rotWithShape="0">
                <a:blip r:embed="rId3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00571" y="4456294"/>
                <a:ext cx="8754148" cy="829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𝐸𝑑𝑔𝑒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𝐸𝑑𝑔𝑒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𝐸𝑑𝑔𝑒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5)</m:t>
                          </m:r>
                        </m:den>
                      </m:f>
                    </m:oMath>
                  </m:oMathPara>
                </a14:m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71" y="4456294"/>
                <a:ext cx="8754148" cy="8292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76674" y="43432"/>
            <a:ext cx="10888134" cy="101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Model </a:t>
            </a:r>
            <a: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</a:br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phases(Contd.)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2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13686" y="1274848"/>
            <a:ext cx="1466662" cy="15281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20794" y="1106052"/>
            <a:ext cx="1647486" cy="15801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36495" y="5052189"/>
            <a:ext cx="1557033" cy="15688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3237" y="1651933"/>
            <a:ext cx="742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S1</a:t>
            </a:r>
            <a:endParaRPr lang="en-US" sz="35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5657" y="1606116"/>
            <a:ext cx="9958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S2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1901" y="5521155"/>
            <a:ext cx="887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S3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8815" y="1413492"/>
            <a:ext cx="3181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(s1,s2)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2007264" y="3889233"/>
            <a:ext cx="3304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(s1,s3)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C55-E51E-474A-8E6A-C723B9CC00C9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7321" y="233947"/>
            <a:ext cx="2743200" cy="365125"/>
          </a:xfrm>
        </p:spPr>
        <p:txBody>
          <a:bodyPr/>
          <a:lstStyle/>
          <a:p>
            <a:fld id="{E00FA7F8-23E1-408D-807A-6AD84C61E1A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0038921" y="1518909"/>
            <a:ext cx="1680519" cy="159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534943" y="2089027"/>
            <a:ext cx="9624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S5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9" idx="4"/>
            <a:endCxn id="11" idx="0"/>
          </p:cNvCxnSpPr>
          <p:nvPr/>
        </p:nvCxnSpPr>
        <p:spPr>
          <a:xfrm>
            <a:off x="1347017" y="2803045"/>
            <a:ext cx="1067995" cy="22491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6"/>
            <a:endCxn id="10" idx="2"/>
          </p:cNvCxnSpPr>
          <p:nvPr/>
        </p:nvCxnSpPr>
        <p:spPr>
          <a:xfrm flipV="1">
            <a:off x="2080348" y="1896129"/>
            <a:ext cx="3240446" cy="1428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6"/>
            <a:endCxn id="19" idx="2"/>
          </p:cNvCxnSpPr>
          <p:nvPr/>
        </p:nvCxnSpPr>
        <p:spPr>
          <a:xfrm>
            <a:off x="6968280" y="1896129"/>
            <a:ext cx="3070641" cy="4179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03047" y="1459057"/>
            <a:ext cx="3168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(s2,s5)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47736" y="3657038"/>
                <a:ext cx="4753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736" y="3657038"/>
                <a:ext cx="4753232" cy="553998"/>
              </a:xfrm>
              <a:prstGeom prst="rect">
                <a:avLst/>
              </a:prstGeom>
              <a:blipFill rotWithShape="0">
                <a:blip r:embed="rId3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00571" y="4456294"/>
                <a:ext cx="8754148" cy="829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𝐸𝑑𝑔𝑒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𝐸𝑑𝑔𝑒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𝐸𝑑𝑔𝑒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5)</m:t>
                          </m:r>
                        </m:den>
                      </m:f>
                    </m:oMath>
                  </m:oMathPara>
                </a14:m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71" y="4456294"/>
                <a:ext cx="8754148" cy="8292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704968" y="5332551"/>
                <a:ext cx="5793259" cy="828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3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𝐸𝑑𝑔𝑒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3)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𝐸𝑑𝑔𝑒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968" y="5332551"/>
                <a:ext cx="5793259" cy="8285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0" y="-10200"/>
            <a:ext cx="10914875" cy="117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Model </a:t>
            </a:r>
            <a: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</a:br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phases(Contd.)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13686" y="1274848"/>
            <a:ext cx="1466662" cy="15281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20794" y="1106052"/>
            <a:ext cx="1647486" cy="15801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36495" y="5052189"/>
            <a:ext cx="1557033" cy="15688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3237" y="1651933"/>
            <a:ext cx="742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S1</a:t>
            </a:r>
            <a:endParaRPr lang="en-US" sz="35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5657" y="1606116"/>
            <a:ext cx="9958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S2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1901" y="5521155"/>
            <a:ext cx="887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S3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8815" y="1413492"/>
            <a:ext cx="3181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(s1,s2)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2007264" y="3889233"/>
            <a:ext cx="3304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(s1,s3)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C55-E51E-474A-8E6A-C723B9CC00C9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2133" y="189516"/>
            <a:ext cx="2743200" cy="365125"/>
          </a:xfrm>
        </p:spPr>
        <p:txBody>
          <a:bodyPr/>
          <a:lstStyle/>
          <a:p>
            <a:fld id="{E00FA7F8-23E1-408D-807A-6AD84C61E1A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0038921" y="1518909"/>
            <a:ext cx="1680519" cy="159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534943" y="2089027"/>
            <a:ext cx="9624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S5</a:t>
            </a:r>
            <a:endParaRPr lang="en-US" sz="3500" b="1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9" idx="4"/>
            <a:endCxn id="11" idx="0"/>
          </p:cNvCxnSpPr>
          <p:nvPr/>
        </p:nvCxnSpPr>
        <p:spPr>
          <a:xfrm>
            <a:off x="1347017" y="2803045"/>
            <a:ext cx="1067995" cy="22491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6"/>
            <a:endCxn id="10" idx="2"/>
          </p:cNvCxnSpPr>
          <p:nvPr/>
        </p:nvCxnSpPr>
        <p:spPr>
          <a:xfrm flipV="1">
            <a:off x="2080348" y="1896129"/>
            <a:ext cx="3240446" cy="1428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6"/>
            <a:endCxn id="19" idx="2"/>
          </p:cNvCxnSpPr>
          <p:nvPr/>
        </p:nvCxnSpPr>
        <p:spPr>
          <a:xfrm>
            <a:off x="6968280" y="1896129"/>
            <a:ext cx="3070641" cy="4179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03047" y="1459057"/>
            <a:ext cx="3168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Edge weight (s2,s5)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47736" y="3657038"/>
                <a:ext cx="4753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736" y="3657038"/>
                <a:ext cx="4753232" cy="553998"/>
              </a:xfrm>
              <a:prstGeom prst="rect">
                <a:avLst/>
              </a:prstGeom>
              <a:blipFill rotWithShape="0">
                <a:blip r:embed="rId3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00571" y="4456294"/>
                <a:ext cx="8754148" cy="829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𝐸𝑑𝑔𝑒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𝐸𝑑𝑔𝑒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𝐸𝑑𝑔𝑒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5)</m:t>
                          </m:r>
                        </m:den>
                      </m:f>
                    </m:oMath>
                  </m:oMathPara>
                </a14:m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71" y="4456294"/>
                <a:ext cx="8754148" cy="8292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704968" y="5332551"/>
                <a:ext cx="5793259" cy="828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3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𝐸𝑑𝑔𝑒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3)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𝐸𝑑𝑔𝑒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968" y="5332551"/>
                <a:ext cx="5793259" cy="8285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00571" y="4605913"/>
            <a:ext cx="2883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  <a:endParaRPr lang="en-US" sz="2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21750" y="5521155"/>
            <a:ext cx="2883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83301" y="5553962"/>
            <a:ext cx="2218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Cambria" panose="02040503050406030204" pitchFamily="18" charset="0"/>
                <a:ea typeface="Cambria" panose="02040503050406030204" pitchFamily="18" charset="0"/>
              </a:rPr>
              <a:t>× 0.85 + 0.15</a:t>
            </a:r>
            <a:endParaRPr lang="en-US" sz="2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18370"/>
            <a:ext cx="10888134" cy="101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Model </a:t>
            </a:r>
            <a: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</a:br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phases(Contd.)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03" y="1570290"/>
            <a:ext cx="11953362" cy="193684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8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Scoring based on the presence of key phrase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Count the number of key phrases of document type in sentence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Normalize with sentence length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257" y="3984874"/>
            <a:ext cx="8360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Why normalize with sentence length ? </a:t>
            </a:r>
            <a:endParaRPr lang="en-US" sz="3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634" y="4687504"/>
            <a:ext cx="5130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Sentence 1 : 12 key phrase</a:t>
            </a:r>
          </a:p>
          <a:p>
            <a:r>
              <a:rPr lang="en-US" sz="32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Sentence 2 : 10 key phrase</a:t>
            </a:r>
            <a:endParaRPr lang="en-US" sz="32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34" y="5679568"/>
            <a:ext cx="5236143" cy="606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More significant: Sentence 1</a:t>
            </a:r>
            <a:endParaRPr lang="en-US" sz="32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1681" y="4687504"/>
            <a:ext cx="5130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Sentence 1 : length: 40</a:t>
            </a:r>
          </a:p>
          <a:p>
            <a:r>
              <a:rPr lang="en-US" sz="32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Sentence 2 : length: 25</a:t>
            </a:r>
            <a:endParaRPr lang="en-US" sz="32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3777" y="5679567"/>
            <a:ext cx="5236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❌</a:t>
            </a:r>
            <a:r>
              <a:rPr lang="en-US" sz="32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 Sentence 2 </a:t>
            </a:r>
            <a:r>
              <a:rPr lang="en-US" sz="32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 </a:t>
            </a:r>
            <a:r>
              <a:rPr lang="en-US" sz="3200" dirty="0">
                <a:solidFill>
                  <a:srgbClr val="FF0000"/>
                </a:solidFill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✔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14D5-4C70-4A00-B2F8-5CF0D26B37D1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73254" y="185430"/>
            <a:ext cx="10914875" cy="117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Model </a:t>
            </a:r>
            <a:r>
              <a:rPr lang="en-US" sz="450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/>
            </a:r>
            <a:br>
              <a:rPr lang="en-US" sz="450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</a:br>
            <a:r>
              <a:rPr lang="en-US" sz="420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phases(Contd.)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0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Categories of Text Summarization </a:t>
            </a:r>
            <a:endParaRPr lang="en-US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552523"/>
              </p:ext>
            </p:extLst>
          </p:nvPr>
        </p:nvGraphicFramePr>
        <p:xfrm>
          <a:off x="1482291" y="2223436"/>
          <a:ext cx="9480884" cy="3792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8BF-E1A6-4422-9542-174DD9BC041E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0696"/>
            <a:ext cx="9805086" cy="37154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8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Combination of scores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Different weight for different scores</a:t>
            </a:r>
          </a:p>
          <a:p>
            <a:pPr marL="457200" lvl="1" indent="0">
              <a:buNone/>
            </a:pPr>
            <a:endParaRPr lang="en-US" sz="3400" dirty="0" smtClean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4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 </a:t>
            </a:r>
            <a:r>
              <a:rPr lang="en-US" sz="38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Formation of summary</a:t>
            </a:r>
            <a:endParaRPr lang="en-US" sz="3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Top forty percent of sentences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4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Maintain ordering of input document</a:t>
            </a:r>
            <a:endParaRPr lang="en-US" sz="34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670E-53A7-4EAA-8494-D0E95B3B3C95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15094"/>
            <a:ext cx="10709189" cy="1328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Proposed Model </a:t>
            </a:r>
            <a: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</a:br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phases(Contd.)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78" y="1182974"/>
            <a:ext cx="10515600" cy="863550"/>
          </a:xfrm>
        </p:spPr>
        <p:txBody>
          <a:bodyPr/>
          <a:lstStyle/>
          <a:p>
            <a:r>
              <a:rPr lang="en-US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Dataset</a:t>
            </a:r>
            <a:endParaRPr lang="en-US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556" y="1936625"/>
            <a:ext cx="10515600" cy="13379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7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BBC New Summary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7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Five different topics of data</a:t>
            </a:r>
            <a:endParaRPr lang="en-US" sz="37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50969"/>
              </p:ext>
            </p:extLst>
          </p:nvPr>
        </p:nvGraphicFramePr>
        <p:xfrm>
          <a:off x="1179338" y="3201035"/>
          <a:ext cx="9162182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81091"/>
                <a:gridCol w="4581091"/>
              </a:tblGrid>
              <a:tr h="545432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Document topics</a:t>
                      </a:r>
                      <a:endParaRPr lang="en-US" sz="3000" dirty="0"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Number of documents </a:t>
                      </a:r>
                      <a:endParaRPr lang="en-US" sz="3000" dirty="0"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/>
                </a:tc>
              </a:tr>
              <a:tr h="545432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Business</a:t>
                      </a:r>
                      <a:endParaRPr lang="en-US" sz="3000" dirty="0"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510</a:t>
                      </a:r>
                      <a:endParaRPr lang="en-US" sz="3000" dirty="0"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/>
                </a:tc>
              </a:tr>
              <a:tr h="545432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Entertainment </a:t>
                      </a:r>
                      <a:endParaRPr lang="en-US" sz="3000" dirty="0"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386</a:t>
                      </a:r>
                      <a:endParaRPr lang="en-US" sz="3000" dirty="0"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/>
                </a:tc>
              </a:tr>
              <a:tr h="545432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Politics</a:t>
                      </a:r>
                      <a:endParaRPr lang="en-US" sz="3000" dirty="0"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417</a:t>
                      </a:r>
                      <a:endParaRPr lang="en-US" sz="3000" dirty="0"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/>
                </a:tc>
              </a:tr>
              <a:tr h="545432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Sport</a:t>
                      </a:r>
                      <a:endParaRPr lang="en-US" sz="3000" dirty="0"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511</a:t>
                      </a:r>
                      <a:endParaRPr lang="en-US" sz="3000" dirty="0"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/>
                </a:tc>
              </a:tr>
              <a:tr h="545432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Tech</a:t>
                      </a:r>
                      <a:endParaRPr lang="en-US" sz="3000" dirty="0"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401</a:t>
                      </a:r>
                      <a:endParaRPr lang="en-US" sz="3000" dirty="0"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949-1D2E-483F-B745-5BBFE7C091EC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44378" y="-36006"/>
            <a:ext cx="10709189" cy="1328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Verification</a:t>
            </a:r>
            <a:endParaRPr lang="en-US" sz="42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56138"/>
            <a:ext cx="3987114" cy="623235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Use of dataset  </a:t>
            </a:r>
            <a:endParaRPr lang="en-US" sz="34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68839731"/>
              </p:ext>
            </p:extLst>
          </p:nvPr>
        </p:nvGraphicFramePr>
        <p:xfrm>
          <a:off x="4031381" y="1525744"/>
          <a:ext cx="6247205" cy="1625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86" y="3361738"/>
            <a:ext cx="5945659" cy="33479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034F-B930-4CE6-8368-9BFF9837F4DD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93671"/>
            <a:ext cx="10709189" cy="1328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  <a:endParaRPr lang="en-US" sz="42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98" y="760611"/>
            <a:ext cx="10515600" cy="559562"/>
          </a:xfrm>
        </p:spPr>
        <p:txBody>
          <a:bodyPr>
            <a:no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Dataset distribution in different set ups</a:t>
            </a:r>
            <a:endParaRPr lang="en-US" sz="35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55125"/>
              </p:ext>
            </p:extLst>
          </p:nvPr>
        </p:nvGraphicFramePr>
        <p:xfrm>
          <a:off x="162239" y="1452044"/>
          <a:ext cx="11964204" cy="50408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52723"/>
                <a:gridCol w="979382"/>
                <a:gridCol w="1523487"/>
                <a:gridCol w="1523487"/>
                <a:gridCol w="1523487"/>
                <a:gridCol w="1523487"/>
                <a:gridCol w="1523487"/>
                <a:gridCol w="1414664"/>
              </a:tblGrid>
              <a:tr h="55774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Document Type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No of docs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r>
                        <a:rPr lang="en-US" sz="2000" b="1" baseline="30000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st</a:t>
                      </a: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Set up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US" sz="2000" b="1" baseline="30000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nd</a:t>
                      </a: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Set up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3</a:t>
                      </a:r>
                      <a:r>
                        <a:rPr lang="en-US" sz="2000" b="1" baseline="30000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rd</a:t>
                      </a: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Set up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28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No of Doc for key phrase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No of Doc for summary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No of Doc for key phrase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No of Doc for summary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No of Doc for key phrase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No of Doc for summary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7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Business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510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170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340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204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306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255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255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3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5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Entertainment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386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128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258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154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232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193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193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7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Politics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417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139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278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167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250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208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209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7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Sport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511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170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341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204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307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255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256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7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Tech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401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133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268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160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241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201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D19-8F49-4E5F-AF55-6024DF1A7CFD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873946" cy="719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  <a:endParaRPr lang="en-US" sz="42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98" y="760611"/>
            <a:ext cx="11600934" cy="559562"/>
          </a:xfrm>
        </p:spPr>
        <p:txBody>
          <a:bodyPr>
            <a:no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Confusion matrix of document topic determination in 1</a:t>
            </a:r>
            <a:r>
              <a:rPr lang="en-US" sz="3500" baseline="300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st</a:t>
            </a:r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 set up </a:t>
            </a:r>
            <a:endParaRPr lang="en-US" sz="35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D19-8F49-4E5F-AF55-6024DF1A7CFD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873946" cy="719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  <a:endParaRPr lang="en-US" sz="42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63634"/>
              </p:ext>
            </p:extLst>
          </p:nvPr>
        </p:nvGraphicFramePr>
        <p:xfrm>
          <a:off x="162699" y="1556948"/>
          <a:ext cx="11938684" cy="4662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425"/>
                <a:gridCol w="1556952"/>
                <a:gridCol w="1464453"/>
                <a:gridCol w="2011914"/>
                <a:gridCol w="1539888"/>
                <a:gridCol w="1705526"/>
                <a:gridCol w="1705526"/>
              </a:tblGrid>
              <a:tr h="612372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Types</a:t>
                      </a:r>
                      <a:r>
                        <a:rPr lang="en-US" sz="2200" b="1" baseline="0" dirty="0" smtClean="0"/>
                        <a:t> of documents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No of documents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No of documents determined as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370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Business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Entertainment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Politics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Sport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Tech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237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Business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380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Entertainment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237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Politics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237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Sport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237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Tech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268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1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98" y="760611"/>
            <a:ext cx="11600934" cy="559562"/>
          </a:xfrm>
        </p:spPr>
        <p:txBody>
          <a:bodyPr>
            <a:no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Confusion matrix of document topic determination in 2</a:t>
            </a:r>
            <a:r>
              <a:rPr lang="en-US" sz="3500" baseline="300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nd</a:t>
            </a:r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 set up </a:t>
            </a:r>
            <a:endParaRPr lang="en-US" sz="35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D19-8F49-4E5F-AF55-6024DF1A7CFD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873946" cy="719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  <a:endParaRPr lang="en-US" sz="42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44459"/>
              </p:ext>
            </p:extLst>
          </p:nvPr>
        </p:nvGraphicFramePr>
        <p:xfrm>
          <a:off x="162699" y="1556948"/>
          <a:ext cx="11938684" cy="4662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1474"/>
                <a:gridCol w="1489579"/>
                <a:gridCol w="1564777"/>
                <a:gridCol w="1970725"/>
                <a:gridCol w="1581077"/>
                <a:gridCol w="1705526"/>
                <a:gridCol w="1705526"/>
              </a:tblGrid>
              <a:tr h="612372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Types</a:t>
                      </a:r>
                      <a:r>
                        <a:rPr lang="en-US" sz="2200" b="1" baseline="0" dirty="0" smtClean="0"/>
                        <a:t> of documents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No of documents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No of documents determined as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370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Business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Entertainment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Politics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Sport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Tech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237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Business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380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Entertainment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237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Politics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237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Sport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237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Tech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214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2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98" y="760611"/>
            <a:ext cx="11600934" cy="559562"/>
          </a:xfrm>
        </p:spPr>
        <p:txBody>
          <a:bodyPr>
            <a:no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Confusion matrix of document topic determination in 3</a:t>
            </a:r>
            <a:r>
              <a:rPr lang="en-US" sz="3500" baseline="300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rd</a:t>
            </a:r>
            <a:r>
              <a:rPr lang="en-US" sz="35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 set up </a:t>
            </a:r>
            <a:endParaRPr lang="en-US" sz="35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D19-8F49-4E5F-AF55-6024DF1A7CFD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873946" cy="719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  <a:endParaRPr lang="en-US" sz="42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23265"/>
              </p:ext>
            </p:extLst>
          </p:nvPr>
        </p:nvGraphicFramePr>
        <p:xfrm>
          <a:off x="162699" y="1556948"/>
          <a:ext cx="11938684" cy="4662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3236"/>
                <a:gridCol w="1497817"/>
                <a:gridCol w="1564777"/>
                <a:gridCol w="1962487"/>
                <a:gridCol w="1589315"/>
                <a:gridCol w="1705526"/>
                <a:gridCol w="1705526"/>
              </a:tblGrid>
              <a:tr h="612372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Types</a:t>
                      </a:r>
                      <a:r>
                        <a:rPr lang="en-US" sz="2200" b="1" baseline="0" dirty="0" smtClean="0"/>
                        <a:t> of documents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No of documents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No of documents determined as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370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Business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Entertainment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Politics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Sport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Tech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237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Business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380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Entertainment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237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Politics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237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Sport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237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Tech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2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7882"/>
            <a:ext cx="10192265" cy="5684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document topic determination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B770-56C0-4B53-8F99-0CA3499D1859}" type="datetime4">
              <a:rPr lang="en-US" smtClean="0"/>
              <a:pPr/>
              <a:t>December 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683343296"/>
              </p:ext>
            </p:extLst>
          </p:nvPr>
        </p:nvGraphicFramePr>
        <p:xfrm>
          <a:off x="1507524" y="1485077"/>
          <a:ext cx="8726616" cy="5007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-93670"/>
            <a:ext cx="10709189" cy="851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  <a:endParaRPr lang="en-US" sz="42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767" y="1214350"/>
            <a:ext cx="10515600" cy="828636"/>
          </a:xfrm>
        </p:spPr>
        <p:txBody>
          <a:bodyPr>
            <a:normAutofit/>
          </a:bodyPr>
          <a:lstStyle/>
          <a:p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Different Evaluation Measures </a:t>
            </a:r>
            <a:endParaRPr lang="en-US" sz="42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785845"/>
              </p:ext>
            </p:extLst>
          </p:nvPr>
        </p:nvGraphicFramePr>
        <p:xfrm>
          <a:off x="838200" y="2512541"/>
          <a:ext cx="10515600" cy="3664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D90-5949-4F10-B44D-4EB5E79BE901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0709189" cy="111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  <a:endParaRPr lang="en-US" sz="42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46702"/>
              </p:ext>
            </p:extLst>
          </p:nvPr>
        </p:nvGraphicFramePr>
        <p:xfrm>
          <a:off x="255373" y="1062681"/>
          <a:ext cx="11593727" cy="580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BF21-3FF6-453A-9609-A7C979BA3EFF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0700951" cy="120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</a:p>
          <a:p>
            <a:r>
              <a:rPr lang="en-US" sz="41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Different Intrinsic Measures </a:t>
            </a:r>
            <a:endParaRPr lang="en-US" sz="41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Categories of Text Summarization </a:t>
            </a:r>
            <a:endParaRPr lang="en-US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6137"/>
              </p:ext>
            </p:extLst>
          </p:nvPr>
        </p:nvGraphicFramePr>
        <p:xfrm>
          <a:off x="1482291" y="2223436"/>
          <a:ext cx="9480884" cy="3792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8BF-E1A6-4422-9542-174DD9BC041E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55373" y="1062681"/>
          <a:ext cx="11593727" cy="580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BF21-3FF6-453A-9609-A7C979BA3EFF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0700951" cy="120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</a:p>
          <a:p>
            <a:r>
              <a:rPr lang="en-US" sz="41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Different Intrinsic Measures </a:t>
            </a:r>
            <a:endParaRPr lang="en-US" sz="41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686"/>
            <a:ext cx="10515600" cy="80996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Evaluation Measure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348784" cy="2120299"/>
          </a:xfrm>
        </p:spPr>
        <p:txBody>
          <a:bodyPr>
            <a:normAutofit fontScale="85000" lnSpcReduction="20000"/>
          </a:bodyPr>
          <a:lstStyle/>
          <a:p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ROUGE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F-score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B770-56C0-4B53-8F99-0CA3499D1859}" type="datetime4">
              <a:rPr lang="en-US" smtClean="0"/>
              <a:pPr/>
              <a:t>December 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843" y="4965277"/>
                <a:ext cx="9275806" cy="955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𝑅𝑂𝑈𝐺𝐸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7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𝑜𝑣𝑒𝑟𝑙𝑎𝑝𝑝𝑖𝑛𝑔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𝑠𝑢𝑚𝑚𝑎𝑟𝑦</m:t>
                          </m:r>
                        </m:den>
                      </m:f>
                    </m:oMath>
                  </m:oMathPara>
                </a14:m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3" y="4965277"/>
                <a:ext cx="9275806" cy="9550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8454" y="3674076"/>
                <a:ext cx="10149016" cy="955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𝑅𝑂𝑈𝐺𝐸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7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𝑜𝑣𝑒𝑟𝑙𝑎𝑝𝑝𝑖𝑛𝑔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𝑔𝑒𝑛𝑒𝑟𝑎𝑡𝑒𝑑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𝑠𝑢𝑚𝑚𝑎𝑟𝑦</m:t>
                          </m:r>
                        </m:den>
                      </m:f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54" y="3674076"/>
                <a:ext cx="10149016" cy="9550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189470" y="0"/>
            <a:ext cx="10668000" cy="857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  <a:endParaRPr lang="en-US" sz="42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7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3500"/>
            <a:ext cx="10515600" cy="74244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Evaluation </a:t>
            </a:r>
            <a:endParaRPr lang="en-US" sz="40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177961409"/>
              </p:ext>
            </p:extLst>
          </p:nvPr>
        </p:nvGraphicFramePr>
        <p:xfrm>
          <a:off x="675503" y="1861750"/>
          <a:ext cx="10577383" cy="4349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7A3E-DB94-4B44-BB86-0F33E9AEDA2F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0709189" cy="100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  <a:endParaRPr lang="en-US" sz="42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3500"/>
            <a:ext cx="10515600" cy="74244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Implementation Evaluation of different document types </a:t>
            </a:r>
            <a:endParaRPr lang="en-US" sz="40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531258014"/>
              </p:ext>
            </p:extLst>
          </p:nvPr>
        </p:nvGraphicFramePr>
        <p:xfrm>
          <a:off x="189470" y="1746422"/>
          <a:ext cx="11656541" cy="4464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7A3E-DB94-4B44-BB86-0F33E9AEDA2F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0709189" cy="100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  <a:endParaRPr lang="en-US" sz="42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70" y="1779373"/>
            <a:ext cx="11164330" cy="4397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Comparison of summaries</a:t>
            </a:r>
          </a:p>
          <a:p>
            <a:pPr marL="0" indent="0">
              <a:buNone/>
            </a:pPr>
            <a:endParaRPr lang="en-US" sz="32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Compared with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Gensim</a:t>
            </a:r>
            <a:r>
              <a:rPr lang="en-US" sz="32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s</a:t>
            </a:r>
            <a:r>
              <a:rPr lang="en-US" sz="32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ummarizer 0.0.7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TextSummarization</a:t>
            </a:r>
            <a:r>
              <a:rPr lang="en-US" sz="32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 – Online summarizer </a:t>
            </a:r>
            <a:endParaRPr lang="en-US" sz="32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1B43-4071-4654-8CDF-67F4A035A1EF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9470" y="0"/>
            <a:ext cx="10668000" cy="857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  <a:endParaRPr lang="en-US" sz="42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55671919"/>
              </p:ext>
            </p:extLst>
          </p:nvPr>
        </p:nvGraphicFramePr>
        <p:xfrm>
          <a:off x="0" y="1095632"/>
          <a:ext cx="12192000" cy="5397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D37-5967-4F73-9F10-AB0F3746768C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9470" y="0"/>
            <a:ext cx="10668000" cy="857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  <a:endParaRPr lang="en-US" sz="42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019280648"/>
              </p:ext>
            </p:extLst>
          </p:nvPr>
        </p:nvGraphicFramePr>
        <p:xfrm>
          <a:off x="0" y="807308"/>
          <a:ext cx="121920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2C1-8232-4E75-B98C-D5DF91064F04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9470" y="1"/>
            <a:ext cx="10668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  <a:endParaRPr lang="en-US" sz="42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27699859"/>
              </p:ext>
            </p:extLst>
          </p:nvPr>
        </p:nvGraphicFramePr>
        <p:xfrm>
          <a:off x="0" y="996778"/>
          <a:ext cx="12191999" cy="549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3E30-B10A-4236-9CC7-83FC80CEFAFA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9470" y="0"/>
            <a:ext cx="10668000" cy="857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Experimental </a:t>
            </a:r>
            <a:r>
              <a:rPr lang="en-US" sz="4500" b="1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Verification (Contd.)</a:t>
            </a:r>
            <a:endParaRPr lang="en-US" sz="4200" b="1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70"/>
            <a:ext cx="10515600" cy="742442"/>
          </a:xfrm>
        </p:spPr>
        <p:txBody>
          <a:bodyPr>
            <a:noAutofit/>
          </a:bodyPr>
          <a:lstStyle/>
          <a:p>
            <a:r>
              <a:rPr lang="en-US" sz="49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Limitations</a:t>
            </a:r>
            <a:r>
              <a:rPr lang="en-US" sz="4800" b="1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 </a:t>
            </a:r>
            <a:endParaRPr lang="en-US" sz="4800" b="1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96796072"/>
              </p:ext>
            </p:extLst>
          </p:nvPr>
        </p:nvGraphicFramePr>
        <p:xfrm>
          <a:off x="700216" y="1041338"/>
          <a:ext cx="10821224" cy="5417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47CB-79EF-4249-8E24-C5A4C463B451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70"/>
            <a:ext cx="10515600" cy="742442"/>
          </a:xfrm>
        </p:spPr>
        <p:txBody>
          <a:bodyPr>
            <a:noAutofit/>
          </a:bodyPr>
          <a:lstStyle/>
          <a:p>
            <a:r>
              <a:rPr lang="en-US" sz="49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Future Research Direction </a:t>
            </a:r>
            <a:r>
              <a:rPr lang="en-US" sz="4800" b="1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 </a:t>
            </a:r>
            <a:endParaRPr lang="en-US" sz="4800" b="1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96391362"/>
              </p:ext>
            </p:extLst>
          </p:nvPr>
        </p:nvGraphicFramePr>
        <p:xfrm>
          <a:off x="838200" y="1491049"/>
          <a:ext cx="10683240" cy="4761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47CB-79EF-4249-8E24-C5A4C463B451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Modes of Summarization systems </a:t>
            </a:r>
            <a:endParaRPr lang="en-US" sz="5000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5915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FDD5-8D62-4298-8878-FE505EF1DCF4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D55AFD-F646-4EC1-8033-8084626F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D8D55AFD-F646-4EC1-8033-8084626F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D8D55AFD-F646-4EC1-8033-8084626FA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AB4BFA-2049-42E7-8D6B-9E5287459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E5AB4BFA-2049-42E7-8D6B-9E5287459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E5AB4BFA-2049-42E7-8D6B-9E5287459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018"/>
            <a:ext cx="10515600" cy="64278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3210"/>
            <a:ext cx="12192000" cy="5412260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Narendra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Andhale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L.A.Bewoor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“An Overview of Text Summarization Techniques”, in proceedings of 2016 International Conference on Computing Communication Control and automation (ICCUBEA), pp. 1-7, August, 2016, Pune, India. </a:t>
            </a: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Eduard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Hovy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“Text Summarization”, in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Ruslan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Mitov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editor, The Oxford Handbook of Computational Linguistics (1 ed.), Chapter 32, pp. 583 - 598, 2003, Oxford University Press, Oxford, United Kingdom.</a:t>
            </a: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S.V.S.S Lakshmi, K.S.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Deepthi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Suresh, “Text Summarization Basing on Font and Cue-Phrase Feature for a Single Document”, in proceedings of the 49th Annual Convention of the Computer Society of India CSI, Volume 2, pp. 537-542, December, 2014, Hyderabad,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Telangana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India.</a:t>
            </a: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Noopur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Srivastava and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Bineet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Gupta, “An Algorithm for Summarization of Paragraph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Third with the Help of Cue Words Comparison”, International Journal of Computer Science and Applications, Volume 5, No. 5, pp. 167-171, 2014, United Kingdom. </a:t>
            </a: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Iftekharul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Efat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Mohammad Ibrahim and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Humayun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Kayesh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“Automated Bangla Text Summarization by Sentence Scoring and Ranking”, in proceedings of 2013 International Conference on Informatics, Electronics and Vision (ICIEV), pp. 1-5, May, 2013, Dhaka, Bangladesh. </a:t>
            </a: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R.V.V.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Murali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Krishna and Ch.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Satyananda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Reddy, “A Sentence Scoring Method for Extractive Text Summarization based on Natural Language Queries”, International Journal of Computer Science Issues, Vol. 9, Issue 3, No 1, pp. 259-262, May, 2012.  </a:t>
            </a: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Hongyan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Jing, “Sentence Reduction for Automatic Text Summarization”, in proceedings of the Sixth conference on Applied natural language processing, pp. 310- 315, May, 2000, Seattle, Washington, USA. </a:t>
            </a: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“Benton Foundation”,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http://www.benton.org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Last accessed date: 25 July 2018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B770-56C0-4B53-8F99-0CA3499D1859}" type="datetime4">
              <a:rPr lang="en-US" smtClean="0"/>
              <a:pPr/>
              <a:t>December 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46491" cy="68397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References(Contd.)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4019"/>
            <a:ext cx="12192000" cy="5821963"/>
          </a:xfrm>
        </p:spPr>
        <p:txBody>
          <a:bodyPr>
            <a:noAutofit/>
          </a:bodyPr>
          <a:lstStyle/>
          <a:p>
            <a:pPr lvl="0"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Villatoro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Luis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Villaseñor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Pineda and Manuel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Montesy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Gómez, “Using Word Sequences for Text Summarization”, in proceedings of 9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of Text, Speech and Dialogue, pp. 293-300, September, 2006,  Brno, Czech Republic.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Rushdi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Shams et al., “Corpus-based Web Document Summarization using, Statistical and Linguistic Approach”, in the proceedings of 2010 International Conference on Computer and Communication Engineering (ICCCE), May, 2010, Kuala Lumpur, Malaysia.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Larocca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Alex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Freitas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Kaestner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“Automatic Text Summarization Using a Machine Learning Approach”, in proceedings of the 16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Brazilian Symposium on Artificial Intelligence: Advances in Artificial Intelligence, pp. 205-215, November, 2002, Porto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Galinhas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Recife, Brazil.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Fai Wong,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Wenjie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“Extractive Summarization Using Supervised and Semi-Supervised Learning”, in the proceedings of the 22nd International Conference on Computational Linguistics, pp. 985 – 992, August, 2008, Manchester, United Kingdom.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Ansamma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Wilscy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“Random Forest Classifier Based Multi-Document Summarization System”, in the proceedings of 2013 IEEE Recent Advances in Intelligent Computational Systems (RAICS), pp. 31-36, December, 2013, Trivandrum, India.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Nicolas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Usunier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Patrick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Gallinari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“Automatic Text Summarization Based on Word-Clusters and Ranking Algorithms”, in the proceedings of the 27th European conference on Advances in Information Retrieval Research, pp. 142-156, March,2005, Santiago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Compostela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B770-56C0-4B53-8F99-0CA3499D1859}" type="datetime4">
              <a:rPr lang="en-US" smtClean="0"/>
              <a:pPr/>
              <a:t>December 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094"/>
            <a:ext cx="10515600" cy="64278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References(Contd.)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453449"/>
          </a:xfrm>
        </p:spPr>
        <p:txBody>
          <a:bodyPr>
            <a:noAutofit/>
          </a:bodyPr>
          <a:lstStyle/>
          <a:p>
            <a:pPr lvl="0"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Mihalcea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Paul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TextRank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Bringing Order into Texts”, in the proceedings of Conference on Empirical Methods in Natural Language Processing (EMNLP), July, 2004, Barcelona, Spain.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Mihalcea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“Graph based ranking algorithm for sentence extraction applied on text summarization”, in the proceedings of the ACL 2004 on Interactive poster and demonstration sessions, July, 2004, Stroudsburg, PA, USA.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Rafael Ferreira et al., “A Multi Document Summarization System Based on Statistics and Linguistic Treatment”, Expert Systems with Applications, Volume 41, Issue 13, pp. 5780-5787, October ,2014, United Kingdom.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Dabholkar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Yuvraj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Patadia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Prajyoti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Dsilva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“Automatic Document Summarization using Sentiment Analysis”, in Proceedings of 2016 International Conference on Informatics and Analytics (ICIA), August, 2016, Pondicherry, India.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Solov’ev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A.N.,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Antonova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A.Ju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Pazel’skaia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A.G., “Using Sentiment-Analysis for Text Information Extraction”, in proceedings of the 2012 Computational Linguistics and Intelligent Technology,  pp. 616-627, August, 2012, Moscow, Russia.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Josef Steinberger,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Jezek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“Evaluation Measures For Text Summarization”, Computing and Informatics, Vol. 28, pp. 1001–1026, March, 2009, Bratislava, Slovakia.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Lawrence Page, “The anatomy of a large-scale hyper-textual Web search engine”, in the proceedings of Seventh International World-Wide Web Conference (WWW 1998), pp. 107-117, April, 1998, Brisbane, Australia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B770-56C0-4B53-8F99-0CA3499D1859}" type="datetime4">
              <a:rPr lang="en-US" smtClean="0"/>
              <a:pPr/>
              <a:t>December 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094"/>
            <a:ext cx="10515600" cy="64278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References(Contd.)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453449"/>
          </a:xfrm>
        </p:spPr>
        <p:txBody>
          <a:bodyPr>
            <a:noAutofit/>
          </a:bodyPr>
          <a:lstStyle/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Python Package Index”,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https://pypi.org/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Last accessed date: 8 October, 2018.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Last accessed date: 8 October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“Insight Resources”,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http://mlg.ucd.ie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Last accessed date: 8 October 2018.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Greene and P. Cunningham, “Practical Solutions to the Problem of Diagonal Dominance in Kernel Document Clustering”, in the proceedings of the 23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Machine Learning, pp. 377-384, June, 2006, Pittsburgh, Pennsylvania, USA.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Chin-Yew Lin, “ROUGE: A Package for Automatic Evaluation of summaries”, in proceedings of the Workshop on Text Summarization Branches Out (WAS 2004), January, 2004, Barcelona, Spain.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“genism: Topic Modelling for Humans”,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https://radimrehurek.com/gensim/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Last accessed date: 8 October, 2018.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TextSummarization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https://textsummarization.net/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accessed date: 8 October, 2018.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Mashape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Free API Management Platform &amp; Marketplace”,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https://market.mashape.com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Last accessed date: 8 October, 2018.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B770-56C0-4B53-8F99-0CA3499D1859}" type="datetime4">
              <a:rPr lang="en-US" smtClean="0"/>
              <a:pPr/>
              <a:t>December 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61527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Thank You for Your Attention</a:t>
            </a:r>
            <a:endParaRPr lang="en-US" sz="6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6237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Any question!</a:t>
            </a:r>
            <a:endParaRPr lang="en-US" sz="60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6336-9ABF-4767-B123-31D91FDCC70C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CMU Concrete" panose="02000603000000000000" pitchFamily="2" charset="0"/>
                <a:cs typeface="Times New Roman" panose="02020603050405020304" pitchFamily="18" charset="0"/>
              </a:rPr>
              <a:t>Phases of Text Summarization </a:t>
            </a:r>
            <a:endParaRPr lang="en-US" dirty="0">
              <a:latin typeface="Times New Roman" panose="02020603050405020304" pitchFamily="18" charset="0"/>
              <a:ea typeface="CMU Concrete" panose="02000603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018585"/>
              </p:ext>
            </p:extLst>
          </p:nvPr>
        </p:nvGraphicFramePr>
        <p:xfrm>
          <a:off x="838200" y="1463040"/>
          <a:ext cx="10515600" cy="4713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4119-1967-4983-8003-D67FEC30D83A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3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0F397B-A872-4D1A-BA2C-D2958CB67F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CE0F397B-A872-4D1A-BA2C-D2958CB67F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CE0F397B-A872-4D1A-BA2C-D2958CB67F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ABAB18-CF79-4957-B5CF-91ECECF1D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BFABAB18-CF79-4957-B5CF-91ECECF1D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BFABAB18-CF79-4957-B5CF-91ECECF1D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683F10-FB22-47FA-9A9C-EF0B58C7E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2C683F10-FB22-47FA-9A9C-EF0B58C7E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2C683F10-FB22-47FA-9A9C-EF0B58C7E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953234-EF77-415A-9028-4AA69C7F8B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E3953234-EF77-415A-9028-4AA69C7F8B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E3953234-EF77-415A-9028-4AA69C7F8B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583B1B-B91C-4351-8885-31A4EF04E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4A583B1B-B91C-4351-8885-31A4EF04E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4A583B1B-B91C-4351-8885-31A4EF04E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413730-8548-44EA-BDB8-453F83AE9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B6413730-8548-44EA-BDB8-453F83AE9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B6413730-8548-44EA-BDB8-453F83AE9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D56626-B5D8-428C-BEDF-C6536A669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FFD56626-B5D8-428C-BEDF-C6536A669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FFD56626-B5D8-428C-BEDF-C6536A669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38" y="10662"/>
            <a:ext cx="10406448" cy="771933"/>
          </a:xfrm>
        </p:spPr>
        <p:txBody>
          <a:bodyPr/>
          <a:lstStyle/>
          <a:p>
            <a:r>
              <a:rPr lang="en-US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Research Challenges </a:t>
            </a:r>
            <a:endParaRPr lang="en-US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5BEA-FC77-41BE-A0BC-FDFA1E599283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53942319"/>
              </p:ext>
            </p:extLst>
          </p:nvPr>
        </p:nvGraphicFramePr>
        <p:xfrm>
          <a:off x="1285103" y="887027"/>
          <a:ext cx="8657967" cy="560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6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623"/>
            <a:ext cx="10515600" cy="558900"/>
          </a:xfrm>
        </p:spPr>
        <p:txBody>
          <a:bodyPr>
            <a:no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Related Works (Contd.)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001" y="1087655"/>
            <a:ext cx="10874943" cy="5483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 smtClean="0">
                <a:latin typeface="Cambria" panose="02040503050406030204" pitchFamily="18" charset="0"/>
              </a:rPr>
              <a:t>“Text </a:t>
            </a:r>
            <a:r>
              <a:rPr lang="en-US" sz="3500" b="1" dirty="0">
                <a:latin typeface="Cambria" panose="02040503050406030204" pitchFamily="18" charset="0"/>
              </a:rPr>
              <a:t>Summarization Basing on Font and Cue-Phrase Feature for a Single Document”</a:t>
            </a:r>
          </a:p>
          <a:p>
            <a:pPr marL="0" indent="0">
              <a:buNone/>
            </a:pPr>
            <a:endParaRPr lang="en-US" sz="2400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Single document summarization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mbria" panose="02040503050406030204" pitchFamily="18" charset="0"/>
              </a:rPr>
              <a:t>Features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Cambria" panose="02040503050406030204" pitchFamily="18" charset="0"/>
              </a:rPr>
              <a:t>Font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Cambria" panose="02040503050406030204" pitchFamily="18" charset="0"/>
              </a:rPr>
              <a:t>Cue Phrase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Data: 20 documents 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Average accuracy: 75%.</a:t>
            </a:r>
          </a:p>
          <a:p>
            <a:pPr marL="457200" lvl="1" indent="0">
              <a:buNone/>
            </a:pP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B7EE-7E99-4CEE-9AC6-B4897AA3CB37}" type="datetime4">
              <a:rPr lang="en-US" smtClean="0"/>
              <a:t>December 7, 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A7F8-23E1-408D-807A-6AD84C61E1A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3042</Words>
  <Application>Microsoft Office PowerPoint</Application>
  <PresentationFormat>Widescreen</PresentationFormat>
  <Paragraphs>819</Paragraphs>
  <Slides>64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Arial</vt:lpstr>
      <vt:lpstr>Arimo</vt:lpstr>
      <vt:lpstr>Bookman Old Style</vt:lpstr>
      <vt:lpstr>Calibri</vt:lpstr>
      <vt:lpstr>Calibri Light</vt:lpstr>
      <vt:lpstr>Cambria</vt:lpstr>
      <vt:lpstr>Cambria Math</vt:lpstr>
      <vt:lpstr>CMU Concrete</vt:lpstr>
      <vt:lpstr>Constantia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Automatic Text Summarization </vt:lpstr>
      <vt:lpstr>Categories of Text Summarization </vt:lpstr>
      <vt:lpstr>Categories of Text Summarization </vt:lpstr>
      <vt:lpstr>Modes of Summarization systems </vt:lpstr>
      <vt:lpstr>Phases of Text Summarization </vt:lpstr>
      <vt:lpstr>Research Challenges </vt:lpstr>
      <vt:lpstr>Related Works (Contd.) </vt:lpstr>
      <vt:lpstr>Related Works (Contd.) </vt:lpstr>
      <vt:lpstr>Related Works (Contd.)</vt:lpstr>
      <vt:lpstr>Related Works (Contd.)  </vt:lpstr>
      <vt:lpstr>Related Works (Contd.) </vt:lpstr>
      <vt:lpstr>Related Works (Contd.) </vt:lpstr>
      <vt:lpstr>Related Works (Contd.) </vt:lpstr>
      <vt:lpstr>Related Works (Contd.) </vt:lpstr>
      <vt:lpstr>Related Works (Contd.) </vt:lpstr>
      <vt:lpstr>Related Works (Contd.) </vt:lpstr>
      <vt:lpstr>Related Works (Contd.) </vt:lpstr>
      <vt:lpstr>Related Works (Contd.)  </vt:lpstr>
      <vt:lpstr>Research Problems</vt:lpstr>
      <vt:lpstr>Combinations of criteria</vt:lpstr>
      <vt:lpstr>Proposed Model  </vt:lpstr>
      <vt:lpstr>Proposed Model  </vt:lpstr>
      <vt:lpstr>Proposed Model  </vt:lpstr>
      <vt:lpstr>Proposed Model  Implementation phases</vt:lpstr>
      <vt:lpstr>Proposed Model  Implementation phases(Contd.)</vt:lpstr>
      <vt:lpstr>Proposed Model  Implementation phases(Contd.)</vt:lpstr>
      <vt:lpstr>PowerPoint Presentation</vt:lpstr>
      <vt:lpstr>PowerPoint Presentation</vt:lpstr>
      <vt:lpstr>Proposed Model  Implementation phases(Contd.)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</vt:lpstr>
      <vt:lpstr>Use of dataset  </vt:lpstr>
      <vt:lpstr>Dataset distribution in different set ups</vt:lpstr>
      <vt:lpstr>Confusion matrix of document topic determination in 1st set up </vt:lpstr>
      <vt:lpstr>Confusion matrix of document topic determination in 2nd set up </vt:lpstr>
      <vt:lpstr>Confusion matrix of document topic determination in 3rd set up </vt:lpstr>
      <vt:lpstr>Accuracy of document topic determination </vt:lpstr>
      <vt:lpstr>Different Evaluation Measures </vt:lpstr>
      <vt:lpstr>PowerPoint Presentation</vt:lpstr>
      <vt:lpstr>PowerPoint Presentation</vt:lpstr>
      <vt:lpstr>Used Evaluation Measure </vt:lpstr>
      <vt:lpstr>Implementation Evaluation </vt:lpstr>
      <vt:lpstr>Implementation Evaluation of different document types </vt:lpstr>
      <vt:lpstr>PowerPoint Presentation</vt:lpstr>
      <vt:lpstr>PowerPoint Presentation</vt:lpstr>
      <vt:lpstr>PowerPoint Presentation</vt:lpstr>
      <vt:lpstr>PowerPoint Presentation</vt:lpstr>
      <vt:lpstr>Limitations </vt:lpstr>
      <vt:lpstr>Future Research Direction  </vt:lpstr>
      <vt:lpstr>References</vt:lpstr>
      <vt:lpstr>References(Contd.)</vt:lpstr>
      <vt:lpstr>References(Contd.)</vt:lpstr>
      <vt:lpstr>References(Contd.)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Ahsanullah University of Science and Technology Department of Computer Science and Engineering       Course No. : CSE 4100 Course Title : Project &amp; Thesis – I    Topic : Text Summarization </dc:title>
  <dc:creator>Asus</dc:creator>
  <cp:lastModifiedBy>Asus</cp:lastModifiedBy>
  <cp:revision>145</cp:revision>
  <dcterms:created xsi:type="dcterms:W3CDTF">2018-01-28T03:25:45Z</dcterms:created>
  <dcterms:modified xsi:type="dcterms:W3CDTF">2018-12-07T03:44:19Z</dcterms:modified>
</cp:coreProperties>
</file>