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8" r:id="rId4"/>
    <p:sldId id="259" r:id="rId5"/>
    <p:sldId id="260" r:id="rId6"/>
    <p:sldId id="261" r:id="rId7"/>
    <p:sldId id="262" r:id="rId8"/>
    <p:sldId id="279" r:id="rId9"/>
    <p:sldId id="263" r:id="rId10"/>
    <p:sldId id="267" r:id="rId11"/>
    <p:sldId id="268" r:id="rId12"/>
    <p:sldId id="277" r:id="rId13"/>
    <p:sldId id="269" r:id="rId14"/>
    <p:sldId id="270" r:id="rId15"/>
    <p:sldId id="271" r:id="rId16"/>
    <p:sldId id="272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830F5B-A5D4-4F0A-9624-6FECA97A2B49}" type="doc">
      <dgm:prSet loTypeId="urn:microsoft.com/office/officeart/2005/8/layout/orgChart1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E72710F-6C82-4F0F-9E2C-8C1344A85642}">
      <dgm:prSet phldrT="[Text]" custT="1"/>
      <dgm:spPr/>
      <dgm:t>
        <a:bodyPr/>
        <a:lstStyle/>
        <a:p>
          <a:r>
            <a:rPr lang="en-US" sz="3500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Text Summarization</a:t>
          </a:r>
          <a:endParaRPr lang="en-US" sz="3500" dirty="0"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gm:t>
    </dgm:pt>
    <dgm:pt modelId="{529E75D8-2274-49BC-A471-A4EDF5E93A98}" type="parTrans" cxnId="{1F4DFD86-5A22-4AA5-9B3F-63717E5488B1}">
      <dgm:prSet/>
      <dgm:spPr/>
      <dgm:t>
        <a:bodyPr/>
        <a:lstStyle/>
        <a:p>
          <a:endParaRPr lang="en-US"/>
        </a:p>
      </dgm:t>
    </dgm:pt>
    <dgm:pt modelId="{AFD01E5F-AB05-40D1-ABFC-9D4628F80FD9}" type="sibTrans" cxnId="{1F4DFD86-5A22-4AA5-9B3F-63717E5488B1}">
      <dgm:prSet/>
      <dgm:spPr/>
      <dgm:t>
        <a:bodyPr/>
        <a:lstStyle/>
        <a:p>
          <a:endParaRPr lang="en-US"/>
        </a:p>
      </dgm:t>
    </dgm:pt>
    <dgm:pt modelId="{23D38A7A-D921-4F3D-AB0A-B4E6C3D73DA8}" type="asst">
      <dgm:prSet phldrT="[Text]" custT="1"/>
      <dgm:spPr/>
      <dgm:t>
        <a:bodyPr/>
        <a:lstStyle/>
        <a:p>
          <a:r>
            <a:rPr lang="en-US" sz="3500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Extractive Summarization</a:t>
          </a:r>
          <a:endParaRPr lang="en-US" sz="3500" dirty="0"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gm:t>
    </dgm:pt>
    <dgm:pt modelId="{89120AC5-D83F-4F27-A1E8-7481DCC7679F}" type="parTrans" cxnId="{07BA9988-DAB4-4540-A599-20768CFB2524}">
      <dgm:prSet/>
      <dgm:spPr/>
      <dgm:t>
        <a:bodyPr/>
        <a:lstStyle/>
        <a:p>
          <a:endParaRPr lang="en-US"/>
        </a:p>
      </dgm:t>
    </dgm:pt>
    <dgm:pt modelId="{1AA1D619-AB8C-4D41-8C2A-7B660750AB7B}" type="sibTrans" cxnId="{07BA9988-DAB4-4540-A599-20768CFB2524}">
      <dgm:prSet/>
      <dgm:spPr/>
      <dgm:t>
        <a:bodyPr/>
        <a:lstStyle/>
        <a:p>
          <a:endParaRPr lang="en-US"/>
        </a:p>
      </dgm:t>
    </dgm:pt>
    <dgm:pt modelId="{B47C2ED4-E225-443A-94CD-0FB89163F7CD}" type="asst">
      <dgm:prSet phldrT="[Text]" custT="1"/>
      <dgm:spPr/>
      <dgm:t>
        <a:bodyPr/>
        <a:lstStyle/>
        <a:p>
          <a:r>
            <a:rPr lang="en-US" sz="3500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Abstractive Summarization</a:t>
          </a:r>
          <a:endParaRPr lang="en-US" sz="3500" dirty="0"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gm:t>
    </dgm:pt>
    <dgm:pt modelId="{B3959C54-55F4-4802-9A08-D5B289394A2E}" type="parTrans" cxnId="{0A060615-2E39-4556-B378-7CF814F959E9}">
      <dgm:prSet/>
      <dgm:spPr/>
      <dgm:t>
        <a:bodyPr/>
        <a:lstStyle/>
        <a:p>
          <a:endParaRPr lang="en-US"/>
        </a:p>
      </dgm:t>
    </dgm:pt>
    <dgm:pt modelId="{B94B4E66-99B5-450B-B835-39182EEADA83}" type="sibTrans" cxnId="{0A060615-2E39-4556-B378-7CF814F959E9}">
      <dgm:prSet/>
      <dgm:spPr/>
      <dgm:t>
        <a:bodyPr/>
        <a:lstStyle/>
        <a:p>
          <a:endParaRPr lang="en-US"/>
        </a:p>
      </dgm:t>
    </dgm:pt>
    <dgm:pt modelId="{DDFEF795-622D-4F45-95A4-50B199949264}" type="pres">
      <dgm:prSet presAssocID="{E7830F5B-A5D4-4F0A-9624-6FECA97A2B4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27E19BF-2E3B-4889-B3D6-767C73B581A5}" type="pres">
      <dgm:prSet presAssocID="{8E72710F-6C82-4F0F-9E2C-8C1344A85642}" presName="hierRoot1" presStyleCnt="0">
        <dgm:presLayoutVars>
          <dgm:hierBranch val="init"/>
        </dgm:presLayoutVars>
      </dgm:prSet>
      <dgm:spPr/>
    </dgm:pt>
    <dgm:pt modelId="{9E5A70FB-F6C5-4362-B218-252ED3052834}" type="pres">
      <dgm:prSet presAssocID="{8E72710F-6C82-4F0F-9E2C-8C1344A85642}" presName="rootComposite1" presStyleCnt="0"/>
      <dgm:spPr/>
    </dgm:pt>
    <dgm:pt modelId="{AC4862A7-7E91-472A-A9E6-08ED043888F1}" type="pres">
      <dgm:prSet presAssocID="{8E72710F-6C82-4F0F-9E2C-8C1344A85642}" presName="rootText1" presStyleLbl="node0" presStyleIdx="0" presStyleCnt="1" custScaleX="1304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535DB-B746-4849-A248-7F75A9CDDC76}" type="pres">
      <dgm:prSet presAssocID="{8E72710F-6C82-4F0F-9E2C-8C1344A8564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E743614-E597-4564-8D29-2F469120696F}" type="pres">
      <dgm:prSet presAssocID="{8E72710F-6C82-4F0F-9E2C-8C1344A85642}" presName="hierChild2" presStyleCnt="0"/>
      <dgm:spPr/>
    </dgm:pt>
    <dgm:pt modelId="{015C143C-AF69-4F50-BE00-498962B2627B}" type="pres">
      <dgm:prSet presAssocID="{8E72710F-6C82-4F0F-9E2C-8C1344A85642}" presName="hierChild3" presStyleCnt="0"/>
      <dgm:spPr/>
    </dgm:pt>
    <dgm:pt modelId="{13C5A94F-616C-4677-83EB-67E85FE4A4D3}" type="pres">
      <dgm:prSet presAssocID="{89120AC5-D83F-4F27-A1E8-7481DCC7679F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1A16B48D-B211-42B8-8061-2BFA8D8228A7}" type="pres">
      <dgm:prSet presAssocID="{23D38A7A-D921-4F3D-AB0A-B4E6C3D73DA8}" presName="hierRoot3" presStyleCnt="0">
        <dgm:presLayoutVars>
          <dgm:hierBranch val="init"/>
        </dgm:presLayoutVars>
      </dgm:prSet>
      <dgm:spPr/>
    </dgm:pt>
    <dgm:pt modelId="{01BAD2A3-5462-4CBD-BC44-26D12FC190D7}" type="pres">
      <dgm:prSet presAssocID="{23D38A7A-D921-4F3D-AB0A-B4E6C3D73DA8}" presName="rootComposite3" presStyleCnt="0"/>
      <dgm:spPr/>
    </dgm:pt>
    <dgm:pt modelId="{F8D74B70-6779-4DF3-8552-F561288A7E0E}" type="pres">
      <dgm:prSet presAssocID="{23D38A7A-D921-4F3D-AB0A-B4E6C3D73DA8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2B2021-D742-417C-B4AF-6EBA2ABCE0D2}" type="pres">
      <dgm:prSet presAssocID="{23D38A7A-D921-4F3D-AB0A-B4E6C3D73DA8}" presName="rootConnector3" presStyleLbl="asst1" presStyleIdx="0" presStyleCnt="2"/>
      <dgm:spPr/>
      <dgm:t>
        <a:bodyPr/>
        <a:lstStyle/>
        <a:p>
          <a:endParaRPr lang="en-US"/>
        </a:p>
      </dgm:t>
    </dgm:pt>
    <dgm:pt modelId="{9692DF4D-D313-4978-A79D-46B82D2971C1}" type="pres">
      <dgm:prSet presAssocID="{23D38A7A-D921-4F3D-AB0A-B4E6C3D73DA8}" presName="hierChild6" presStyleCnt="0"/>
      <dgm:spPr/>
    </dgm:pt>
    <dgm:pt modelId="{A48EDCF9-7525-4723-B5D1-9CBC57F1B8C9}" type="pres">
      <dgm:prSet presAssocID="{23D38A7A-D921-4F3D-AB0A-B4E6C3D73DA8}" presName="hierChild7" presStyleCnt="0"/>
      <dgm:spPr/>
    </dgm:pt>
    <dgm:pt modelId="{A1E77026-62B3-4C25-8E2D-DDF7123B5043}" type="pres">
      <dgm:prSet presAssocID="{B3959C54-55F4-4802-9A08-D5B289394A2E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080AFDE0-5E1E-4A4A-AFD6-7C25F4A234F7}" type="pres">
      <dgm:prSet presAssocID="{B47C2ED4-E225-443A-94CD-0FB89163F7CD}" presName="hierRoot3" presStyleCnt="0">
        <dgm:presLayoutVars>
          <dgm:hierBranch val="init"/>
        </dgm:presLayoutVars>
      </dgm:prSet>
      <dgm:spPr/>
    </dgm:pt>
    <dgm:pt modelId="{ACA2435F-DBF7-4F09-BD9E-D22F9715466D}" type="pres">
      <dgm:prSet presAssocID="{B47C2ED4-E225-443A-94CD-0FB89163F7CD}" presName="rootComposite3" presStyleCnt="0"/>
      <dgm:spPr/>
    </dgm:pt>
    <dgm:pt modelId="{B5DF7097-5412-454F-A180-F549CD5B59EE}" type="pres">
      <dgm:prSet presAssocID="{B47C2ED4-E225-443A-94CD-0FB89163F7CD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396345-BEB0-48A8-A679-2BC85729D3AA}" type="pres">
      <dgm:prSet presAssocID="{B47C2ED4-E225-443A-94CD-0FB89163F7CD}" presName="rootConnector3" presStyleLbl="asst1" presStyleIdx="1" presStyleCnt="2"/>
      <dgm:spPr/>
      <dgm:t>
        <a:bodyPr/>
        <a:lstStyle/>
        <a:p>
          <a:endParaRPr lang="en-US"/>
        </a:p>
      </dgm:t>
    </dgm:pt>
    <dgm:pt modelId="{B3C2FB31-FFB0-4C4F-8437-8CA920453F7A}" type="pres">
      <dgm:prSet presAssocID="{B47C2ED4-E225-443A-94CD-0FB89163F7CD}" presName="hierChild6" presStyleCnt="0"/>
      <dgm:spPr/>
    </dgm:pt>
    <dgm:pt modelId="{6A04ABBC-26AD-4078-9C2D-23A9A9B94F3B}" type="pres">
      <dgm:prSet presAssocID="{B47C2ED4-E225-443A-94CD-0FB89163F7CD}" presName="hierChild7" presStyleCnt="0"/>
      <dgm:spPr/>
    </dgm:pt>
  </dgm:ptLst>
  <dgm:cxnLst>
    <dgm:cxn modelId="{0A060615-2E39-4556-B378-7CF814F959E9}" srcId="{8E72710F-6C82-4F0F-9E2C-8C1344A85642}" destId="{B47C2ED4-E225-443A-94CD-0FB89163F7CD}" srcOrd="1" destOrd="0" parTransId="{B3959C54-55F4-4802-9A08-D5B289394A2E}" sibTransId="{B94B4E66-99B5-450B-B835-39182EEADA83}"/>
    <dgm:cxn modelId="{82395A89-468C-43A6-A359-D787EA5667AE}" type="presOf" srcId="{B47C2ED4-E225-443A-94CD-0FB89163F7CD}" destId="{B5DF7097-5412-454F-A180-F549CD5B59EE}" srcOrd="0" destOrd="0" presId="urn:microsoft.com/office/officeart/2005/8/layout/orgChart1"/>
    <dgm:cxn modelId="{615BC45C-C1D4-4D86-9155-6C6B8E890918}" type="presOf" srcId="{E7830F5B-A5D4-4F0A-9624-6FECA97A2B49}" destId="{DDFEF795-622D-4F45-95A4-50B199949264}" srcOrd="0" destOrd="0" presId="urn:microsoft.com/office/officeart/2005/8/layout/orgChart1"/>
    <dgm:cxn modelId="{09AF924F-8F96-411F-B5C2-A3A5EE80662B}" type="presOf" srcId="{23D38A7A-D921-4F3D-AB0A-B4E6C3D73DA8}" destId="{E92B2021-D742-417C-B4AF-6EBA2ABCE0D2}" srcOrd="1" destOrd="0" presId="urn:microsoft.com/office/officeart/2005/8/layout/orgChart1"/>
    <dgm:cxn modelId="{07BA9988-DAB4-4540-A599-20768CFB2524}" srcId="{8E72710F-6C82-4F0F-9E2C-8C1344A85642}" destId="{23D38A7A-D921-4F3D-AB0A-B4E6C3D73DA8}" srcOrd="0" destOrd="0" parTransId="{89120AC5-D83F-4F27-A1E8-7481DCC7679F}" sibTransId="{1AA1D619-AB8C-4D41-8C2A-7B660750AB7B}"/>
    <dgm:cxn modelId="{15B0DCCC-6728-4FE8-99B1-32EFC0170AF5}" type="presOf" srcId="{8E72710F-6C82-4F0F-9E2C-8C1344A85642}" destId="{AC4862A7-7E91-472A-A9E6-08ED043888F1}" srcOrd="0" destOrd="0" presId="urn:microsoft.com/office/officeart/2005/8/layout/orgChart1"/>
    <dgm:cxn modelId="{AB2387DA-4827-4052-A630-C3BCE3193C82}" type="presOf" srcId="{B3959C54-55F4-4802-9A08-D5B289394A2E}" destId="{A1E77026-62B3-4C25-8E2D-DDF7123B5043}" srcOrd="0" destOrd="0" presId="urn:microsoft.com/office/officeart/2005/8/layout/orgChart1"/>
    <dgm:cxn modelId="{B738CC96-B6A6-44B3-B106-2A3AF46F4F91}" type="presOf" srcId="{89120AC5-D83F-4F27-A1E8-7481DCC7679F}" destId="{13C5A94F-616C-4677-83EB-67E85FE4A4D3}" srcOrd="0" destOrd="0" presId="urn:microsoft.com/office/officeart/2005/8/layout/orgChart1"/>
    <dgm:cxn modelId="{1CF487CE-5BA7-4490-B62E-098A48446069}" type="presOf" srcId="{23D38A7A-D921-4F3D-AB0A-B4E6C3D73DA8}" destId="{F8D74B70-6779-4DF3-8552-F561288A7E0E}" srcOrd="0" destOrd="0" presId="urn:microsoft.com/office/officeart/2005/8/layout/orgChart1"/>
    <dgm:cxn modelId="{6A4A6774-552C-42DC-A59F-9FBA4EFBAA29}" type="presOf" srcId="{B47C2ED4-E225-443A-94CD-0FB89163F7CD}" destId="{22396345-BEB0-48A8-A679-2BC85729D3AA}" srcOrd="1" destOrd="0" presId="urn:microsoft.com/office/officeart/2005/8/layout/orgChart1"/>
    <dgm:cxn modelId="{1F4DFD86-5A22-4AA5-9B3F-63717E5488B1}" srcId="{E7830F5B-A5D4-4F0A-9624-6FECA97A2B49}" destId="{8E72710F-6C82-4F0F-9E2C-8C1344A85642}" srcOrd="0" destOrd="0" parTransId="{529E75D8-2274-49BC-A471-A4EDF5E93A98}" sibTransId="{AFD01E5F-AB05-40D1-ABFC-9D4628F80FD9}"/>
    <dgm:cxn modelId="{54A56F38-F9C4-4769-84E1-C7D92C32C9D3}" type="presOf" srcId="{8E72710F-6C82-4F0F-9E2C-8C1344A85642}" destId="{EA4535DB-B746-4849-A248-7F75A9CDDC76}" srcOrd="1" destOrd="0" presId="urn:microsoft.com/office/officeart/2005/8/layout/orgChart1"/>
    <dgm:cxn modelId="{9F85E32A-4797-4EE0-AAAE-26C24A0BF8A7}" type="presParOf" srcId="{DDFEF795-622D-4F45-95A4-50B199949264}" destId="{927E19BF-2E3B-4889-B3D6-767C73B581A5}" srcOrd="0" destOrd="0" presId="urn:microsoft.com/office/officeart/2005/8/layout/orgChart1"/>
    <dgm:cxn modelId="{527B93E2-CFF4-4133-A0C1-3C032BAA523A}" type="presParOf" srcId="{927E19BF-2E3B-4889-B3D6-767C73B581A5}" destId="{9E5A70FB-F6C5-4362-B218-252ED3052834}" srcOrd="0" destOrd="0" presId="urn:microsoft.com/office/officeart/2005/8/layout/orgChart1"/>
    <dgm:cxn modelId="{8D29F519-C4F5-4EBB-98C4-4F4B47DD532F}" type="presParOf" srcId="{9E5A70FB-F6C5-4362-B218-252ED3052834}" destId="{AC4862A7-7E91-472A-A9E6-08ED043888F1}" srcOrd="0" destOrd="0" presId="urn:microsoft.com/office/officeart/2005/8/layout/orgChart1"/>
    <dgm:cxn modelId="{DFBCF7DC-6A10-4167-883A-4FBEFBE5465D}" type="presParOf" srcId="{9E5A70FB-F6C5-4362-B218-252ED3052834}" destId="{EA4535DB-B746-4849-A248-7F75A9CDDC76}" srcOrd="1" destOrd="0" presId="urn:microsoft.com/office/officeart/2005/8/layout/orgChart1"/>
    <dgm:cxn modelId="{E1EAB267-5A60-40C5-A9C6-E704C6324A7B}" type="presParOf" srcId="{927E19BF-2E3B-4889-B3D6-767C73B581A5}" destId="{FE743614-E597-4564-8D29-2F469120696F}" srcOrd="1" destOrd="0" presId="urn:microsoft.com/office/officeart/2005/8/layout/orgChart1"/>
    <dgm:cxn modelId="{699163B8-119D-429B-A0EE-453401E0A15B}" type="presParOf" srcId="{927E19BF-2E3B-4889-B3D6-767C73B581A5}" destId="{015C143C-AF69-4F50-BE00-498962B2627B}" srcOrd="2" destOrd="0" presId="urn:microsoft.com/office/officeart/2005/8/layout/orgChart1"/>
    <dgm:cxn modelId="{97A63099-8100-46C5-A8A1-E21B2CBF7E3F}" type="presParOf" srcId="{015C143C-AF69-4F50-BE00-498962B2627B}" destId="{13C5A94F-616C-4677-83EB-67E85FE4A4D3}" srcOrd="0" destOrd="0" presId="urn:microsoft.com/office/officeart/2005/8/layout/orgChart1"/>
    <dgm:cxn modelId="{1517C94D-6B32-4401-BA16-B71AF3B503DF}" type="presParOf" srcId="{015C143C-AF69-4F50-BE00-498962B2627B}" destId="{1A16B48D-B211-42B8-8061-2BFA8D8228A7}" srcOrd="1" destOrd="0" presId="urn:microsoft.com/office/officeart/2005/8/layout/orgChart1"/>
    <dgm:cxn modelId="{D8B5CB30-8364-4E0C-8A75-36F752023B35}" type="presParOf" srcId="{1A16B48D-B211-42B8-8061-2BFA8D8228A7}" destId="{01BAD2A3-5462-4CBD-BC44-26D12FC190D7}" srcOrd="0" destOrd="0" presId="urn:microsoft.com/office/officeart/2005/8/layout/orgChart1"/>
    <dgm:cxn modelId="{5FBF5AE8-39AA-4C82-864B-37066E4E1EAF}" type="presParOf" srcId="{01BAD2A3-5462-4CBD-BC44-26D12FC190D7}" destId="{F8D74B70-6779-4DF3-8552-F561288A7E0E}" srcOrd="0" destOrd="0" presId="urn:microsoft.com/office/officeart/2005/8/layout/orgChart1"/>
    <dgm:cxn modelId="{83E0EA67-7AE3-4214-9A56-7F481B3C6992}" type="presParOf" srcId="{01BAD2A3-5462-4CBD-BC44-26D12FC190D7}" destId="{E92B2021-D742-417C-B4AF-6EBA2ABCE0D2}" srcOrd="1" destOrd="0" presId="urn:microsoft.com/office/officeart/2005/8/layout/orgChart1"/>
    <dgm:cxn modelId="{CDBDB8EC-97C9-4E3F-8505-B9D8617D07A4}" type="presParOf" srcId="{1A16B48D-B211-42B8-8061-2BFA8D8228A7}" destId="{9692DF4D-D313-4978-A79D-46B82D2971C1}" srcOrd="1" destOrd="0" presId="urn:microsoft.com/office/officeart/2005/8/layout/orgChart1"/>
    <dgm:cxn modelId="{604E1D3B-A47A-43E4-85B4-2A269AC3FD02}" type="presParOf" srcId="{1A16B48D-B211-42B8-8061-2BFA8D8228A7}" destId="{A48EDCF9-7525-4723-B5D1-9CBC57F1B8C9}" srcOrd="2" destOrd="0" presId="urn:microsoft.com/office/officeart/2005/8/layout/orgChart1"/>
    <dgm:cxn modelId="{75121080-8F21-4910-AA6D-0DF20836FA8A}" type="presParOf" srcId="{015C143C-AF69-4F50-BE00-498962B2627B}" destId="{A1E77026-62B3-4C25-8E2D-DDF7123B5043}" srcOrd="2" destOrd="0" presId="urn:microsoft.com/office/officeart/2005/8/layout/orgChart1"/>
    <dgm:cxn modelId="{060BBFE1-4EBA-470B-83D4-5524B4257E2D}" type="presParOf" srcId="{015C143C-AF69-4F50-BE00-498962B2627B}" destId="{080AFDE0-5E1E-4A4A-AFD6-7C25F4A234F7}" srcOrd="3" destOrd="0" presId="urn:microsoft.com/office/officeart/2005/8/layout/orgChart1"/>
    <dgm:cxn modelId="{7362CD5A-B81B-44E8-8EEA-F595810C4A8A}" type="presParOf" srcId="{080AFDE0-5E1E-4A4A-AFD6-7C25F4A234F7}" destId="{ACA2435F-DBF7-4F09-BD9E-D22F9715466D}" srcOrd="0" destOrd="0" presId="urn:microsoft.com/office/officeart/2005/8/layout/orgChart1"/>
    <dgm:cxn modelId="{13718242-7875-4266-9FF4-ED8BD5A05032}" type="presParOf" srcId="{ACA2435F-DBF7-4F09-BD9E-D22F9715466D}" destId="{B5DF7097-5412-454F-A180-F549CD5B59EE}" srcOrd="0" destOrd="0" presId="urn:microsoft.com/office/officeart/2005/8/layout/orgChart1"/>
    <dgm:cxn modelId="{87A7E1F3-71FE-48C8-A6BB-F2A817AB03D1}" type="presParOf" srcId="{ACA2435F-DBF7-4F09-BD9E-D22F9715466D}" destId="{22396345-BEB0-48A8-A679-2BC85729D3AA}" srcOrd="1" destOrd="0" presId="urn:microsoft.com/office/officeart/2005/8/layout/orgChart1"/>
    <dgm:cxn modelId="{954A176F-560F-4A6B-8FB7-2203C7AE9174}" type="presParOf" srcId="{080AFDE0-5E1E-4A4A-AFD6-7C25F4A234F7}" destId="{B3C2FB31-FFB0-4C4F-8437-8CA920453F7A}" srcOrd="1" destOrd="0" presId="urn:microsoft.com/office/officeart/2005/8/layout/orgChart1"/>
    <dgm:cxn modelId="{DE92E832-92E5-407E-94F6-1465155A1429}" type="presParOf" srcId="{080AFDE0-5E1E-4A4A-AFD6-7C25F4A234F7}" destId="{6A04ABBC-26AD-4078-9C2D-23A9A9B94F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830F5B-A5D4-4F0A-9624-6FECA97A2B49}" type="doc">
      <dgm:prSet loTypeId="urn:microsoft.com/office/officeart/2005/8/layout/orgChart1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72710F-6C82-4F0F-9E2C-8C1344A8564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3500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Text Summarization</a:t>
          </a:r>
          <a:endParaRPr lang="en-US" sz="3500" dirty="0"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gm:t>
    </dgm:pt>
    <dgm:pt modelId="{529E75D8-2274-49BC-A471-A4EDF5E93A98}" type="parTrans" cxnId="{1F4DFD86-5A22-4AA5-9B3F-63717E5488B1}">
      <dgm:prSet/>
      <dgm:spPr/>
      <dgm:t>
        <a:bodyPr/>
        <a:lstStyle/>
        <a:p>
          <a:endParaRPr lang="en-US"/>
        </a:p>
      </dgm:t>
    </dgm:pt>
    <dgm:pt modelId="{AFD01E5F-AB05-40D1-ABFC-9D4628F80FD9}" type="sibTrans" cxnId="{1F4DFD86-5A22-4AA5-9B3F-63717E5488B1}">
      <dgm:prSet/>
      <dgm:spPr/>
      <dgm:t>
        <a:bodyPr/>
        <a:lstStyle/>
        <a:p>
          <a:endParaRPr lang="en-US"/>
        </a:p>
      </dgm:t>
    </dgm:pt>
    <dgm:pt modelId="{23D38A7A-D921-4F3D-AB0A-B4E6C3D73DA8}" type="asst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3500" b="1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Extractive Summarization</a:t>
          </a:r>
          <a:endParaRPr lang="en-US" sz="3500" b="1" dirty="0"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gm:t>
    </dgm:pt>
    <dgm:pt modelId="{89120AC5-D83F-4F27-A1E8-7481DCC7679F}" type="parTrans" cxnId="{07BA9988-DAB4-4540-A599-20768CFB2524}">
      <dgm:prSet/>
      <dgm:spPr/>
      <dgm:t>
        <a:bodyPr/>
        <a:lstStyle/>
        <a:p>
          <a:endParaRPr lang="en-US"/>
        </a:p>
      </dgm:t>
    </dgm:pt>
    <dgm:pt modelId="{1AA1D619-AB8C-4D41-8C2A-7B660750AB7B}" type="sibTrans" cxnId="{07BA9988-DAB4-4540-A599-20768CFB2524}">
      <dgm:prSet/>
      <dgm:spPr/>
      <dgm:t>
        <a:bodyPr/>
        <a:lstStyle/>
        <a:p>
          <a:endParaRPr lang="en-US"/>
        </a:p>
      </dgm:t>
    </dgm:pt>
    <dgm:pt modelId="{B47C2ED4-E225-443A-94CD-0FB89163F7CD}" type="asst">
      <dgm:prSet phldrT="[Text]" custT="1"/>
      <dgm:spPr/>
      <dgm:t>
        <a:bodyPr/>
        <a:lstStyle/>
        <a:p>
          <a:r>
            <a:rPr lang="en-US" sz="3500" b="1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Abstractive Summarization</a:t>
          </a:r>
          <a:endParaRPr lang="en-US" sz="3500" b="1" dirty="0"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gm:t>
    </dgm:pt>
    <dgm:pt modelId="{B3959C54-55F4-4802-9A08-D5B289394A2E}" type="parTrans" cxnId="{0A060615-2E39-4556-B378-7CF814F959E9}">
      <dgm:prSet/>
      <dgm:spPr/>
      <dgm:t>
        <a:bodyPr/>
        <a:lstStyle/>
        <a:p>
          <a:endParaRPr lang="en-US"/>
        </a:p>
      </dgm:t>
    </dgm:pt>
    <dgm:pt modelId="{B94B4E66-99B5-450B-B835-39182EEADA83}" type="sibTrans" cxnId="{0A060615-2E39-4556-B378-7CF814F959E9}">
      <dgm:prSet/>
      <dgm:spPr/>
      <dgm:t>
        <a:bodyPr/>
        <a:lstStyle/>
        <a:p>
          <a:endParaRPr lang="en-US"/>
        </a:p>
      </dgm:t>
    </dgm:pt>
    <dgm:pt modelId="{DDFEF795-622D-4F45-95A4-50B199949264}" type="pres">
      <dgm:prSet presAssocID="{E7830F5B-A5D4-4F0A-9624-6FECA97A2B4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27E19BF-2E3B-4889-B3D6-767C73B581A5}" type="pres">
      <dgm:prSet presAssocID="{8E72710F-6C82-4F0F-9E2C-8C1344A85642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E5A70FB-F6C5-4362-B218-252ED3052834}" type="pres">
      <dgm:prSet presAssocID="{8E72710F-6C82-4F0F-9E2C-8C1344A85642}" presName="rootComposite1" presStyleCnt="0"/>
      <dgm:spPr/>
      <dgm:t>
        <a:bodyPr/>
        <a:lstStyle/>
        <a:p>
          <a:endParaRPr lang="en-US"/>
        </a:p>
      </dgm:t>
    </dgm:pt>
    <dgm:pt modelId="{AC4862A7-7E91-472A-A9E6-08ED043888F1}" type="pres">
      <dgm:prSet presAssocID="{8E72710F-6C82-4F0F-9E2C-8C1344A85642}" presName="rootText1" presStyleLbl="node0" presStyleIdx="0" presStyleCnt="1" custScaleX="1304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535DB-B746-4849-A248-7F75A9CDDC76}" type="pres">
      <dgm:prSet presAssocID="{8E72710F-6C82-4F0F-9E2C-8C1344A8564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E743614-E597-4564-8D29-2F469120696F}" type="pres">
      <dgm:prSet presAssocID="{8E72710F-6C82-4F0F-9E2C-8C1344A85642}" presName="hierChild2" presStyleCnt="0"/>
      <dgm:spPr/>
      <dgm:t>
        <a:bodyPr/>
        <a:lstStyle/>
        <a:p>
          <a:endParaRPr lang="en-US"/>
        </a:p>
      </dgm:t>
    </dgm:pt>
    <dgm:pt modelId="{015C143C-AF69-4F50-BE00-498962B2627B}" type="pres">
      <dgm:prSet presAssocID="{8E72710F-6C82-4F0F-9E2C-8C1344A85642}" presName="hierChild3" presStyleCnt="0"/>
      <dgm:spPr/>
      <dgm:t>
        <a:bodyPr/>
        <a:lstStyle/>
        <a:p>
          <a:endParaRPr lang="en-US"/>
        </a:p>
      </dgm:t>
    </dgm:pt>
    <dgm:pt modelId="{13C5A94F-616C-4677-83EB-67E85FE4A4D3}" type="pres">
      <dgm:prSet presAssocID="{89120AC5-D83F-4F27-A1E8-7481DCC7679F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1A16B48D-B211-42B8-8061-2BFA8D8228A7}" type="pres">
      <dgm:prSet presAssocID="{23D38A7A-D921-4F3D-AB0A-B4E6C3D73DA8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1BAD2A3-5462-4CBD-BC44-26D12FC190D7}" type="pres">
      <dgm:prSet presAssocID="{23D38A7A-D921-4F3D-AB0A-B4E6C3D73DA8}" presName="rootComposite3" presStyleCnt="0"/>
      <dgm:spPr/>
      <dgm:t>
        <a:bodyPr/>
        <a:lstStyle/>
        <a:p>
          <a:endParaRPr lang="en-US"/>
        </a:p>
      </dgm:t>
    </dgm:pt>
    <dgm:pt modelId="{F8D74B70-6779-4DF3-8552-F561288A7E0E}" type="pres">
      <dgm:prSet presAssocID="{23D38A7A-D921-4F3D-AB0A-B4E6C3D73DA8}" presName="rootText3" presStyleLbl="asst1" presStyleIdx="0" presStyleCnt="2" custLinFactNeighborX="-9437" custLinFactNeighborY="1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2B2021-D742-417C-B4AF-6EBA2ABCE0D2}" type="pres">
      <dgm:prSet presAssocID="{23D38A7A-D921-4F3D-AB0A-B4E6C3D73DA8}" presName="rootConnector3" presStyleLbl="asst1" presStyleIdx="0" presStyleCnt="2"/>
      <dgm:spPr/>
      <dgm:t>
        <a:bodyPr/>
        <a:lstStyle/>
        <a:p>
          <a:endParaRPr lang="en-US"/>
        </a:p>
      </dgm:t>
    </dgm:pt>
    <dgm:pt modelId="{9692DF4D-D313-4978-A79D-46B82D2971C1}" type="pres">
      <dgm:prSet presAssocID="{23D38A7A-D921-4F3D-AB0A-B4E6C3D73DA8}" presName="hierChild6" presStyleCnt="0"/>
      <dgm:spPr/>
      <dgm:t>
        <a:bodyPr/>
        <a:lstStyle/>
        <a:p>
          <a:endParaRPr lang="en-US"/>
        </a:p>
      </dgm:t>
    </dgm:pt>
    <dgm:pt modelId="{A48EDCF9-7525-4723-B5D1-9CBC57F1B8C9}" type="pres">
      <dgm:prSet presAssocID="{23D38A7A-D921-4F3D-AB0A-B4E6C3D73DA8}" presName="hierChild7" presStyleCnt="0"/>
      <dgm:spPr/>
      <dgm:t>
        <a:bodyPr/>
        <a:lstStyle/>
        <a:p>
          <a:endParaRPr lang="en-US"/>
        </a:p>
      </dgm:t>
    </dgm:pt>
    <dgm:pt modelId="{A1E77026-62B3-4C25-8E2D-DDF7123B5043}" type="pres">
      <dgm:prSet presAssocID="{B3959C54-55F4-4802-9A08-D5B289394A2E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080AFDE0-5E1E-4A4A-AFD6-7C25F4A234F7}" type="pres">
      <dgm:prSet presAssocID="{B47C2ED4-E225-443A-94CD-0FB89163F7CD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CA2435F-DBF7-4F09-BD9E-D22F9715466D}" type="pres">
      <dgm:prSet presAssocID="{B47C2ED4-E225-443A-94CD-0FB89163F7CD}" presName="rootComposite3" presStyleCnt="0"/>
      <dgm:spPr/>
      <dgm:t>
        <a:bodyPr/>
        <a:lstStyle/>
        <a:p>
          <a:endParaRPr lang="en-US"/>
        </a:p>
      </dgm:t>
    </dgm:pt>
    <dgm:pt modelId="{B5DF7097-5412-454F-A180-F549CD5B59EE}" type="pres">
      <dgm:prSet presAssocID="{B47C2ED4-E225-443A-94CD-0FB89163F7CD}" presName="rootText3" presStyleLbl="asst1" presStyleIdx="1" presStyleCnt="2" custLinFactNeighborX="6741" custLinFactNeighborY="35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396345-BEB0-48A8-A679-2BC85729D3AA}" type="pres">
      <dgm:prSet presAssocID="{B47C2ED4-E225-443A-94CD-0FB89163F7CD}" presName="rootConnector3" presStyleLbl="asst1" presStyleIdx="1" presStyleCnt="2"/>
      <dgm:spPr/>
      <dgm:t>
        <a:bodyPr/>
        <a:lstStyle/>
        <a:p>
          <a:endParaRPr lang="en-US"/>
        </a:p>
      </dgm:t>
    </dgm:pt>
    <dgm:pt modelId="{B3C2FB31-FFB0-4C4F-8437-8CA920453F7A}" type="pres">
      <dgm:prSet presAssocID="{B47C2ED4-E225-443A-94CD-0FB89163F7CD}" presName="hierChild6" presStyleCnt="0"/>
      <dgm:spPr/>
      <dgm:t>
        <a:bodyPr/>
        <a:lstStyle/>
        <a:p>
          <a:endParaRPr lang="en-US"/>
        </a:p>
      </dgm:t>
    </dgm:pt>
    <dgm:pt modelId="{6A04ABBC-26AD-4078-9C2D-23A9A9B94F3B}" type="pres">
      <dgm:prSet presAssocID="{B47C2ED4-E225-443A-94CD-0FB89163F7CD}" presName="hierChild7" presStyleCnt="0"/>
      <dgm:spPr/>
      <dgm:t>
        <a:bodyPr/>
        <a:lstStyle/>
        <a:p>
          <a:endParaRPr lang="en-US"/>
        </a:p>
      </dgm:t>
    </dgm:pt>
  </dgm:ptLst>
  <dgm:cxnLst>
    <dgm:cxn modelId="{07BA9988-DAB4-4540-A599-20768CFB2524}" srcId="{8E72710F-6C82-4F0F-9E2C-8C1344A85642}" destId="{23D38A7A-D921-4F3D-AB0A-B4E6C3D73DA8}" srcOrd="0" destOrd="0" parTransId="{89120AC5-D83F-4F27-A1E8-7481DCC7679F}" sibTransId="{1AA1D619-AB8C-4D41-8C2A-7B660750AB7B}"/>
    <dgm:cxn modelId="{F8E6C5AE-DD17-496C-8B38-CB4859471A20}" type="presOf" srcId="{89120AC5-D83F-4F27-A1E8-7481DCC7679F}" destId="{13C5A94F-616C-4677-83EB-67E85FE4A4D3}" srcOrd="0" destOrd="0" presId="urn:microsoft.com/office/officeart/2005/8/layout/orgChart1"/>
    <dgm:cxn modelId="{9551E1FE-717E-4E57-BBA0-1E33824D3AEF}" type="presOf" srcId="{23D38A7A-D921-4F3D-AB0A-B4E6C3D73DA8}" destId="{E92B2021-D742-417C-B4AF-6EBA2ABCE0D2}" srcOrd="1" destOrd="0" presId="urn:microsoft.com/office/officeart/2005/8/layout/orgChart1"/>
    <dgm:cxn modelId="{591E8B19-73B8-4B8C-AB09-E3C2D6C5138F}" type="presOf" srcId="{8E72710F-6C82-4F0F-9E2C-8C1344A85642}" destId="{EA4535DB-B746-4849-A248-7F75A9CDDC76}" srcOrd="1" destOrd="0" presId="urn:microsoft.com/office/officeart/2005/8/layout/orgChart1"/>
    <dgm:cxn modelId="{9DECEAC3-A2CA-4550-AF5E-15E6D4E362ED}" type="presOf" srcId="{B3959C54-55F4-4802-9A08-D5B289394A2E}" destId="{A1E77026-62B3-4C25-8E2D-DDF7123B5043}" srcOrd="0" destOrd="0" presId="urn:microsoft.com/office/officeart/2005/8/layout/orgChart1"/>
    <dgm:cxn modelId="{097108AB-ADAD-42B3-944E-E073141087AB}" type="presOf" srcId="{23D38A7A-D921-4F3D-AB0A-B4E6C3D73DA8}" destId="{F8D74B70-6779-4DF3-8552-F561288A7E0E}" srcOrd="0" destOrd="0" presId="urn:microsoft.com/office/officeart/2005/8/layout/orgChart1"/>
    <dgm:cxn modelId="{1F4DFD86-5A22-4AA5-9B3F-63717E5488B1}" srcId="{E7830F5B-A5D4-4F0A-9624-6FECA97A2B49}" destId="{8E72710F-6C82-4F0F-9E2C-8C1344A85642}" srcOrd="0" destOrd="0" parTransId="{529E75D8-2274-49BC-A471-A4EDF5E93A98}" sibTransId="{AFD01E5F-AB05-40D1-ABFC-9D4628F80FD9}"/>
    <dgm:cxn modelId="{D8DDBFB9-734D-43EF-9866-B9311E8ACEAC}" type="presOf" srcId="{8E72710F-6C82-4F0F-9E2C-8C1344A85642}" destId="{AC4862A7-7E91-472A-A9E6-08ED043888F1}" srcOrd="0" destOrd="0" presId="urn:microsoft.com/office/officeart/2005/8/layout/orgChart1"/>
    <dgm:cxn modelId="{84DE8803-5A42-459D-98A1-D1151A28142B}" type="presOf" srcId="{B47C2ED4-E225-443A-94CD-0FB89163F7CD}" destId="{22396345-BEB0-48A8-A679-2BC85729D3AA}" srcOrd="1" destOrd="0" presId="urn:microsoft.com/office/officeart/2005/8/layout/orgChart1"/>
    <dgm:cxn modelId="{0823A199-7618-434E-9023-F257AC9467A8}" type="presOf" srcId="{B47C2ED4-E225-443A-94CD-0FB89163F7CD}" destId="{B5DF7097-5412-454F-A180-F549CD5B59EE}" srcOrd="0" destOrd="0" presId="urn:microsoft.com/office/officeart/2005/8/layout/orgChart1"/>
    <dgm:cxn modelId="{5665CD2D-0193-4963-AAC4-CF26C5F709A4}" type="presOf" srcId="{E7830F5B-A5D4-4F0A-9624-6FECA97A2B49}" destId="{DDFEF795-622D-4F45-95A4-50B199949264}" srcOrd="0" destOrd="0" presId="urn:microsoft.com/office/officeart/2005/8/layout/orgChart1"/>
    <dgm:cxn modelId="{0A060615-2E39-4556-B378-7CF814F959E9}" srcId="{8E72710F-6C82-4F0F-9E2C-8C1344A85642}" destId="{B47C2ED4-E225-443A-94CD-0FB89163F7CD}" srcOrd="1" destOrd="0" parTransId="{B3959C54-55F4-4802-9A08-D5B289394A2E}" sibTransId="{B94B4E66-99B5-450B-B835-39182EEADA83}"/>
    <dgm:cxn modelId="{92FBC005-3EAC-40BB-9538-47FD6202AD8C}" type="presParOf" srcId="{DDFEF795-622D-4F45-95A4-50B199949264}" destId="{927E19BF-2E3B-4889-B3D6-767C73B581A5}" srcOrd="0" destOrd="0" presId="urn:microsoft.com/office/officeart/2005/8/layout/orgChart1"/>
    <dgm:cxn modelId="{9A60B35A-6AE5-41A0-B1A1-9F97FC083F3D}" type="presParOf" srcId="{927E19BF-2E3B-4889-B3D6-767C73B581A5}" destId="{9E5A70FB-F6C5-4362-B218-252ED3052834}" srcOrd="0" destOrd="0" presId="urn:microsoft.com/office/officeart/2005/8/layout/orgChart1"/>
    <dgm:cxn modelId="{C16A06A0-462B-4F68-B8AA-18AFA011BEA9}" type="presParOf" srcId="{9E5A70FB-F6C5-4362-B218-252ED3052834}" destId="{AC4862A7-7E91-472A-A9E6-08ED043888F1}" srcOrd="0" destOrd="0" presId="urn:microsoft.com/office/officeart/2005/8/layout/orgChart1"/>
    <dgm:cxn modelId="{461ED7CA-BE20-49FD-ABED-BDF51742E8D1}" type="presParOf" srcId="{9E5A70FB-F6C5-4362-B218-252ED3052834}" destId="{EA4535DB-B746-4849-A248-7F75A9CDDC76}" srcOrd="1" destOrd="0" presId="urn:microsoft.com/office/officeart/2005/8/layout/orgChart1"/>
    <dgm:cxn modelId="{82B31F2F-9E03-4C28-997F-7AF3BD60EB74}" type="presParOf" srcId="{927E19BF-2E3B-4889-B3D6-767C73B581A5}" destId="{FE743614-E597-4564-8D29-2F469120696F}" srcOrd="1" destOrd="0" presId="urn:microsoft.com/office/officeart/2005/8/layout/orgChart1"/>
    <dgm:cxn modelId="{8D3A7986-FD29-447E-BFD1-A107CE263A2F}" type="presParOf" srcId="{927E19BF-2E3B-4889-B3D6-767C73B581A5}" destId="{015C143C-AF69-4F50-BE00-498962B2627B}" srcOrd="2" destOrd="0" presId="urn:microsoft.com/office/officeart/2005/8/layout/orgChart1"/>
    <dgm:cxn modelId="{D8815454-C9F0-4916-A07D-62024D69F662}" type="presParOf" srcId="{015C143C-AF69-4F50-BE00-498962B2627B}" destId="{13C5A94F-616C-4677-83EB-67E85FE4A4D3}" srcOrd="0" destOrd="0" presId="urn:microsoft.com/office/officeart/2005/8/layout/orgChart1"/>
    <dgm:cxn modelId="{DC97871D-1198-4220-B7A6-0C2324301418}" type="presParOf" srcId="{015C143C-AF69-4F50-BE00-498962B2627B}" destId="{1A16B48D-B211-42B8-8061-2BFA8D8228A7}" srcOrd="1" destOrd="0" presId="urn:microsoft.com/office/officeart/2005/8/layout/orgChart1"/>
    <dgm:cxn modelId="{92C175C7-E064-4140-BD6E-1C3665C455A9}" type="presParOf" srcId="{1A16B48D-B211-42B8-8061-2BFA8D8228A7}" destId="{01BAD2A3-5462-4CBD-BC44-26D12FC190D7}" srcOrd="0" destOrd="0" presId="urn:microsoft.com/office/officeart/2005/8/layout/orgChart1"/>
    <dgm:cxn modelId="{33623917-853B-4D57-9DAB-779139460C7E}" type="presParOf" srcId="{01BAD2A3-5462-4CBD-BC44-26D12FC190D7}" destId="{F8D74B70-6779-4DF3-8552-F561288A7E0E}" srcOrd="0" destOrd="0" presId="urn:microsoft.com/office/officeart/2005/8/layout/orgChart1"/>
    <dgm:cxn modelId="{5DA746D3-EF65-46FD-AE93-4597265041E3}" type="presParOf" srcId="{01BAD2A3-5462-4CBD-BC44-26D12FC190D7}" destId="{E92B2021-D742-417C-B4AF-6EBA2ABCE0D2}" srcOrd="1" destOrd="0" presId="urn:microsoft.com/office/officeart/2005/8/layout/orgChart1"/>
    <dgm:cxn modelId="{E7695333-138A-4508-904E-E70B7E87CC25}" type="presParOf" srcId="{1A16B48D-B211-42B8-8061-2BFA8D8228A7}" destId="{9692DF4D-D313-4978-A79D-46B82D2971C1}" srcOrd="1" destOrd="0" presId="urn:microsoft.com/office/officeart/2005/8/layout/orgChart1"/>
    <dgm:cxn modelId="{D6E4AE10-3A1D-47A3-B12E-AA673A23B57F}" type="presParOf" srcId="{1A16B48D-B211-42B8-8061-2BFA8D8228A7}" destId="{A48EDCF9-7525-4723-B5D1-9CBC57F1B8C9}" srcOrd="2" destOrd="0" presId="urn:microsoft.com/office/officeart/2005/8/layout/orgChart1"/>
    <dgm:cxn modelId="{D80FA168-3C7B-47FC-AF43-79A11E24AE22}" type="presParOf" srcId="{015C143C-AF69-4F50-BE00-498962B2627B}" destId="{A1E77026-62B3-4C25-8E2D-DDF7123B5043}" srcOrd="2" destOrd="0" presId="urn:microsoft.com/office/officeart/2005/8/layout/orgChart1"/>
    <dgm:cxn modelId="{7ECCAD22-D1B7-4018-AD95-A12BA3D20520}" type="presParOf" srcId="{015C143C-AF69-4F50-BE00-498962B2627B}" destId="{080AFDE0-5E1E-4A4A-AFD6-7C25F4A234F7}" srcOrd="3" destOrd="0" presId="urn:microsoft.com/office/officeart/2005/8/layout/orgChart1"/>
    <dgm:cxn modelId="{A3D302AA-D9E5-488C-A84A-4648FC06F87A}" type="presParOf" srcId="{080AFDE0-5E1E-4A4A-AFD6-7C25F4A234F7}" destId="{ACA2435F-DBF7-4F09-BD9E-D22F9715466D}" srcOrd="0" destOrd="0" presId="urn:microsoft.com/office/officeart/2005/8/layout/orgChart1"/>
    <dgm:cxn modelId="{E9B78C58-A775-40DD-B853-EE483861CB1E}" type="presParOf" srcId="{ACA2435F-DBF7-4F09-BD9E-D22F9715466D}" destId="{B5DF7097-5412-454F-A180-F549CD5B59EE}" srcOrd="0" destOrd="0" presId="urn:microsoft.com/office/officeart/2005/8/layout/orgChart1"/>
    <dgm:cxn modelId="{A82BEFCC-85B0-4165-AA63-FA344B056328}" type="presParOf" srcId="{ACA2435F-DBF7-4F09-BD9E-D22F9715466D}" destId="{22396345-BEB0-48A8-A679-2BC85729D3AA}" srcOrd="1" destOrd="0" presId="urn:microsoft.com/office/officeart/2005/8/layout/orgChart1"/>
    <dgm:cxn modelId="{5FCFBF41-F90D-4B36-9DB8-894B158BF1DA}" type="presParOf" srcId="{080AFDE0-5E1E-4A4A-AFD6-7C25F4A234F7}" destId="{B3C2FB31-FFB0-4C4F-8437-8CA920453F7A}" srcOrd="1" destOrd="0" presId="urn:microsoft.com/office/officeart/2005/8/layout/orgChart1"/>
    <dgm:cxn modelId="{3777C039-549C-4059-B38C-88F24DAED886}" type="presParOf" srcId="{080AFDE0-5E1E-4A4A-AFD6-7C25F4A234F7}" destId="{6A04ABBC-26AD-4078-9C2D-23A9A9B94F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32B0B5-ECE6-45E2-8879-AADA8BB1BC97}" type="doc">
      <dgm:prSet loTypeId="urn:microsoft.com/office/officeart/2005/8/layout/vList2" loCatId="list" qsTypeId="urn:microsoft.com/office/officeart/2005/8/quickstyle/simple4" qsCatId="simple" csTypeId="urn:microsoft.com/office/officeart/2005/8/colors/accent1_1" csCatId="accent1" phldr="1"/>
      <dgm:spPr/>
    </dgm:pt>
    <dgm:pt modelId="{CF49BF2E-D3EB-4B8C-8FAB-B6E510B0B68C}">
      <dgm:prSet phldrT="[Text]" custT="1"/>
      <dgm:spPr/>
      <dgm:t>
        <a:bodyPr/>
        <a:lstStyle/>
        <a:p>
          <a:r>
            <a: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Sentence Length Analysis  </a:t>
          </a:r>
          <a:endParaRPr lang="en-US" sz="4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9DA0A9-53CE-4045-A7E0-04994D7D8121}" type="parTrans" cxnId="{48C9C331-3F21-4729-96A9-0FDEE7AA1BC4}">
      <dgm:prSet/>
      <dgm:spPr/>
      <dgm:t>
        <a:bodyPr/>
        <a:lstStyle/>
        <a:p>
          <a:endParaRPr lang="en-US"/>
        </a:p>
      </dgm:t>
    </dgm:pt>
    <dgm:pt modelId="{33C53F43-3D5A-4481-8AE6-8BF170D12848}" type="sibTrans" cxnId="{48C9C331-3F21-4729-96A9-0FDEE7AA1BC4}">
      <dgm:prSet/>
      <dgm:spPr/>
      <dgm:t>
        <a:bodyPr/>
        <a:lstStyle/>
        <a:p>
          <a:endParaRPr lang="en-US"/>
        </a:p>
      </dgm:t>
    </dgm:pt>
    <dgm:pt modelId="{75E0AC5D-2161-4324-919A-5049E192E762}">
      <dgm:prSet phldrT="[Text]" custT="1"/>
      <dgm:spPr/>
      <dgm:t>
        <a:bodyPr/>
        <a:lstStyle/>
        <a:p>
          <a:r>
            <a: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Sentiment Analysis</a:t>
          </a:r>
          <a:endParaRPr lang="en-US" sz="4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6D5EE-993B-4CD2-9141-1F27BA335DC5}" type="parTrans" cxnId="{73F841C1-FA41-46E1-A165-C7FE18587C02}">
      <dgm:prSet/>
      <dgm:spPr/>
      <dgm:t>
        <a:bodyPr/>
        <a:lstStyle/>
        <a:p>
          <a:endParaRPr lang="en-US"/>
        </a:p>
      </dgm:t>
    </dgm:pt>
    <dgm:pt modelId="{BEFDC922-7E7F-4379-A473-8D6202EC4E04}" type="sibTrans" cxnId="{73F841C1-FA41-46E1-A165-C7FE18587C02}">
      <dgm:prSet/>
      <dgm:spPr/>
      <dgm:t>
        <a:bodyPr/>
        <a:lstStyle/>
        <a:p>
          <a:endParaRPr lang="en-US"/>
        </a:p>
      </dgm:t>
    </dgm:pt>
    <dgm:pt modelId="{DDEC3001-0473-4F55-B0FE-A87E548C31AE}" type="pres">
      <dgm:prSet presAssocID="{6432B0B5-ECE6-45E2-8879-AADA8BB1BC97}" presName="linear" presStyleCnt="0">
        <dgm:presLayoutVars>
          <dgm:animLvl val="lvl"/>
          <dgm:resizeHandles val="exact"/>
        </dgm:presLayoutVars>
      </dgm:prSet>
      <dgm:spPr/>
    </dgm:pt>
    <dgm:pt modelId="{D8D55AFD-F646-4EC1-8033-8084626FAF7E}" type="pres">
      <dgm:prSet presAssocID="{CF49BF2E-D3EB-4B8C-8FAB-B6E510B0B68C}" presName="parentText" presStyleLbl="node1" presStyleIdx="0" presStyleCnt="2" custLinFactY="-35966" custLinFactNeighborX="15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C6BE1-1515-47F6-B01B-6F50B288149E}" type="pres">
      <dgm:prSet presAssocID="{33C53F43-3D5A-4481-8AE6-8BF170D12848}" presName="spacer" presStyleCnt="0"/>
      <dgm:spPr/>
    </dgm:pt>
    <dgm:pt modelId="{E5AB4BFA-2049-42E7-8D6B-9E5287459235}" type="pres">
      <dgm:prSet presAssocID="{75E0AC5D-2161-4324-919A-5049E192E762}" presName="parentText" presStyleLbl="node1" presStyleIdx="1" presStyleCnt="2" custLinFactY="-10917" custLinFactNeighborX="-61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F686A7-5D28-48E5-AD05-54C4A3C9F5DF}" type="presOf" srcId="{75E0AC5D-2161-4324-919A-5049E192E762}" destId="{E5AB4BFA-2049-42E7-8D6B-9E5287459235}" srcOrd="0" destOrd="0" presId="urn:microsoft.com/office/officeart/2005/8/layout/vList2"/>
    <dgm:cxn modelId="{73F841C1-FA41-46E1-A165-C7FE18587C02}" srcId="{6432B0B5-ECE6-45E2-8879-AADA8BB1BC97}" destId="{75E0AC5D-2161-4324-919A-5049E192E762}" srcOrd="1" destOrd="0" parTransId="{06C6D5EE-993B-4CD2-9141-1F27BA335DC5}" sibTransId="{BEFDC922-7E7F-4379-A473-8D6202EC4E04}"/>
    <dgm:cxn modelId="{EC7783D6-7D5A-4EB0-AE34-B1ED1831A69F}" type="presOf" srcId="{6432B0B5-ECE6-45E2-8879-AADA8BB1BC97}" destId="{DDEC3001-0473-4F55-B0FE-A87E548C31AE}" srcOrd="0" destOrd="0" presId="urn:microsoft.com/office/officeart/2005/8/layout/vList2"/>
    <dgm:cxn modelId="{48C9C331-3F21-4729-96A9-0FDEE7AA1BC4}" srcId="{6432B0B5-ECE6-45E2-8879-AADA8BB1BC97}" destId="{CF49BF2E-D3EB-4B8C-8FAB-B6E510B0B68C}" srcOrd="0" destOrd="0" parTransId="{999DA0A9-53CE-4045-A7E0-04994D7D8121}" sibTransId="{33C53F43-3D5A-4481-8AE6-8BF170D12848}"/>
    <dgm:cxn modelId="{742EB814-F663-434A-AEC1-6EFDF21C1F66}" type="presOf" srcId="{CF49BF2E-D3EB-4B8C-8FAB-B6E510B0B68C}" destId="{D8D55AFD-F646-4EC1-8033-8084626FAF7E}" srcOrd="0" destOrd="0" presId="urn:microsoft.com/office/officeart/2005/8/layout/vList2"/>
    <dgm:cxn modelId="{B80D5F0B-D7F3-431A-A6E7-4949E4C4790B}" type="presParOf" srcId="{DDEC3001-0473-4F55-B0FE-A87E548C31AE}" destId="{D8D55AFD-F646-4EC1-8033-8084626FAF7E}" srcOrd="0" destOrd="0" presId="urn:microsoft.com/office/officeart/2005/8/layout/vList2"/>
    <dgm:cxn modelId="{031A3997-1668-41EE-A312-020DD70591B2}" type="presParOf" srcId="{DDEC3001-0473-4F55-B0FE-A87E548C31AE}" destId="{1BAC6BE1-1515-47F6-B01B-6F50B288149E}" srcOrd="1" destOrd="0" presId="urn:microsoft.com/office/officeart/2005/8/layout/vList2"/>
    <dgm:cxn modelId="{76320F92-FC3E-44EA-B11E-6423EA79C701}" type="presParOf" srcId="{DDEC3001-0473-4F55-B0FE-A87E548C31AE}" destId="{E5AB4BFA-2049-42E7-8D6B-9E528745923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32B0B5-ECE6-45E2-8879-AADA8BB1BC97}" type="doc">
      <dgm:prSet loTypeId="urn:microsoft.com/office/officeart/2005/8/layout/vList2" loCatId="list" qsTypeId="urn:microsoft.com/office/officeart/2005/8/quickstyle/simple4" qsCatId="simple" csTypeId="urn:microsoft.com/office/officeart/2005/8/colors/accent0_1" csCatId="mainScheme" phldr="1"/>
      <dgm:spPr/>
    </dgm:pt>
    <dgm:pt modelId="{CF49BF2E-D3EB-4B8C-8FAB-B6E510B0B68C}">
      <dgm:prSet phldrT="[Text]" custT="1"/>
      <dgm:spPr/>
      <dgm:t>
        <a:bodyPr/>
        <a:lstStyle/>
        <a:p>
          <a:r>
            <a: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User registration and log in</a:t>
          </a:r>
          <a:endParaRPr lang="en-US" sz="3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9DA0A9-53CE-4045-A7E0-04994D7D8121}" type="parTrans" cxnId="{48C9C331-3F21-4729-96A9-0FDEE7AA1BC4}">
      <dgm:prSet/>
      <dgm:spPr/>
      <dgm:t>
        <a:bodyPr/>
        <a:lstStyle/>
        <a:p>
          <a:endParaRPr lang="en-US"/>
        </a:p>
      </dgm:t>
    </dgm:pt>
    <dgm:pt modelId="{33C53F43-3D5A-4481-8AE6-8BF170D12848}" type="sibTrans" cxnId="{48C9C331-3F21-4729-96A9-0FDEE7AA1BC4}">
      <dgm:prSet/>
      <dgm:spPr/>
      <dgm:t>
        <a:bodyPr/>
        <a:lstStyle/>
        <a:p>
          <a:endParaRPr lang="en-US"/>
        </a:p>
      </dgm:t>
    </dgm:pt>
    <dgm:pt modelId="{75E0AC5D-2161-4324-919A-5049E192E762}">
      <dgm:prSet phldrT="[Text]" custT="1"/>
      <dgm:spPr/>
      <dgm:t>
        <a:bodyPr/>
        <a:lstStyle/>
        <a:p>
          <a:r>
            <a: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Input for summarization</a:t>
          </a:r>
          <a:endParaRPr lang="en-US" sz="3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6D5EE-993B-4CD2-9141-1F27BA335DC5}" type="parTrans" cxnId="{73F841C1-FA41-46E1-A165-C7FE18587C02}">
      <dgm:prSet/>
      <dgm:spPr/>
      <dgm:t>
        <a:bodyPr/>
        <a:lstStyle/>
        <a:p>
          <a:endParaRPr lang="en-US"/>
        </a:p>
      </dgm:t>
    </dgm:pt>
    <dgm:pt modelId="{BEFDC922-7E7F-4379-A473-8D6202EC4E04}" type="sibTrans" cxnId="{73F841C1-FA41-46E1-A165-C7FE18587C02}">
      <dgm:prSet/>
      <dgm:spPr/>
      <dgm:t>
        <a:bodyPr/>
        <a:lstStyle/>
        <a:p>
          <a:endParaRPr lang="en-US"/>
        </a:p>
      </dgm:t>
    </dgm:pt>
    <dgm:pt modelId="{E9F868BA-D236-4F91-86DC-AD822BA60D7B}">
      <dgm:prSet phldrT="[Text]" custT="1"/>
      <dgm:spPr/>
      <dgm:t>
        <a:bodyPr/>
        <a:lstStyle/>
        <a:p>
          <a:r>
            <a: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Summary generation</a:t>
          </a:r>
          <a:endParaRPr lang="en-US" sz="3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9FF74E-B2BF-4DEC-BA8E-43E7D9C89987}" type="parTrans" cxnId="{3D00975C-0D9F-4633-8233-3109FC84DAC5}">
      <dgm:prSet/>
      <dgm:spPr/>
      <dgm:t>
        <a:bodyPr/>
        <a:lstStyle/>
        <a:p>
          <a:endParaRPr lang="en-US"/>
        </a:p>
      </dgm:t>
    </dgm:pt>
    <dgm:pt modelId="{3182FB8E-70F2-4B69-9CA4-5BD641DE58A6}" type="sibTrans" cxnId="{3D00975C-0D9F-4633-8233-3109FC84DAC5}">
      <dgm:prSet/>
      <dgm:spPr/>
      <dgm:t>
        <a:bodyPr/>
        <a:lstStyle/>
        <a:p>
          <a:endParaRPr lang="en-US"/>
        </a:p>
      </dgm:t>
    </dgm:pt>
    <dgm:pt modelId="{0C377F68-3463-41C7-8FEF-6409B1A00C9F}">
      <dgm:prSet phldrT="[Text]" custT="1"/>
      <dgm:spPr/>
      <dgm:t>
        <a:bodyPr/>
        <a:lstStyle/>
        <a:p>
          <a:r>
            <a: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Generated summary storing</a:t>
          </a:r>
          <a:endParaRPr lang="en-US" sz="3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9AA102-F7FD-414D-9DFE-77C04BBF41C9}" type="parTrans" cxnId="{B4F73C04-94A7-4369-AE0E-B376BCEC09C6}">
      <dgm:prSet/>
      <dgm:spPr/>
      <dgm:t>
        <a:bodyPr/>
        <a:lstStyle/>
        <a:p>
          <a:endParaRPr lang="en-US"/>
        </a:p>
      </dgm:t>
    </dgm:pt>
    <dgm:pt modelId="{208282B2-EA0E-4231-B671-2CBBA458F672}" type="sibTrans" cxnId="{B4F73C04-94A7-4369-AE0E-B376BCEC09C6}">
      <dgm:prSet/>
      <dgm:spPr/>
      <dgm:t>
        <a:bodyPr/>
        <a:lstStyle/>
        <a:p>
          <a:endParaRPr lang="en-US"/>
        </a:p>
      </dgm:t>
    </dgm:pt>
    <dgm:pt modelId="{DDEC3001-0473-4F55-B0FE-A87E548C31AE}" type="pres">
      <dgm:prSet presAssocID="{6432B0B5-ECE6-45E2-8879-AADA8BB1BC97}" presName="linear" presStyleCnt="0">
        <dgm:presLayoutVars>
          <dgm:animLvl val="lvl"/>
          <dgm:resizeHandles val="exact"/>
        </dgm:presLayoutVars>
      </dgm:prSet>
      <dgm:spPr/>
    </dgm:pt>
    <dgm:pt modelId="{D8D55AFD-F646-4EC1-8033-8084626FAF7E}" type="pres">
      <dgm:prSet presAssocID="{CF49BF2E-D3EB-4B8C-8FAB-B6E510B0B68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C6BE1-1515-47F6-B01B-6F50B288149E}" type="pres">
      <dgm:prSet presAssocID="{33C53F43-3D5A-4481-8AE6-8BF170D12848}" presName="spacer" presStyleCnt="0"/>
      <dgm:spPr/>
    </dgm:pt>
    <dgm:pt modelId="{E5AB4BFA-2049-42E7-8D6B-9E5287459235}" type="pres">
      <dgm:prSet presAssocID="{75E0AC5D-2161-4324-919A-5049E192E76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E94B2E-7C28-456D-A1DB-1D8BEC44B4D0}" type="pres">
      <dgm:prSet presAssocID="{BEFDC922-7E7F-4379-A473-8D6202EC4E04}" presName="spacer" presStyleCnt="0"/>
      <dgm:spPr/>
    </dgm:pt>
    <dgm:pt modelId="{C564FB1D-365C-4CEE-A8D2-E9A37B09CF00}" type="pres">
      <dgm:prSet presAssocID="{E9F868BA-D236-4F91-86DC-AD822BA60D7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9F934-F83D-4B6E-B1B7-A24A5D5F3B81}" type="pres">
      <dgm:prSet presAssocID="{3182FB8E-70F2-4B69-9CA4-5BD641DE58A6}" presName="spacer" presStyleCnt="0"/>
      <dgm:spPr/>
    </dgm:pt>
    <dgm:pt modelId="{55DCF96F-8AF3-46C9-B49C-75D423FC8753}" type="pres">
      <dgm:prSet presAssocID="{0C377F68-3463-41C7-8FEF-6409B1A00C9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042AE3-8451-4329-97FA-C16D31BD92C7}" type="presOf" srcId="{E9F868BA-D236-4F91-86DC-AD822BA60D7B}" destId="{C564FB1D-365C-4CEE-A8D2-E9A37B09CF00}" srcOrd="0" destOrd="0" presId="urn:microsoft.com/office/officeart/2005/8/layout/vList2"/>
    <dgm:cxn modelId="{73F841C1-FA41-46E1-A165-C7FE18587C02}" srcId="{6432B0B5-ECE6-45E2-8879-AADA8BB1BC97}" destId="{75E0AC5D-2161-4324-919A-5049E192E762}" srcOrd="1" destOrd="0" parTransId="{06C6D5EE-993B-4CD2-9141-1F27BA335DC5}" sibTransId="{BEFDC922-7E7F-4379-A473-8D6202EC4E04}"/>
    <dgm:cxn modelId="{48C9C331-3F21-4729-96A9-0FDEE7AA1BC4}" srcId="{6432B0B5-ECE6-45E2-8879-AADA8BB1BC97}" destId="{CF49BF2E-D3EB-4B8C-8FAB-B6E510B0B68C}" srcOrd="0" destOrd="0" parTransId="{999DA0A9-53CE-4045-A7E0-04994D7D8121}" sibTransId="{33C53F43-3D5A-4481-8AE6-8BF170D12848}"/>
    <dgm:cxn modelId="{AC1B65A2-7E07-47E0-8075-C908A808BCAD}" type="presOf" srcId="{6432B0B5-ECE6-45E2-8879-AADA8BB1BC97}" destId="{DDEC3001-0473-4F55-B0FE-A87E548C31AE}" srcOrd="0" destOrd="0" presId="urn:microsoft.com/office/officeart/2005/8/layout/vList2"/>
    <dgm:cxn modelId="{203CD4A8-7B37-47CE-B39D-188A48DCF7C6}" type="presOf" srcId="{0C377F68-3463-41C7-8FEF-6409B1A00C9F}" destId="{55DCF96F-8AF3-46C9-B49C-75D423FC8753}" srcOrd="0" destOrd="0" presId="urn:microsoft.com/office/officeart/2005/8/layout/vList2"/>
    <dgm:cxn modelId="{D9AD7B48-11EB-4239-962D-C8B4842D01EE}" type="presOf" srcId="{CF49BF2E-D3EB-4B8C-8FAB-B6E510B0B68C}" destId="{D8D55AFD-F646-4EC1-8033-8084626FAF7E}" srcOrd="0" destOrd="0" presId="urn:microsoft.com/office/officeart/2005/8/layout/vList2"/>
    <dgm:cxn modelId="{3D00975C-0D9F-4633-8233-3109FC84DAC5}" srcId="{6432B0B5-ECE6-45E2-8879-AADA8BB1BC97}" destId="{E9F868BA-D236-4F91-86DC-AD822BA60D7B}" srcOrd="2" destOrd="0" parTransId="{9B9FF74E-B2BF-4DEC-BA8E-43E7D9C89987}" sibTransId="{3182FB8E-70F2-4B69-9CA4-5BD641DE58A6}"/>
    <dgm:cxn modelId="{B4F73C04-94A7-4369-AE0E-B376BCEC09C6}" srcId="{6432B0B5-ECE6-45E2-8879-AADA8BB1BC97}" destId="{0C377F68-3463-41C7-8FEF-6409B1A00C9F}" srcOrd="3" destOrd="0" parTransId="{6C9AA102-F7FD-414D-9DFE-77C04BBF41C9}" sibTransId="{208282B2-EA0E-4231-B671-2CBBA458F672}"/>
    <dgm:cxn modelId="{DD263A31-A208-4C67-A0E1-CC98CB87A829}" type="presOf" srcId="{75E0AC5D-2161-4324-919A-5049E192E762}" destId="{E5AB4BFA-2049-42E7-8D6B-9E5287459235}" srcOrd="0" destOrd="0" presId="urn:microsoft.com/office/officeart/2005/8/layout/vList2"/>
    <dgm:cxn modelId="{6B0F4B8C-02ED-4297-ACFB-0D4961E7BEFD}" type="presParOf" srcId="{DDEC3001-0473-4F55-B0FE-A87E548C31AE}" destId="{D8D55AFD-F646-4EC1-8033-8084626FAF7E}" srcOrd="0" destOrd="0" presId="urn:microsoft.com/office/officeart/2005/8/layout/vList2"/>
    <dgm:cxn modelId="{8CAB101B-E778-4368-82FD-FEE19468A441}" type="presParOf" srcId="{DDEC3001-0473-4F55-B0FE-A87E548C31AE}" destId="{1BAC6BE1-1515-47F6-B01B-6F50B288149E}" srcOrd="1" destOrd="0" presId="urn:microsoft.com/office/officeart/2005/8/layout/vList2"/>
    <dgm:cxn modelId="{169AA047-7DFB-4D27-9D17-0FD6672A2B43}" type="presParOf" srcId="{DDEC3001-0473-4F55-B0FE-A87E548C31AE}" destId="{E5AB4BFA-2049-42E7-8D6B-9E5287459235}" srcOrd="2" destOrd="0" presId="urn:microsoft.com/office/officeart/2005/8/layout/vList2"/>
    <dgm:cxn modelId="{CD92C831-1548-422E-AD44-E9F029E4EB47}" type="presParOf" srcId="{DDEC3001-0473-4F55-B0FE-A87E548C31AE}" destId="{BCE94B2E-7C28-456D-A1DB-1D8BEC44B4D0}" srcOrd="3" destOrd="0" presId="urn:microsoft.com/office/officeart/2005/8/layout/vList2"/>
    <dgm:cxn modelId="{FF5D635E-B4F0-452D-8A7C-7498B7C3CDAC}" type="presParOf" srcId="{DDEC3001-0473-4F55-B0FE-A87E548C31AE}" destId="{C564FB1D-365C-4CEE-A8D2-E9A37B09CF00}" srcOrd="4" destOrd="0" presId="urn:microsoft.com/office/officeart/2005/8/layout/vList2"/>
    <dgm:cxn modelId="{8C8FCE3E-5E7C-4808-AB9A-4FA9F4D14951}" type="presParOf" srcId="{DDEC3001-0473-4F55-B0FE-A87E548C31AE}" destId="{AED9F934-F83D-4B6E-B1B7-A24A5D5F3B81}" srcOrd="5" destOrd="0" presId="urn:microsoft.com/office/officeart/2005/8/layout/vList2"/>
    <dgm:cxn modelId="{C64D7B28-3637-417C-A65D-A33E33740B41}" type="presParOf" srcId="{DDEC3001-0473-4F55-B0FE-A87E548C31AE}" destId="{55DCF96F-8AF3-46C9-B49C-75D423FC875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32B0B5-ECE6-45E2-8879-AADA8BB1BC97}" type="doc">
      <dgm:prSet loTypeId="urn:microsoft.com/office/officeart/2005/8/layout/vList2" loCatId="list" qsTypeId="urn:microsoft.com/office/officeart/2005/8/quickstyle/simple4" qsCatId="simple" csTypeId="urn:microsoft.com/office/officeart/2005/8/colors/accent0_1" csCatId="mainScheme" phldr="1"/>
      <dgm:spPr/>
    </dgm:pt>
    <dgm:pt modelId="{CF49BF2E-D3EB-4B8C-8FAB-B6E510B0B68C}">
      <dgm:prSet phldrT="[Text]" custT="1"/>
      <dgm:spPr/>
      <dgm:t>
        <a:bodyPr/>
        <a:lstStyle/>
        <a:p>
          <a:r>
            <a: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Limited Input Formats</a:t>
          </a:r>
          <a:endParaRPr lang="en-US" sz="3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9DA0A9-53CE-4045-A7E0-04994D7D8121}" type="parTrans" cxnId="{48C9C331-3F21-4729-96A9-0FDEE7AA1BC4}">
      <dgm:prSet/>
      <dgm:spPr/>
      <dgm:t>
        <a:bodyPr/>
        <a:lstStyle/>
        <a:p>
          <a:endParaRPr lang="en-US"/>
        </a:p>
      </dgm:t>
    </dgm:pt>
    <dgm:pt modelId="{33C53F43-3D5A-4481-8AE6-8BF170D12848}" type="sibTrans" cxnId="{48C9C331-3F21-4729-96A9-0FDEE7AA1BC4}">
      <dgm:prSet/>
      <dgm:spPr/>
      <dgm:t>
        <a:bodyPr/>
        <a:lstStyle/>
        <a:p>
          <a:endParaRPr lang="en-US"/>
        </a:p>
      </dgm:t>
    </dgm:pt>
    <dgm:pt modelId="{75E0AC5D-2161-4324-919A-5049E192E762}">
      <dgm:prSet phldrT="[Text]" custT="1"/>
      <dgm:spPr/>
      <dgm:t>
        <a:bodyPr/>
        <a:lstStyle/>
        <a:p>
          <a:r>
            <a: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Limited Criteria for Summarization</a:t>
          </a:r>
          <a:endParaRPr lang="en-US" sz="3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6D5EE-993B-4CD2-9141-1F27BA335DC5}" type="parTrans" cxnId="{73F841C1-FA41-46E1-A165-C7FE18587C02}">
      <dgm:prSet/>
      <dgm:spPr/>
      <dgm:t>
        <a:bodyPr/>
        <a:lstStyle/>
        <a:p>
          <a:endParaRPr lang="en-US"/>
        </a:p>
      </dgm:t>
    </dgm:pt>
    <dgm:pt modelId="{BEFDC922-7E7F-4379-A473-8D6202EC4E04}" type="sibTrans" cxnId="{73F841C1-FA41-46E1-A165-C7FE18587C02}">
      <dgm:prSet/>
      <dgm:spPr/>
      <dgm:t>
        <a:bodyPr/>
        <a:lstStyle/>
        <a:p>
          <a:endParaRPr lang="en-US"/>
        </a:p>
      </dgm:t>
    </dgm:pt>
    <dgm:pt modelId="{E9F868BA-D236-4F91-86DC-AD822BA60D7B}">
      <dgm:prSet phldrT="[Text]" custT="1"/>
      <dgm:spPr/>
      <dgm:t>
        <a:bodyPr/>
        <a:lstStyle/>
        <a:p>
          <a:r>
            <a: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Limited Accuracy of Generated Summaries </a:t>
          </a:r>
          <a:endParaRPr lang="en-US" sz="3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9FF74E-B2BF-4DEC-BA8E-43E7D9C89987}" type="parTrans" cxnId="{3D00975C-0D9F-4633-8233-3109FC84DAC5}">
      <dgm:prSet/>
      <dgm:spPr/>
      <dgm:t>
        <a:bodyPr/>
        <a:lstStyle/>
        <a:p>
          <a:endParaRPr lang="en-US"/>
        </a:p>
      </dgm:t>
    </dgm:pt>
    <dgm:pt modelId="{3182FB8E-70F2-4B69-9CA4-5BD641DE58A6}" type="sibTrans" cxnId="{3D00975C-0D9F-4633-8233-3109FC84DAC5}">
      <dgm:prSet/>
      <dgm:spPr/>
      <dgm:t>
        <a:bodyPr/>
        <a:lstStyle/>
        <a:p>
          <a:endParaRPr lang="en-US"/>
        </a:p>
      </dgm:t>
    </dgm:pt>
    <dgm:pt modelId="{0C377F68-3463-41C7-8FEF-6409B1A00C9F}">
      <dgm:prSet phldrT="[Text]" custT="1"/>
      <dgm:spPr/>
      <dgm:t>
        <a:bodyPr/>
        <a:lstStyle/>
        <a:p>
          <a:r>
            <a: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Local Database </a:t>
          </a:r>
          <a:endParaRPr lang="en-US" sz="3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9AA102-F7FD-414D-9DFE-77C04BBF41C9}" type="parTrans" cxnId="{B4F73C04-94A7-4369-AE0E-B376BCEC09C6}">
      <dgm:prSet/>
      <dgm:spPr/>
      <dgm:t>
        <a:bodyPr/>
        <a:lstStyle/>
        <a:p>
          <a:endParaRPr lang="en-US"/>
        </a:p>
      </dgm:t>
    </dgm:pt>
    <dgm:pt modelId="{208282B2-EA0E-4231-B671-2CBBA458F672}" type="sibTrans" cxnId="{B4F73C04-94A7-4369-AE0E-B376BCEC09C6}">
      <dgm:prSet/>
      <dgm:spPr/>
      <dgm:t>
        <a:bodyPr/>
        <a:lstStyle/>
        <a:p>
          <a:endParaRPr lang="en-US"/>
        </a:p>
      </dgm:t>
    </dgm:pt>
    <dgm:pt modelId="{DDEC3001-0473-4F55-B0FE-A87E548C31AE}" type="pres">
      <dgm:prSet presAssocID="{6432B0B5-ECE6-45E2-8879-AADA8BB1BC97}" presName="linear" presStyleCnt="0">
        <dgm:presLayoutVars>
          <dgm:animLvl val="lvl"/>
          <dgm:resizeHandles val="exact"/>
        </dgm:presLayoutVars>
      </dgm:prSet>
      <dgm:spPr/>
    </dgm:pt>
    <dgm:pt modelId="{D8D55AFD-F646-4EC1-8033-8084626FAF7E}" type="pres">
      <dgm:prSet presAssocID="{CF49BF2E-D3EB-4B8C-8FAB-B6E510B0B68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C6BE1-1515-47F6-B01B-6F50B288149E}" type="pres">
      <dgm:prSet presAssocID="{33C53F43-3D5A-4481-8AE6-8BF170D12848}" presName="spacer" presStyleCnt="0"/>
      <dgm:spPr/>
    </dgm:pt>
    <dgm:pt modelId="{E5AB4BFA-2049-42E7-8D6B-9E5287459235}" type="pres">
      <dgm:prSet presAssocID="{75E0AC5D-2161-4324-919A-5049E192E76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E94B2E-7C28-456D-A1DB-1D8BEC44B4D0}" type="pres">
      <dgm:prSet presAssocID="{BEFDC922-7E7F-4379-A473-8D6202EC4E04}" presName="spacer" presStyleCnt="0"/>
      <dgm:spPr/>
    </dgm:pt>
    <dgm:pt modelId="{C564FB1D-365C-4CEE-A8D2-E9A37B09CF00}" type="pres">
      <dgm:prSet presAssocID="{E9F868BA-D236-4F91-86DC-AD822BA60D7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9F934-F83D-4B6E-B1B7-A24A5D5F3B81}" type="pres">
      <dgm:prSet presAssocID="{3182FB8E-70F2-4B69-9CA4-5BD641DE58A6}" presName="spacer" presStyleCnt="0"/>
      <dgm:spPr/>
    </dgm:pt>
    <dgm:pt modelId="{55DCF96F-8AF3-46C9-B49C-75D423FC8753}" type="pres">
      <dgm:prSet presAssocID="{0C377F68-3463-41C7-8FEF-6409B1A00C9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F841C1-FA41-46E1-A165-C7FE18587C02}" srcId="{6432B0B5-ECE6-45E2-8879-AADA8BB1BC97}" destId="{75E0AC5D-2161-4324-919A-5049E192E762}" srcOrd="1" destOrd="0" parTransId="{06C6D5EE-993B-4CD2-9141-1F27BA335DC5}" sibTransId="{BEFDC922-7E7F-4379-A473-8D6202EC4E04}"/>
    <dgm:cxn modelId="{48C9C331-3F21-4729-96A9-0FDEE7AA1BC4}" srcId="{6432B0B5-ECE6-45E2-8879-AADA8BB1BC97}" destId="{CF49BF2E-D3EB-4B8C-8FAB-B6E510B0B68C}" srcOrd="0" destOrd="0" parTransId="{999DA0A9-53CE-4045-A7E0-04994D7D8121}" sibTransId="{33C53F43-3D5A-4481-8AE6-8BF170D12848}"/>
    <dgm:cxn modelId="{20FCD480-131A-439C-B4D3-7B5B8ED9FD6D}" type="presOf" srcId="{75E0AC5D-2161-4324-919A-5049E192E762}" destId="{E5AB4BFA-2049-42E7-8D6B-9E5287459235}" srcOrd="0" destOrd="0" presId="urn:microsoft.com/office/officeart/2005/8/layout/vList2"/>
    <dgm:cxn modelId="{7805D719-2408-4355-AAD6-6B5E623C02F1}" type="presOf" srcId="{6432B0B5-ECE6-45E2-8879-AADA8BB1BC97}" destId="{DDEC3001-0473-4F55-B0FE-A87E548C31AE}" srcOrd="0" destOrd="0" presId="urn:microsoft.com/office/officeart/2005/8/layout/vList2"/>
    <dgm:cxn modelId="{3D00975C-0D9F-4633-8233-3109FC84DAC5}" srcId="{6432B0B5-ECE6-45E2-8879-AADA8BB1BC97}" destId="{E9F868BA-D236-4F91-86DC-AD822BA60D7B}" srcOrd="2" destOrd="0" parTransId="{9B9FF74E-B2BF-4DEC-BA8E-43E7D9C89987}" sibTransId="{3182FB8E-70F2-4B69-9CA4-5BD641DE58A6}"/>
    <dgm:cxn modelId="{B4F73C04-94A7-4369-AE0E-B376BCEC09C6}" srcId="{6432B0B5-ECE6-45E2-8879-AADA8BB1BC97}" destId="{0C377F68-3463-41C7-8FEF-6409B1A00C9F}" srcOrd="3" destOrd="0" parTransId="{6C9AA102-F7FD-414D-9DFE-77C04BBF41C9}" sibTransId="{208282B2-EA0E-4231-B671-2CBBA458F672}"/>
    <dgm:cxn modelId="{B1827254-C35C-4846-AA31-4EF5CA776B9D}" type="presOf" srcId="{E9F868BA-D236-4F91-86DC-AD822BA60D7B}" destId="{C564FB1D-365C-4CEE-A8D2-E9A37B09CF00}" srcOrd="0" destOrd="0" presId="urn:microsoft.com/office/officeart/2005/8/layout/vList2"/>
    <dgm:cxn modelId="{6CD0C143-C6AB-4EF3-A12A-CBF649696B8E}" type="presOf" srcId="{CF49BF2E-D3EB-4B8C-8FAB-B6E510B0B68C}" destId="{D8D55AFD-F646-4EC1-8033-8084626FAF7E}" srcOrd="0" destOrd="0" presId="urn:microsoft.com/office/officeart/2005/8/layout/vList2"/>
    <dgm:cxn modelId="{AB1466F0-5BED-47BB-BFFC-5BB431837BA8}" type="presOf" srcId="{0C377F68-3463-41C7-8FEF-6409B1A00C9F}" destId="{55DCF96F-8AF3-46C9-B49C-75D423FC8753}" srcOrd="0" destOrd="0" presId="urn:microsoft.com/office/officeart/2005/8/layout/vList2"/>
    <dgm:cxn modelId="{150A7312-B90A-414A-A974-1AEDA81C187A}" type="presParOf" srcId="{DDEC3001-0473-4F55-B0FE-A87E548C31AE}" destId="{D8D55AFD-F646-4EC1-8033-8084626FAF7E}" srcOrd="0" destOrd="0" presId="urn:microsoft.com/office/officeart/2005/8/layout/vList2"/>
    <dgm:cxn modelId="{B969B56C-2B5E-41FA-B8A2-97A509C78B0A}" type="presParOf" srcId="{DDEC3001-0473-4F55-B0FE-A87E548C31AE}" destId="{1BAC6BE1-1515-47F6-B01B-6F50B288149E}" srcOrd="1" destOrd="0" presId="urn:microsoft.com/office/officeart/2005/8/layout/vList2"/>
    <dgm:cxn modelId="{7EA31B1E-9670-47A5-9C09-25F6905B43F7}" type="presParOf" srcId="{DDEC3001-0473-4F55-B0FE-A87E548C31AE}" destId="{E5AB4BFA-2049-42E7-8D6B-9E5287459235}" srcOrd="2" destOrd="0" presId="urn:microsoft.com/office/officeart/2005/8/layout/vList2"/>
    <dgm:cxn modelId="{759C364E-BA96-4DE5-9A72-1AED3949F5DD}" type="presParOf" srcId="{DDEC3001-0473-4F55-B0FE-A87E548C31AE}" destId="{BCE94B2E-7C28-456D-A1DB-1D8BEC44B4D0}" srcOrd="3" destOrd="0" presId="urn:microsoft.com/office/officeart/2005/8/layout/vList2"/>
    <dgm:cxn modelId="{C23894AF-9CD4-48DD-9E58-949FFD1CBD2D}" type="presParOf" srcId="{DDEC3001-0473-4F55-B0FE-A87E548C31AE}" destId="{C564FB1D-365C-4CEE-A8D2-E9A37B09CF00}" srcOrd="4" destOrd="0" presId="urn:microsoft.com/office/officeart/2005/8/layout/vList2"/>
    <dgm:cxn modelId="{37C017C3-BB44-4272-823B-3ED6DA1BC4DF}" type="presParOf" srcId="{DDEC3001-0473-4F55-B0FE-A87E548C31AE}" destId="{AED9F934-F83D-4B6E-B1B7-A24A5D5F3B81}" srcOrd="5" destOrd="0" presId="urn:microsoft.com/office/officeart/2005/8/layout/vList2"/>
    <dgm:cxn modelId="{9643E5E6-6652-4A6C-85F8-F21A18065373}" type="presParOf" srcId="{DDEC3001-0473-4F55-B0FE-A87E548C31AE}" destId="{55DCF96F-8AF3-46C9-B49C-75D423FC875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77026-62B3-4C25-8E2D-DDF7123B5043}">
      <dsp:nvSpPr>
        <dsp:cNvPr id="0" name=""/>
        <dsp:cNvSpPr/>
      </dsp:nvSpPr>
      <dsp:spPr>
        <a:xfrm>
          <a:off x="4740442" y="1567465"/>
          <a:ext cx="328711" cy="1440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071"/>
              </a:lnTo>
              <a:lnTo>
                <a:pt x="328711" y="1440071"/>
              </a:lnTo>
            </a:path>
          </a:pathLst>
        </a:custGeom>
        <a:noFill/>
        <a:ln w="48000" cap="flat" cmpd="thickThin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5A94F-616C-4677-83EB-67E85FE4A4D3}">
      <dsp:nvSpPr>
        <dsp:cNvPr id="0" name=""/>
        <dsp:cNvSpPr/>
      </dsp:nvSpPr>
      <dsp:spPr>
        <a:xfrm>
          <a:off x="4411730" y="1567465"/>
          <a:ext cx="328711" cy="1440071"/>
        </a:xfrm>
        <a:custGeom>
          <a:avLst/>
          <a:gdLst/>
          <a:ahLst/>
          <a:cxnLst/>
          <a:rect l="0" t="0" r="0" b="0"/>
          <a:pathLst>
            <a:path>
              <a:moveTo>
                <a:pt x="328711" y="0"/>
              </a:moveTo>
              <a:lnTo>
                <a:pt x="328711" y="1440071"/>
              </a:lnTo>
              <a:lnTo>
                <a:pt x="0" y="1440071"/>
              </a:lnTo>
            </a:path>
          </a:pathLst>
        </a:custGeom>
        <a:noFill/>
        <a:ln w="48000" cap="flat" cmpd="thickThin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862A7-7E91-472A-A9E6-08ED043888F1}">
      <dsp:nvSpPr>
        <dsp:cNvPr id="0" name=""/>
        <dsp:cNvSpPr/>
      </dsp:nvSpPr>
      <dsp:spPr>
        <a:xfrm>
          <a:off x="2698420" y="2170"/>
          <a:ext cx="4084042" cy="15652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Text Summarization</a:t>
          </a:r>
          <a:endParaRPr lang="en-US" sz="3500" kern="1200" dirty="0"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sp:txBody>
      <dsp:txXfrm>
        <a:off x="2698420" y="2170"/>
        <a:ext cx="4084042" cy="1565294"/>
      </dsp:txXfrm>
    </dsp:sp>
    <dsp:sp modelId="{F8D74B70-6779-4DF3-8552-F561288A7E0E}">
      <dsp:nvSpPr>
        <dsp:cNvPr id="0" name=""/>
        <dsp:cNvSpPr/>
      </dsp:nvSpPr>
      <dsp:spPr>
        <a:xfrm>
          <a:off x="1281140" y="2224888"/>
          <a:ext cx="3130589" cy="15652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Extractive Summarization</a:t>
          </a:r>
          <a:endParaRPr lang="en-US" sz="3500" kern="1200" dirty="0"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sp:txBody>
      <dsp:txXfrm>
        <a:off x="1281140" y="2224888"/>
        <a:ext cx="3130589" cy="1565294"/>
      </dsp:txXfrm>
    </dsp:sp>
    <dsp:sp modelId="{B5DF7097-5412-454F-A180-F549CD5B59EE}">
      <dsp:nvSpPr>
        <dsp:cNvPr id="0" name=""/>
        <dsp:cNvSpPr/>
      </dsp:nvSpPr>
      <dsp:spPr>
        <a:xfrm>
          <a:off x="5069153" y="2224888"/>
          <a:ext cx="3130589" cy="15652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Abstractive Summarization</a:t>
          </a:r>
          <a:endParaRPr lang="en-US" sz="3500" kern="1200" dirty="0"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sp:txBody>
      <dsp:txXfrm>
        <a:off x="5069153" y="2224888"/>
        <a:ext cx="3130589" cy="1565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77026-62B3-4C25-8E2D-DDF7123B5043}">
      <dsp:nvSpPr>
        <dsp:cNvPr id="0" name=""/>
        <dsp:cNvSpPr/>
      </dsp:nvSpPr>
      <dsp:spPr>
        <a:xfrm>
          <a:off x="4740442" y="1567465"/>
          <a:ext cx="539744" cy="1442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241"/>
              </a:lnTo>
              <a:lnTo>
                <a:pt x="539744" y="1442241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5A94F-616C-4677-83EB-67E85FE4A4D3}">
      <dsp:nvSpPr>
        <dsp:cNvPr id="0" name=""/>
        <dsp:cNvSpPr/>
      </dsp:nvSpPr>
      <dsp:spPr>
        <a:xfrm>
          <a:off x="4116296" y="1567465"/>
          <a:ext cx="624145" cy="1442241"/>
        </a:xfrm>
        <a:custGeom>
          <a:avLst/>
          <a:gdLst/>
          <a:ahLst/>
          <a:cxnLst/>
          <a:rect l="0" t="0" r="0" b="0"/>
          <a:pathLst>
            <a:path>
              <a:moveTo>
                <a:pt x="624145" y="0"/>
              </a:moveTo>
              <a:lnTo>
                <a:pt x="624145" y="1442241"/>
              </a:lnTo>
              <a:lnTo>
                <a:pt x="0" y="1442241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862A7-7E91-472A-A9E6-08ED043888F1}">
      <dsp:nvSpPr>
        <dsp:cNvPr id="0" name=""/>
        <dsp:cNvSpPr/>
      </dsp:nvSpPr>
      <dsp:spPr>
        <a:xfrm>
          <a:off x="2698420" y="2170"/>
          <a:ext cx="4084042" cy="1565294"/>
        </a:xfrm>
        <a:prstGeom prst="rect">
          <a:avLst/>
        </a:prstGeom>
        <a:solidFill>
          <a:schemeClr val="accent1"/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Text Summarization</a:t>
          </a:r>
          <a:endParaRPr lang="en-US" sz="3500" kern="1200" dirty="0"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sp:txBody>
      <dsp:txXfrm>
        <a:off x="2698420" y="2170"/>
        <a:ext cx="4084042" cy="1565294"/>
      </dsp:txXfrm>
    </dsp:sp>
    <dsp:sp modelId="{F8D74B70-6779-4DF3-8552-F561288A7E0E}">
      <dsp:nvSpPr>
        <dsp:cNvPr id="0" name=""/>
        <dsp:cNvSpPr/>
      </dsp:nvSpPr>
      <dsp:spPr>
        <a:xfrm>
          <a:off x="985706" y="2227059"/>
          <a:ext cx="3130589" cy="1565294"/>
        </a:xfrm>
        <a:prstGeom prst="rect">
          <a:avLst/>
        </a:prstGeom>
        <a:solidFill>
          <a:schemeClr val="accent1"/>
        </a:solidFill>
        <a:ln w="48500" cap="flat" cmpd="thickThin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Extractive Summarization</a:t>
          </a:r>
          <a:endParaRPr lang="en-US" sz="3500" b="1" kern="1200" dirty="0"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sp:txBody>
      <dsp:txXfrm>
        <a:off x="985706" y="2227059"/>
        <a:ext cx="3130589" cy="1565294"/>
      </dsp:txXfrm>
    </dsp:sp>
    <dsp:sp modelId="{B5DF7097-5412-454F-A180-F549CD5B59EE}">
      <dsp:nvSpPr>
        <dsp:cNvPr id="0" name=""/>
        <dsp:cNvSpPr/>
      </dsp:nvSpPr>
      <dsp:spPr>
        <a:xfrm>
          <a:off x="5280186" y="2227059"/>
          <a:ext cx="3130589" cy="15652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Abstractive Summarization</a:t>
          </a:r>
          <a:endParaRPr lang="en-US" sz="3500" b="1" kern="1200" dirty="0"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sp:txBody>
      <dsp:txXfrm>
        <a:off x="5280186" y="2227059"/>
        <a:ext cx="3130589" cy="15652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55AFD-F646-4EC1-8033-8084626FAF7E}">
      <dsp:nvSpPr>
        <dsp:cNvPr id="0" name=""/>
        <dsp:cNvSpPr/>
      </dsp:nvSpPr>
      <dsp:spPr>
        <a:xfrm>
          <a:off x="0" y="350765"/>
          <a:ext cx="9982200" cy="1216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Sentence Length Analysis  </a:t>
          </a:r>
          <a:endParaRPr lang="en-US" sz="4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410164"/>
        <a:ext cx="9863402" cy="1098002"/>
      </dsp:txXfrm>
    </dsp:sp>
    <dsp:sp modelId="{E5AB4BFA-2049-42E7-8D6B-9E5287459235}">
      <dsp:nvSpPr>
        <dsp:cNvPr id="0" name=""/>
        <dsp:cNvSpPr/>
      </dsp:nvSpPr>
      <dsp:spPr>
        <a:xfrm>
          <a:off x="0" y="2059561"/>
          <a:ext cx="9982200" cy="1216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Sentiment Analysis</a:t>
          </a:r>
          <a:endParaRPr lang="en-US" sz="4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2118960"/>
        <a:ext cx="9863402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55AFD-F646-4EC1-8033-8084626FAF7E}">
      <dsp:nvSpPr>
        <dsp:cNvPr id="0" name=""/>
        <dsp:cNvSpPr/>
      </dsp:nvSpPr>
      <dsp:spPr>
        <a:xfrm>
          <a:off x="0" y="29663"/>
          <a:ext cx="9662160" cy="973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User registration and log in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519" y="77182"/>
        <a:ext cx="9567122" cy="878402"/>
      </dsp:txXfrm>
    </dsp:sp>
    <dsp:sp modelId="{E5AB4BFA-2049-42E7-8D6B-9E5287459235}">
      <dsp:nvSpPr>
        <dsp:cNvPr id="0" name=""/>
        <dsp:cNvSpPr/>
      </dsp:nvSpPr>
      <dsp:spPr>
        <a:xfrm>
          <a:off x="0" y="1152863"/>
          <a:ext cx="9662160" cy="973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Input for summarization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519" y="1200382"/>
        <a:ext cx="9567122" cy="878402"/>
      </dsp:txXfrm>
    </dsp:sp>
    <dsp:sp modelId="{C564FB1D-365C-4CEE-A8D2-E9A37B09CF00}">
      <dsp:nvSpPr>
        <dsp:cNvPr id="0" name=""/>
        <dsp:cNvSpPr/>
      </dsp:nvSpPr>
      <dsp:spPr>
        <a:xfrm>
          <a:off x="0" y="2276063"/>
          <a:ext cx="9662160" cy="973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Summary generation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519" y="2323582"/>
        <a:ext cx="9567122" cy="878402"/>
      </dsp:txXfrm>
    </dsp:sp>
    <dsp:sp modelId="{55DCF96F-8AF3-46C9-B49C-75D423FC8753}">
      <dsp:nvSpPr>
        <dsp:cNvPr id="0" name=""/>
        <dsp:cNvSpPr/>
      </dsp:nvSpPr>
      <dsp:spPr>
        <a:xfrm>
          <a:off x="0" y="3399263"/>
          <a:ext cx="9662160" cy="973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Generated summary storing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519" y="3446782"/>
        <a:ext cx="9567122" cy="8784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55AFD-F646-4EC1-8033-8084626FAF7E}">
      <dsp:nvSpPr>
        <dsp:cNvPr id="0" name=""/>
        <dsp:cNvSpPr/>
      </dsp:nvSpPr>
      <dsp:spPr>
        <a:xfrm>
          <a:off x="0" y="33622"/>
          <a:ext cx="9921239" cy="9921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Limited Input Formats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433" y="82055"/>
        <a:ext cx="9824373" cy="895294"/>
      </dsp:txXfrm>
    </dsp:sp>
    <dsp:sp modelId="{E5AB4BFA-2049-42E7-8D6B-9E5287459235}">
      <dsp:nvSpPr>
        <dsp:cNvPr id="0" name=""/>
        <dsp:cNvSpPr/>
      </dsp:nvSpPr>
      <dsp:spPr>
        <a:xfrm>
          <a:off x="0" y="1178423"/>
          <a:ext cx="9921239" cy="9921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Limited Criteria for Summarization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433" y="1226856"/>
        <a:ext cx="9824373" cy="895294"/>
      </dsp:txXfrm>
    </dsp:sp>
    <dsp:sp modelId="{C564FB1D-365C-4CEE-A8D2-E9A37B09CF00}">
      <dsp:nvSpPr>
        <dsp:cNvPr id="0" name=""/>
        <dsp:cNvSpPr/>
      </dsp:nvSpPr>
      <dsp:spPr>
        <a:xfrm>
          <a:off x="0" y="2323223"/>
          <a:ext cx="9921239" cy="9921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Limited Accuracy of Generated Summaries 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433" y="2371656"/>
        <a:ext cx="9824373" cy="895294"/>
      </dsp:txXfrm>
    </dsp:sp>
    <dsp:sp modelId="{55DCF96F-8AF3-46C9-B49C-75D423FC8753}">
      <dsp:nvSpPr>
        <dsp:cNvPr id="0" name=""/>
        <dsp:cNvSpPr/>
      </dsp:nvSpPr>
      <dsp:spPr>
        <a:xfrm>
          <a:off x="0" y="3468023"/>
          <a:ext cx="9921239" cy="9921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Local Database 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433" y="3516456"/>
        <a:ext cx="9824373" cy="895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89236-8867-4260-B145-C73B8338C9D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7BDD3-8E25-46D5-8E65-334E587D8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02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B26DC-340F-48B2-9C9D-63E026B18FDA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32AD9-5BAC-454C-974D-EE40BE93EE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29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32AD9-5BAC-454C-974D-EE40BE93EE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4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32AD9-5BAC-454C-974D-EE40BE93EE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77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32AD9-5BAC-454C-974D-EE40BE93EE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7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EF19ECF4-5341-4128-A653-39AC3A22DCA9}" type="datetime4">
              <a:rPr lang="en-US" smtClean="0"/>
              <a:pPr/>
              <a:t>September 14,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D4874D5B-7379-4753-8C52-E90E7F552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BCFD-E6B8-42AB-B13C-4A08B93B82CB}" type="datetime4">
              <a:rPr lang="en-US" smtClean="0"/>
              <a:pPr/>
              <a:t>September 14,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4D5B-7379-4753-8C52-E90E7F552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FA79-2859-4209-8E62-5B774EF832ED}" type="datetime4">
              <a:rPr lang="en-US" smtClean="0"/>
              <a:pPr/>
              <a:t>September 14,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4D5B-7379-4753-8C52-E90E7F552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C5EF-40CB-408E-ADD4-33930654B6FA}" type="datetime4">
              <a:rPr lang="en-US" smtClean="0"/>
              <a:pPr/>
              <a:t>September 14,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4D5B-7379-4753-8C52-E90E7F552DD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5279" y="6469857"/>
            <a:ext cx="1478422" cy="251619"/>
          </a:xfrm>
        </p:spPr>
        <p:txBody>
          <a:bodyPr/>
          <a:lstStyle>
            <a:lvl1pPr>
              <a:defRPr b="1"/>
            </a:lvl1pPr>
          </a:lstStyle>
          <a:p>
            <a:fld id="{68632244-9F56-4F42-94DE-EE68BE917550}" type="datetime4">
              <a:rPr lang="en-US" smtClean="0"/>
              <a:pPr/>
              <a:t>September 14,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5906" y="143559"/>
            <a:ext cx="634075" cy="365125"/>
          </a:xfrm>
        </p:spPr>
        <p:txBody>
          <a:bodyPr/>
          <a:lstStyle>
            <a:lvl1pPr>
              <a:defRPr b="1"/>
            </a:lvl1pPr>
          </a:lstStyle>
          <a:p>
            <a:fld id="{D4874D5B-7379-4753-8C52-E90E7F552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5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1A7E-61B3-4DBA-8DF1-27EC71C5C35E}" type="datetime4">
              <a:rPr lang="en-US" smtClean="0"/>
              <a:pPr/>
              <a:t>September 14,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4D5B-7379-4753-8C52-E90E7F552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B450-3E00-4636-B18F-E0D3BDCDEB60}" type="datetime4">
              <a:rPr lang="en-US" smtClean="0"/>
              <a:pPr/>
              <a:t>September 14,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4D5B-7379-4753-8C52-E90E7F552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D20-B9F6-4944-9F97-B6F9B5680540}" type="datetime4">
              <a:rPr lang="en-US" smtClean="0"/>
              <a:pPr/>
              <a:t>September 14,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4D5B-7379-4753-8C52-E90E7F552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259B-3F36-4ED1-B159-5898B9E9B655}" type="datetime4">
              <a:rPr lang="en-US" smtClean="0"/>
              <a:pPr/>
              <a:t>September 14,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4D5B-7379-4753-8C52-E90E7F552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1A3F-A496-4698-B62A-CDDBE18E7F2D}" type="datetime4">
              <a:rPr lang="en-US" smtClean="0"/>
              <a:pPr/>
              <a:t>September 14,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4D5B-7379-4753-8C52-E90E7F552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5218-EF28-4608-B864-DC0AA2618F36}" type="datetime4">
              <a:rPr lang="en-US" smtClean="0"/>
              <a:pPr/>
              <a:t>September 14,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4D5B-7379-4753-8C52-E90E7F552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65219B9-980F-48DF-89BF-DAE3A34C3862}" type="datetime4">
              <a:rPr lang="en-US" smtClean="0"/>
              <a:pPr/>
              <a:t>September 14,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D4874D5B-7379-4753-8C52-E90E7F552DD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lp.stanford.edu:8080/sentiment/rntnDemo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inky.saha360@gmail.com" TargetMode="External"/><Relationship Id="rId2" Type="http://schemas.openxmlformats.org/officeDocument/2006/relationships/hyperlink" Target="mailto:siamansary.cse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sinthy08@gmail.com" TargetMode="External"/><Relationship Id="rId4" Type="http://schemas.openxmlformats.org/officeDocument/2006/relationships/hyperlink" Target="mailto:atonuewu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5892639"/>
            <a:ext cx="8016240" cy="116348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in Information Technology</a:t>
            </a: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Name: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Object Oriented Programming</a:t>
            </a:r>
          </a:p>
          <a:p>
            <a:endParaRPr lang="en-US" sz="24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81" y="231805"/>
            <a:ext cx="1252468" cy="15781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2356" y="970669"/>
            <a:ext cx="8693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Institute of Information Technology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82349" y="787798"/>
            <a:ext cx="7473462" cy="61897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University of Dhaka</a:t>
            </a:r>
            <a:br>
              <a:rPr 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2399715"/>
            <a:ext cx="7223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</a:p>
          <a:p>
            <a:pPr algn="ctr"/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SUMMARIZER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06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0" y="380366"/>
            <a:ext cx="10515600" cy="83128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Approach (Contd.)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10058400" cy="4729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Analysis: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Stanford NLP libraries 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complex recursive neural network  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types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negative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positive</a:t>
            </a:r>
          </a:p>
          <a:p>
            <a:pPr lvl="1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4D5B-7379-4753-8C52-E90E7F552DD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974078"/>
            <a:ext cx="9890760" cy="460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77" y="2640977"/>
            <a:ext cx="9156423" cy="35359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82977" y="2026176"/>
            <a:ext cx="9232623" cy="5627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Sentence: Lebanon is suffering a great deal because of coronavirus. 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82977" y="6281159"/>
            <a:ext cx="6647520" cy="2991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 tree generated at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http://nlp.stanford.edu:8080/sentiment/rntnDemo.html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77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0" y="380366"/>
            <a:ext cx="10515600" cy="83128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Approach (Contd.)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760" y="1401510"/>
            <a:ext cx="10226040" cy="4775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Stanford NLP libraries 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complex recursive neural network  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types</a:t>
            </a:r>
          </a:p>
          <a:p>
            <a:pPr lvl="2">
              <a:buFont typeface="Courier New" pitchFamily="49" charset="0"/>
              <a:buChar char="o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negative </a:t>
            </a:r>
          </a:p>
          <a:p>
            <a:pPr lvl="2">
              <a:buFont typeface="Courier New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</a:p>
          <a:p>
            <a:pPr lvl="2">
              <a:buFont typeface="Courier New" pitchFamily="49" charset="0"/>
              <a:buChar char="o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</a:p>
          <a:p>
            <a:pPr lvl="2">
              <a:buFont typeface="Courier New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</a:p>
          <a:p>
            <a:pPr lvl="2">
              <a:buFont typeface="Courier New" pitchFamily="49" charset="0"/>
              <a:buChar char="o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positive</a:t>
            </a:r>
          </a:p>
          <a:p>
            <a:pPr lvl="1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4D5B-7379-4753-8C52-E90E7F552DD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8721-972D-4F05-9FCB-ABC2BF447CB6}" type="datetime4">
              <a:rPr lang="en-US" smtClean="0"/>
              <a:pPr/>
              <a:t>September 14,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22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65126"/>
            <a:ext cx="10515600" cy="83128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Approach (Contd.)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4D5B-7379-4753-8C52-E90E7F552DD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63687" y="1466686"/>
            <a:ext cx="2464621" cy="7327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Thread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Text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87880" y="5324812"/>
            <a:ext cx="6016239" cy="732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Thread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Summary with sentences that fulfill both criteria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1528" y="2310318"/>
            <a:ext cx="9400374" cy="28923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3200" y="2354739"/>
            <a:ext cx="6461760" cy="4406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user threads to identify candidate summary sentences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94353" y="2819174"/>
            <a:ext cx="3928779" cy="472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candidate summary sentences based on sentence length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98250" y="2819174"/>
            <a:ext cx="4178894" cy="472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candidate summary sentences based on sentiment type 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4144421" y="3428508"/>
            <a:ext cx="863125" cy="1597223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913548" y="3426864"/>
            <a:ext cx="829231" cy="159886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61188" y="3604097"/>
            <a:ext cx="1623701" cy="8738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Thread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02311" y="3564332"/>
            <a:ext cx="1623701" cy="913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Thread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64080" y="6088241"/>
            <a:ext cx="601623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 of multi-threading for summarization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EB08-90B7-4000-9939-DB6579D08301}" type="datetime4">
              <a:rPr lang="en-US" smtClean="0"/>
              <a:pPr/>
              <a:t>September 14,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380365"/>
            <a:ext cx="10515600" cy="80564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Aspects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4D5B-7379-4753-8C52-E90E7F552DD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613106"/>
              </p:ext>
            </p:extLst>
          </p:nvPr>
        </p:nvGraphicFramePr>
        <p:xfrm>
          <a:off x="1219200" y="1495515"/>
          <a:ext cx="9662160" cy="4402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F32A-9BF7-456E-BDE9-6FA527570331}" type="datetime4">
              <a:rPr lang="en-US" smtClean="0"/>
              <a:pPr/>
              <a:t>September 14,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3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D55AFD-F646-4EC1-8033-8084626FAF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D8D55AFD-F646-4EC1-8033-8084626FAF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D8D55AFD-F646-4EC1-8033-8084626FAF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AB4BFA-2049-42E7-8D6B-9E5287459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E5AB4BFA-2049-42E7-8D6B-9E5287459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E5AB4BFA-2049-42E7-8D6B-9E5287459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64FB1D-365C-4CEE-A8D2-E9A37B09CF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C564FB1D-365C-4CEE-A8D2-E9A37B09CF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C564FB1D-365C-4CEE-A8D2-E9A37B09CF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DCF96F-8AF3-46C9-B49C-75D423FC87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55DCF96F-8AF3-46C9-B49C-75D423FC87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55DCF96F-8AF3-46C9-B49C-75D423FC87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840" y="518160"/>
            <a:ext cx="10515600" cy="67367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960" y="1810385"/>
            <a:ext cx="5394960" cy="2350135"/>
          </a:xfrm>
        </p:spPr>
        <p:txBody>
          <a:bodyPr/>
          <a:lstStyle/>
          <a:p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 database</a:t>
            </a:r>
          </a:p>
          <a:p>
            <a:pPr lvl="1">
              <a:buFont typeface="Arial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SQL database</a:t>
            </a:r>
          </a:p>
          <a:p>
            <a:pPr lvl="1">
              <a:buFont typeface="Arial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Written in Java </a:t>
            </a: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4D5B-7379-4753-8C52-E90E7F552DD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86200" y="1661160"/>
            <a:ext cx="3535680" cy="115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Tables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A532-EC4B-40F6-8A5A-FC272D6AEA40}" type="datetime4">
              <a:rPr lang="en-US" smtClean="0"/>
              <a:pPr/>
              <a:t>September 14, 2020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260799"/>
              </p:ext>
            </p:extLst>
          </p:nvPr>
        </p:nvGraphicFramePr>
        <p:xfrm>
          <a:off x="2275840" y="2533226"/>
          <a:ext cx="2235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USERS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userid</a:t>
                      </a:r>
                      <a:endParaRPr lang="en-US" u="sn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firstname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surname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username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password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940835"/>
              </p:ext>
            </p:extLst>
          </p:nvPr>
        </p:nvGraphicFramePr>
        <p:xfrm>
          <a:off x="6690360" y="2502746"/>
          <a:ext cx="2438400" cy="3003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</a:tblGrid>
              <a:tr h="423334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SUMMARIES</a:t>
                      </a:r>
                      <a:endParaRPr lang="en-US" sz="1800" dirty="0"/>
                    </a:p>
                  </a:txBody>
                  <a:tcPr/>
                </a:tc>
              </a:tr>
              <a:tr h="357277"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summaryid</a:t>
                      </a:r>
                      <a:endParaRPr lang="en-US" sz="1800" u="sng" dirty="0"/>
                    </a:p>
                  </a:txBody>
                  <a:tcPr/>
                </a:tc>
              </a:tr>
              <a:tr h="385784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</a:t>
                      </a:r>
                      <a:endParaRPr lang="en-US" sz="1800" dirty="0" smtClean="0"/>
                    </a:p>
                  </a:txBody>
                  <a:tcPr/>
                </a:tc>
              </a:tr>
              <a:tr h="35727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</a:t>
                      </a:r>
                      <a:endParaRPr lang="en-US" sz="1800" dirty="0"/>
                    </a:p>
                  </a:txBody>
                  <a:tcPr/>
                </a:tc>
              </a:tr>
              <a:tr h="35727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identification</a:t>
                      </a:r>
                      <a:endParaRPr lang="en-US" sz="1800" dirty="0"/>
                    </a:p>
                  </a:txBody>
                  <a:tcPr/>
                </a:tc>
              </a:tr>
              <a:tr h="35727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dirty="0"/>
                    </a:p>
                  </a:txBody>
                  <a:tcPr/>
                </a:tc>
              </a:tr>
              <a:tr h="35727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1800" dirty="0"/>
                    </a:p>
                  </a:txBody>
                  <a:tcPr/>
                </a:tc>
              </a:tr>
              <a:tr h="35727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Left-Right-Up Arrow 33"/>
          <p:cNvSpPr/>
          <p:nvPr/>
        </p:nvSpPr>
        <p:spPr>
          <a:xfrm>
            <a:off x="4693920" y="2240280"/>
            <a:ext cx="1737360" cy="1447800"/>
          </a:xfrm>
          <a:prstGeom prst="leftRightUp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9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759" y="396240"/>
            <a:ext cx="10515600" cy="78001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Diagram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4D5B-7379-4753-8C52-E90E7F552DD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" t="2817"/>
          <a:stretch>
            <a:fillRect/>
          </a:stretch>
        </p:blipFill>
        <p:spPr>
          <a:xfrm>
            <a:off x="2255520" y="1371600"/>
            <a:ext cx="8001000" cy="525780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3546-C89D-46C5-9009-B4E9628F0EFE}" type="datetime4">
              <a:rPr lang="en-US" smtClean="0"/>
              <a:pPr/>
              <a:t>September 14,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92" y="177118"/>
            <a:ext cx="10632784" cy="642866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2234" y="326121"/>
            <a:ext cx="3554339" cy="69455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4D5B-7379-4753-8C52-E90E7F552DD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4686-AC0B-470F-B5D7-0A846D1D9912}" type="datetime4">
              <a:rPr lang="en-US" smtClean="0"/>
              <a:pPr/>
              <a:t>September 14,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7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380366"/>
            <a:ext cx="10515600" cy="81174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4D5B-7379-4753-8C52-E90E7F552DD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2094732"/>
              </p:ext>
            </p:extLst>
          </p:nvPr>
        </p:nvGraphicFramePr>
        <p:xfrm>
          <a:off x="1097280" y="1495515"/>
          <a:ext cx="9921240" cy="4493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258C-354A-4167-9313-73049527A7AB}" type="datetime4">
              <a:rPr lang="en-US" smtClean="0"/>
              <a:pPr/>
              <a:t>September 14,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3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8D55AFD-F646-4EC1-8033-8084626FAF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D8D55AFD-F646-4EC1-8033-8084626FAF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D8D55AFD-F646-4EC1-8033-8084626FAF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AB4BFA-2049-42E7-8D6B-9E5287459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E5AB4BFA-2049-42E7-8D6B-9E5287459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E5AB4BFA-2049-42E7-8D6B-9E5287459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64FB1D-365C-4CEE-A8D2-E9A37B09CF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C564FB1D-365C-4CEE-A8D2-E9A37B09CF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C564FB1D-365C-4CEE-A8D2-E9A37B09CF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DCF96F-8AF3-46C9-B49C-75D423FC87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55DCF96F-8AF3-46C9-B49C-75D423FC87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55DCF96F-8AF3-46C9-B49C-75D423FC87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986" y="648494"/>
            <a:ext cx="10202333" cy="64278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80" y="1661160"/>
            <a:ext cx="10287000" cy="4706689"/>
          </a:xfrm>
        </p:spPr>
        <p:txBody>
          <a:bodyPr>
            <a:noAutofit/>
          </a:bodyPr>
          <a:lstStyle/>
          <a:p>
            <a:pPr lvl="0" algn="just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Salil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Dabholkar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Yuvraj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Patadia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Prajyoti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Dsilva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“Automatic Document Summarization using Sentiment Analysis”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Proceedings of 2016 International Conference on Informatics and Analytics (ICIA), August, 2016, Pondicherry, India.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Solov’ev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A.N.,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Antonova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A.Ju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Pazel’skaia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A.G.,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“Using Sentiment-Analysis for Text Information Extraction”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proceedings of the 2012 Computational Linguistics and Intelligent Technology,  pp. 616-627, August, 2012, Moscow, Russia.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Noopur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Srivastava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Bineet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Gupta,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“An Algorithm for Summarization of Paragraph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Third with the Help of Cue Words Comparison”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International Journal of Computer Science and Applications, Volume 5, No. 5, pp. 167-171, 2014, United Kingdom.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“The Stanford Natural Language Processing Group”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https://nlp.stanford.edu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Last accessed August 9,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73D-7265-4763-9632-4DB3BF0A92BE}" type="datetime4">
              <a:rPr lang="en-US" smtClean="0"/>
              <a:pPr/>
              <a:t>September 14,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38344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Thank You!!!</a:t>
            </a:r>
            <a:endParaRPr lang="en-US" sz="6000" b="1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98120" y="242375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Any Questions?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8227-7B03-4E0B-A7C2-35B5A253B438}" type="datetime4">
              <a:rPr lang="en-US" smtClean="0"/>
              <a:pPr/>
              <a:t>September 14,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4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4D5B-7379-4753-8C52-E90E7F552DD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842B-F2BB-42EF-A60D-6B09FC6456D0}" type="datetime4">
              <a:rPr lang="en-US" smtClean="0"/>
              <a:pPr/>
              <a:t>September 14, 2020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6320" y="1417320"/>
            <a:ext cx="60655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Dr. Mohammed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Shafiul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Khan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Associate Professor and Director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Institute of Information Technology,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University of Dhaka. </a:t>
            </a:r>
          </a:p>
          <a:p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977900" y="3886319"/>
            <a:ext cx="57124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Group Members: 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Md. Siam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Ansary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	   ID: 201103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Email: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siamansary.cse@gmail.com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Kanok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Chanpa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Saha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Bhowmik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	   ID: 201120	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Email: 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rinky.saha360@gmail.com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77660" y="4213860"/>
            <a:ext cx="38887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Atonu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Saha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ID: 201127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Email: 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atonuewu@gmail.com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Kawser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Sinthia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ID: 201136	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Email: 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sinthy08@gmail.com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1120140" y="3202940"/>
            <a:ext cx="477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Group no. : 02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97280" y="548640"/>
            <a:ext cx="8107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Project: Text Summarizer</a:t>
            </a:r>
          </a:p>
        </p:txBody>
      </p:sp>
    </p:spTree>
    <p:extLst>
      <p:ext uri="{BB962C8B-B14F-4D97-AF65-F5344CB8AC3E}">
        <p14:creationId xmlns:p14="http://schemas.microsoft.com/office/powerpoint/2010/main" val="355949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140" y="1569720"/>
            <a:ext cx="7078980" cy="4572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Automatic Text Summarization</a:t>
            </a:r>
          </a:p>
          <a:p>
            <a:r>
              <a:rPr lang="en-US" sz="28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Categories of Text Summarization  </a:t>
            </a:r>
          </a:p>
          <a:p>
            <a:r>
              <a:rPr lang="en-US" sz="28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Object Oriented Programming</a:t>
            </a:r>
          </a:p>
          <a:p>
            <a:r>
              <a:rPr lang="en-US" sz="28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Selected Research Works  </a:t>
            </a:r>
          </a:p>
          <a:p>
            <a:r>
              <a:rPr lang="en-US" sz="28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Implementation Approach</a:t>
            </a:r>
          </a:p>
          <a:p>
            <a:r>
              <a:rPr lang="en-US" sz="28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Implementation Aspects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32244-9F56-4F42-94DE-EE68BE917550}" type="datetime4">
              <a:rPr lang="en-US" smtClean="0"/>
              <a:pPr/>
              <a:t>September 14,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4D5B-7379-4753-8C52-E90E7F552DD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06640" y="1402080"/>
            <a:ext cx="5242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Database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Package Diagram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Class Diagram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Limitations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References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121920"/>
            <a:ext cx="9980682" cy="10969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Automatic Text Summarization 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6475" y="2055796"/>
            <a:ext cx="84991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Concise representation of document(s)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Include all necessary data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Must not exclude any crucial points</a:t>
            </a:r>
            <a:endParaRPr lang="en-US" sz="28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4631" y="1498753"/>
            <a:ext cx="3089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Summary ?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3531" y="3548125"/>
            <a:ext cx="7595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Why do we need Summarization? 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9975" y="4282968"/>
            <a:ext cx="8499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Presence of huge textual data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Lack of human resource 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FB20-1519-4493-A021-DFCE22860F10}" type="datetime4">
              <a:rPr lang="en-US" smtClean="0"/>
              <a:pPr/>
              <a:t>September 14,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3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380" y="76200"/>
            <a:ext cx="9980682" cy="10969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Categories of Text Summarization 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14651" y="1827196"/>
          <a:ext cx="9480884" cy="3792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865F-5ED4-47DB-AE62-EDA292FABD5B}" type="datetime4">
              <a:rPr lang="en-US" smtClean="0"/>
              <a:pPr/>
              <a:t>September 14,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8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Categories of Text Summarization 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134930"/>
              </p:ext>
            </p:extLst>
          </p:nvPr>
        </p:nvGraphicFramePr>
        <p:xfrm>
          <a:off x="1334581" y="1843609"/>
          <a:ext cx="9480884" cy="3792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6C4D-D79F-4EAD-8375-7B6501FB08A5}" type="datetime4">
              <a:rPr lang="en-US" smtClean="0"/>
              <a:pPr/>
              <a:t>September 14,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8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380" y="106680"/>
            <a:ext cx="9980682" cy="10969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620" y="1828800"/>
            <a:ext cx="9982200" cy="2697480"/>
          </a:xfrm>
        </p:spPr>
        <p:txBody>
          <a:bodyPr>
            <a:normAutofit/>
          </a:bodyPr>
          <a:lstStyle/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 around data or object</a:t>
            </a:r>
          </a:p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 having unique attributes and behavior </a:t>
            </a:r>
          </a:p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 suited for complex applications 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4D5B-7379-4753-8C52-E90E7F552DD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BBB0-C6EA-44BD-BE92-14C0DFCAA90E}" type="datetime4">
              <a:rPr lang="en-US" smtClean="0"/>
              <a:pPr/>
              <a:t>September 14,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7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098" y="457547"/>
            <a:ext cx="8559022" cy="79953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Selected Research Works  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569719"/>
            <a:ext cx="11033760" cy="1615441"/>
          </a:xfrm>
        </p:spPr>
        <p:txBody>
          <a:bodyPr anchor="t">
            <a:noAutofit/>
          </a:bodyPr>
          <a:lstStyle/>
          <a:p>
            <a:pPr marL="0" indent="0" algn="ctr">
              <a:buFont typeface="Wingdings" pitchFamily="2" charset="2"/>
              <a:buChar char="v"/>
            </a:pPr>
            <a:r>
              <a:rPr lang="en-US" sz="3000" b="1" dirty="0" smtClean="0">
                <a:latin typeface="Cambria" panose="02040503050406030204" pitchFamily="18" charset="0"/>
              </a:rPr>
              <a:t> “</a:t>
            </a:r>
            <a:r>
              <a:rPr lang="en-US" sz="3000" b="1" dirty="0">
                <a:latin typeface="Cambria" panose="02040503050406030204" pitchFamily="18" charset="0"/>
              </a:rPr>
              <a:t>Automatic Document </a:t>
            </a:r>
            <a:r>
              <a:rPr lang="en-US" sz="3000" b="1" dirty="0" smtClean="0">
                <a:latin typeface="Cambria" panose="02040503050406030204" pitchFamily="18" charset="0"/>
              </a:rPr>
              <a:t>Summarization using Sentiment Analysis”</a:t>
            </a:r>
          </a:p>
          <a:p>
            <a:pPr marL="0" indent="0" algn="ctr"/>
            <a:r>
              <a:rPr lang="en-US" sz="2600" dirty="0" smtClean="0">
                <a:latin typeface="Cambria" panose="02040503050406030204" pitchFamily="18" charset="0"/>
              </a:rPr>
              <a:t>Prioritization of neutral sentences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8640" y="3109244"/>
            <a:ext cx="10850880" cy="1356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Char char="v"/>
            </a:pPr>
            <a:r>
              <a:rPr lang="en-US" sz="3000" b="1" dirty="0" smtClean="0">
                <a:latin typeface="Cambria" panose="02040503050406030204" pitchFamily="18" charset="0"/>
              </a:rPr>
              <a:t>“Using Sentiment-Analysis for Text Information Extraction”  </a:t>
            </a:r>
          </a:p>
          <a:p>
            <a:pPr algn="ctr">
              <a:buFont typeface="Wingdings" pitchFamily="2" charset="2"/>
              <a:buChar char="§"/>
            </a:pPr>
            <a:r>
              <a:rPr lang="en-US" sz="2600" dirty="0" smtClean="0">
                <a:latin typeface="Cambria" panose="02040503050406030204" pitchFamily="18" charset="0"/>
              </a:rPr>
              <a:t>Prioritization of fragments with highest emotional charge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0040" y="4281057"/>
            <a:ext cx="11277600" cy="1801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Char char="v"/>
            </a:pPr>
            <a:r>
              <a:rPr lang="en-US" sz="3000" b="1" dirty="0">
                <a:latin typeface="Cambria" panose="02040503050406030204" pitchFamily="18" charset="0"/>
                <a:ea typeface="Cambria" panose="02040503050406030204" pitchFamily="18" charset="0"/>
              </a:rPr>
              <a:t>“An Algorithm for Summarization of Paragraph Up-to One Third with the Help of Cue Words Comparison” </a:t>
            </a:r>
            <a:endParaRPr lang="en-US" sz="2600" b="1" dirty="0" smtClean="0">
              <a:latin typeface="Cambria" panose="02040503050406030204" pitchFamily="18" charset="0"/>
            </a:endParaRPr>
          </a:p>
          <a:p>
            <a:pPr algn="ctr">
              <a:buFont typeface="Wingdings" pitchFamily="2" charset="2"/>
              <a:buChar char="§"/>
            </a:pPr>
            <a:r>
              <a:rPr lang="en-US" sz="2600" dirty="0" smtClean="0">
                <a:latin typeface="Cambria" panose="02040503050406030204" pitchFamily="18" charset="0"/>
              </a:rPr>
              <a:t>Sentence scoring features be adjusted with sentence length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2AA8-3125-4BBF-A834-00B0F27AE554}" type="datetime4">
              <a:rPr lang="en-US" smtClean="0"/>
              <a:pPr/>
              <a:t>September 14,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760" y="365126"/>
            <a:ext cx="10226040" cy="83128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Approach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912676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4D5B-7379-4753-8C52-E90E7F552DD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F6CE-4949-4768-A4F5-28B0067DEDFC}" type="datetime4">
              <a:rPr lang="en-US" smtClean="0"/>
              <a:pPr/>
              <a:t>September 14,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0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D55AFD-F646-4EC1-8033-8084626FAF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D8D55AFD-F646-4EC1-8033-8084626FAF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D8D55AFD-F646-4EC1-8033-8084626FAF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AB4BFA-2049-42E7-8D6B-9E5287459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E5AB4BFA-2049-42E7-8D6B-9E5287459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E5AB4BFA-2049-42E7-8D6B-9E5287459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Academic Literature 16x9">
  <a:themeElements>
    <a:clrScheme name="Custom 13">
      <a:dk1>
        <a:sysClr val="windowText" lastClr="000000"/>
      </a:dk1>
      <a:lt1>
        <a:sysClr val="window" lastClr="FFFFFF"/>
      </a:lt1>
      <a:dk2>
        <a:srgbClr val="0081A5"/>
      </a:dk2>
      <a:lt2>
        <a:srgbClr val="FFFFFF"/>
      </a:lt2>
      <a:accent1>
        <a:srgbClr val="750A3D"/>
      </a:accent1>
      <a:accent2>
        <a:srgbClr val="FFFFFF"/>
      </a:accent2>
      <a:accent3>
        <a:srgbClr val="0081A5"/>
      </a:accent3>
      <a:accent4>
        <a:srgbClr val="00ADDC"/>
      </a:accent4>
      <a:accent5>
        <a:srgbClr val="738AC8"/>
      </a:accent5>
      <a:accent6>
        <a:srgbClr val="1AB39F"/>
      </a:accent6>
      <a:hlink>
        <a:srgbClr val="00607B"/>
      </a:hlink>
      <a:folHlink>
        <a:srgbClr val="5F7791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tf03431380_win32</Template>
  <TotalTime>545</TotalTime>
  <Words>583</Words>
  <Application>Microsoft Office PowerPoint</Application>
  <PresentationFormat>Widescreen</PresentationFormat>
  <Paragraphs>180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Cambria</vt:lpstr>
      <vt:lpstr>CMU Concrete</vt:lpstr>
      <vt:lpstr>Courier New</vt:lpstr>
      <vt:lpstr>Euphemia</vt:lpstr>
      <vt:lpstr>Plantagenet Cherokee</vt:lpstr>
      <vt:lpstr>Tahoma</vt:lpstr>
      <vt:lpstr>Times New Roman</vt:lpstr>
      <vt:lpstr>Wingdings</vt:lpstr>
      <vt:lpstr>Academic Literature 16x9</vt:lpstr>
      <vt:lpstr>University of Dhaka </vt:lpstr>
      <vt:lpstr>PowerPoint Presentation</vt:lpstr>
      <vt:lpstr>Outline</vt:lpstr>
      <vt:lpstr>Automatic Text Summarization </vt:lpstr>
      <vt:lpstr>Categories of Text Summarization </vt:lpstr>
      <vt:lpstr>Categories of Text Summarization </vt:lpstr>
      <vt:lpstr>Object Oriented Programming</vt:lpstr>
      <vt:lpstr>Selected Research Works  </vt:lpstr>
      <vt:lpstr>Implementation Approach</vt:lpstr>
      <vt:lpstr>Implementation Approach (Contd.)</vt:lpstr>
      <vt:lpstr>Implementation Approach (Contd.)</vt:lpstr>
      <vt:lpstr>Implementation Approach (Contd.)</vt:lpstr>
      <vt:lpstr>Implementation Aspects</vt:lpstr>
      <vt:lpstr>Database</vt:lpstr>
      <vt:lpstr>Package Diagram</vt:lpstr>
      <vt:lpstr>Class Diagram</vt:lpstr>
      <vt:lpstr>Limitations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Dhaka Institute of I</dc:title>
  <dc:creator>Microsoft account</dc:creator>
  <cp:lastModifiedBy>Microsoft account</cp:lastModifiedBy>
  <cp:revision>136</cp:revision>
  <dcterms:created xsi:type="dcterms:W3CDTF">2020-08-26T23:19:04Z</dcterms:created>
  <dcterms:modified xsi:type="dcterms:W3CDTF">2020-09-13T21:16:43Z</dcterms:modified>
</cp:coreProperties>
</file>