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146847070" r:id="rId8"/>
    <p:sldId id="263" r:id="rId9"/>
    <p:sldId id="2146847058" r:id="rId10"/>
    <p:sldId id="265" r:id="rId11"/>
    <p:sldId id="2146847057" r:id="rId12"/>
    <p:sldId id="2146847066" r:id="rId13"/>
    <p:sldId id="2146847060" r:id="rId14"/>
    <p:sldId id="2146847067" r:id="rId15"/>
    <p:sldId id="2146847068" r:id="rId16"/>
    <p:sldId id="2146847062" r:id="rId17"/>
    <p:sldId id="2146847061" r:id="rId18"/>
    <p:sldId id="2146847055" r:id="rId19"/>
    <p:sldId id="2146847059" r:id="rId20"/>
    <p:sldId id="2146847071" r:id="rId21"/>
    <p:sldId id="2146847072"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E8C49-E6B4-442E-81DE-5A29206404B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8FECACC-DE33-4AD6-8A59-5D66650068A6}">
      <dgm:prSet/>
      <dgm:spPr/>
      <dgm:t>
        <a:bodyPr/>
        <a:lstStyle/>
        <a:p>
          <a:pPr rtl="0"/>
          <a:endParaRPr lang="en-IN" dirty="0"/>
        </a:p>
      </dgm:t>
    </dgm:pt>
    <dgm:pt modelId="{BD6C8148-AECA-48D8-A81C-24FF244B0506}" type="parTrans" cxnId="{5188AC48-109D-40BF-8424-902F34D45043}">
      <dgm:prSet/>
      <dgm:spPr/>
      <dgm:t>
        <a:bodyPr/>
        <a:lstStyle/>
        <a:p>
          <a:endParaRPr lang="en-US"/>
        </a:p>
      </dgm:t>
    </dgm:pt>
    <dgm:pt modelId="{8CEDA66D-A43D-4023-B7DC-C7245B95E376}" type="sibTrans" cxnId="{5188AC48-109D-40BF-8424-902F34D45043}">
      <dgm:prSet/>
      <dgm:spPr/>
      <dgm:t>
        <a:bodyPr/>
        <a:lstStyle/>
        <a:p>
          <a:endParaRPr lang="en-US"/>
        </a:p>
      </dgm:t>
    </dgm:pt>
    <dgm:pt modelId="{A86E4887-DCD7-4715-9F33-67555211357A}">
      <dgm:prSet/>
      <dgm:spPr/>
      <dgm:t>
        <a:bodyPr/>
        <a:lstStyle/>
        <a:p>
          <a:pPr rtl="0"/>
          <a:r>
            <a:rPr lang="en-US" b="1" dirty="0" smtClean="0"/>
            <a:t>Problem Statement</a:t>
          </a:r>
          <a:endParaRPr lang="en-IN" dirty="0"/>
        </a:p>
      </dgm:t>
    </dgm:pt>
    <dgm:pt modelId="{280079C7-8719-4445-A528-82FAC26B188C}" type="parTrans" cxnId="{D8103905-0244-4BA6-A9F3-2CECC9CBA0D5}">
      <dgm:prSet/>
      <dgm:spPr/>
      <dgm:t>
        <a:bodyPr/>
        <a:lstStyle/>
        <a:p>
          <a:endParaRPr lang="en-US"/>
        </a:p>
      </dgm:t>
    </dgm:pt>
    <dgm:pt modelId="{F33620B2-3AE5-4E36-866F-73061924E893}" type="sibTrans" cxnId="{D8103905-0244-4BA6-A9F3-2CECC9CBA0D5}">
      <dgm:prSet/>
      <dgm:spPr/>
      <dgm:t>
        <a:bodyPr/>
        <a:lstStyle/>
        <a:p>
          <a:endParaRPr lang="en-US"/>
        </a:p>
      </dgm:t>
    </dgm:pt>
    <dgm:pt modelId="{458E28C3-6F93-4690-AF20-E3B750C9E2DC}">
      <dgm:prSet/>
      <dgm:spPr/>
      <dgm:t>
        <a:bodyPr/>
        <a:lstStyle/>
        <a:p>
          <a:pPr rtl="0"/>
          <a:r>
            <a:rPr lang="en-US" b="1" dirty="0" smtClean="0"/>
            <a:t>Technology used</a:t>
          </a:r>
          <a:endParaRPr lang="en-IN" dirty="0"/>
        </a:p>
      </dgm:t>
    </dgm:pt>
    <dgm:pt modelId="{4B42CF69-8320-4EE3-B341-390DF5BC0A7A}" type="parTrans" cxnId="{812158C4-AB5F-48C7-BB5E-85EA56F11C32}">
      <dgm:prSet/>
      <dgm:spPr/>
      <dgm:t>
        <a:bodyPr/>
        <a:lstStyle/>
        <a:p>
          <a:endParaRPr lang="en-US"/>
        </a:p>
      </dgm:t>
    </dgm:pt>
    <dgm:pt modelId="{A0A10834-F9AF-4CE9-A7AF-15BF881015BC}" type="sibTrans" cxnId="{812158C4-AB5F-48C7-BB5E-85EA56F11C32}">
      <dgm:prSet/>
      <dgm:spPr/>
      <dgm:t>
        <a:bodyPr/>
        <a:lstStyle/>
        <a:p>
          <a:endParaRPr lang="en-US"/>
        </a:p>
      </dgm:t>
    </dgm:pt>
    <dgm:pt modelId="{E071C011-F95A-43DA-BB5A-1D3CB9637D98}">
      <dgm:prSet/>
      <dgm:spPr/>
      <dgm:t>
        <a:bodyPr/>
        <a:lstStyle/>
        <a:p>
          <a:pPr rtl="0"/>
          <a:r>
            <a:rPr lang="en-US" b="1" smtClean="0"/>
            <a:t>Wow factor </a:t>
          </a:r>
          <a:endParaRPr lang="en-IN"/>
        </a:p>
      </dgm:t>
    </dgm:pt>
    <dgm:pt modelId="{24EA32C9-65B1-4490-9214-C8258F4F610E}" type="parTrans" cxnId="{E6E40EBF-FA13-49E1-B101-6D4E1C9AF11A}">
      <dgm:prSet/>
      <dgm:spPr/>
      <dgm:t>
        <a:bodyPr/>
        <a:lstStyle/>
        <a:p>
          <a:endParaRPr lang="en-US"/>
        </a:p>
      </dgm:t>
    </dgm:pt>
    <dgm:pt modelId="{53D6D05D-F497-43C0-9478-682C3212693B}" type="sibTrans" cxnId="{E6E40EBF-FA13-49E1-B101-6D4E1C9AF11A}">
      <dgm:prSet/>
      <dgm:spPr/>
      <dgm:t>
        <a:bodyPr/>
        <a:lstStyle/>
        <a:p>
          <a:endParaRPr lang="en-US"/>
        </a:p>
      </dgm:t>
    </dgm:pt>
    <dgm:pt modelId="{2629B4BF-F82A-4458-8E7A-01D8192C9A93}">
      <dgm:prSet/>
      <dgm:spPr/>
      <dgm:t>
        <a:bodyPr/>
        <a:lstStyle/>
        <a:p>
          <a:pPr rtl="0"/>
          <a:r>
            <a:rPr lang="en-US" b="1" smtClean="0"/>
            <a:t>End users</a:t>
          </a:r>
          <a:endParaRPr lang="en-IN"/>
        </a:p>
      </dgm:t>
    </dgm:pt>
    <dgm:pt modelId="{1D0BEE95-C0B0-44C4-8127-3615F193245C}" type="parTrans" cxnId="{03DD315B-B273-4AEE-8CCC-FCD88AB1DC26}">
      <dgm:prSet/>
      <dgm:spPr/>
      <dgm:t>
        <a:bodyPr/>
        <a:lstStyle/>
        <a:p>
          <a:endParaRPr lang="en-US"/>
        </a:p>
      </dgm:t>
    </dgm:pt>
    <dgm:pt modelId="{B3D3809F-E322-4F7E-A5CB-F6E21F48A8AB}" type="sibTrans" cxnId="{03DD315B-B273-4AEE-8CCC-FCD88AB1DC26}">
      <dgm:prSet/>
      <dgm:spPr/>
      <dgm:t>
        <a:bodyPr/>
        <a:lstStyle/>
        <a:p>
          <a:endParaRPr lang="en-US"/>
        </a:p>
      </dgm:t>
    </dgm:pt>
    <dgm:pt modelId="{2145107F-D03C-478A-A615-78B2EC76ECA5}">
      <dgm:prSet/>
      <dgm:spPr/>
      <dgm:t>
        <a:bodyPr/>
        <a:lstStyle/>
        <a:p>
          <a:pPr rtl="0"/>
          <a:r>
            <a:rPr lang="en-US" b="1" smtClean="0"/>
            <a:t>Result</a:t>
          </a:r>
          <a:endParaRPr lang="en-IN"/>
        </a:p>
      </dgm:t>
    </dgm:pt>
    <dgm:pt modelId="{1636F7F1-E4B8-4A67-96D7-C4108A384879}" type="parTrans" cxnId="{10BD972E-2A9E-4308-8274-0FE602980DEA}">
      <dgm:prSet/>
      <dgm:spPr/>
      <dgm:t>
        <a:bodyPr/>
        <a:lstStyle/>
        <a:p>
          <a:endParaRPr lang="en-US"/>
        </a:p>
      </dgm:t>
    </dgm:pt>
    <dgm:pt modelId="{68EB07D3-ADED-4FDC-95A0-CA9435EA37A0}" type="sibTrans" cxnId="{10BD972E-2A9E-4308-8274-0FE602980DEA}">
      <dgm:prSet/>
      <dgm:spPr/>
      <dgm:t>
        <a:bodyPr/>
        <a:lstStyle/>
        <a:p>
          <a:endParaRPr lang="en-US"/>
        </a:p>
      </dgm:t>
    </dgm:pt>
    <dgm:pt modelId="{D9BC3730-E7B9-4C4C-B9C4-BD4C1FA6CA6A}">
      <dgm:prSet/>
      <dgm:spPr/>
      <dgm:t>
        <a:bodyPr/>
        <a:lstStyle/>
        <a:p>
          <a:pPr rtl="0"/>
          <a:r>
            <a:rPr lang="en-US" b="1" smtClean="0"/>
            <a:t>Conclusion</a:t>
          </a:r>
          <a:endParaRPr lang="en-IN"/>
        </a:p>
      </dgm:t>
    </dgm:pt>
    <dgm:pt modelId="{F8E05A2C-60AC-4930-A264-EE1F21014165}" type="parTrans" cxnId="{B2E4BE70-3ABB-4380-AEAA-34A96139C541}">
      <dgm:prSet/>
      <dgm:spPr/>
      <dgm:t>
        <a:bodyPr/>
        <a:lstStyle/>
        <a:p>
          <a:endParaRPr lang="en-US"/>
        </a:p>
      </dgm:t>
    </dgm:pt>
    <dgm:pt modelId="{BEEF0EDF-7D3C-4126-B7C6-06E5D8098DF8}" type="sibTrans" cxnId="{B2E4BE70-3ABB-4380-AEAA-34A96139C541}">
      <dgm:prSet/>
      <dgm:spPr/>
      <dgm:t>
        <a:bodyPr/>
        <a:lstStyle/>
        <a:p>
          <a:endParaRPr lang="en-US"/>
        </a:p>
      </dgm:t>
    </dgm:pt>
    <dgm:pt modelId="{CD2B9F99-863F-40A9-8F0F-C2402B59B727}">
      <dgm:prSet/>
      <dgm:spPr/>
      <dgm:t>
        <a:bodyPr/>
        <a:lstStyle/>
        <a:p>
          <a:pPr rtl="0"/>
          <a:r>
            <a:rPr lang="en-US" b="1" smtClean="0"/>
            <a:t>Git-hub Link</a:t>
          </a:r>
          <a:endParaRPr lang="en-IN"/>
        </a:p>
      </dgm:t>
    </dgm:pt>
    <dgm:pt modelId="{A437C585-6F1D-4B90-BC7B-90E5C44727B5}" type="parTrans" cxnId="{D2D55D7A-B4EA-4FCF-B142-AEFC1F4DC946}">
      <dgm:prSet/>
      <dgm:spPr/>
      <dgm:t>
        <a:bodyPr/>
        <a:lstStyle/>
        <a:p>
          <a:endParaRPr lang="en-US"/>
        </a:p>
      </dgm:t>
    </dgm:pt>
    <dgm:pt modelId="{D9C485B2-952E-47E4-B8D9-731940684868}" type="sibTrans" cxnId="{D2D55D7A-B4EA-4FCF-B142-AEFC1F4DC946}">
      <dgm:prSet/>
      <dgm:spPr/>
      <dgm:t>
        <a:bodyPr/>
        <a:lstStyle/>
        <a:p>
          <a:endParaRPr lang="en-US"/>
        </a:p>
      </dgm:t>
    </dgm:pt>
    <dgm:pt modelId="{FD05B294-6051-43E7-939B-BCF8F50D958B}">
      <dgm:prSet/>
      <dgm:spPr/>
      <dgm:t>
        <a:bodyPr/>
        <a:lstStyle/>
        <a:p>
          <a:pPr rtl="0"/>
          <a:r>
            <a:rPr lang="en-US" b="1" smtClean="0"/>
            <a:t>Future scope</a:t>
          </a:r>
          <a:endParaRPr lang="en-IN"/>
        </a:p>
      </dgm:t>
    </dgm:pt>
    <dgm:pt modelId="{5CEB8EF9-5706-478C-8319-2762151163D5}" type="parTrans" cxnId="{739FEC54-F9B0-4D2F-8801-FFF111361853}">
      <dgm:prSet/>
      <dgm:spPr/>
      <dgm:t>
        <a:bodyPr/>
        <a:lstStyle/>
        <a:p>
          <a:endParaRPr lang="en-US"/>
        </a:p>
      </dgm:t>
    </dgm:pt>
    <dgm:pt modelId="{9C615C29-6CB2-4391-ABC3-D03E21C13A26}" type="sibTrans" cxnId="{739FEC54-F9B0-4D2F-8801-FFF111361853}">
      <dgm:prSet/>
      <dgm:spPr/>
      <dgm:t>
        <a:bodyPr/>
        <a:lstStyle/>
        <a:p>
          <a:endParaRPr lang="en-US"/>
        </a:p>
      </dgm:t>
    </dgm:pt>
    <dgm:pt modelId="{ACD70CCD-C0B4-4F28-832D-286E591CE722}">
      <dgm:prSet/>
      <dgm:spPr/>
      <dgm:t>
        <a:bodyPr/>
        <a:lstStyle/>
        <a:p>
          <a:pPr rtl="0"/>
          <a:r>
            <a:rPr lang="en-US" b="1" smtClean="0"/>
            <a:t>IBM Certifications</a:t>
          </a:r>
          <a:endParaRPr lang="en-IN"/>
        </a:p>
      </dgm:t>
    </dgm:pt>
    <dgm:pt modelId="{8A134B91-E04B-4BDC-BA58-AEF05EDACF4C}" type="parTrans" cxnId="{68D8D120-F19E-40E9-A5C3-20680BBE577A}">
      <dgm:prSet/>
      <dgm:spPr/>
      <dgm:t>
        <a:bodyPr/>
        <a:lstStyle/>
        <a:p>
          <a:endParaRPr lang="en-US"/>
        </a:p>
      </dgm:t>
    </dgm:pt>
    <dgm:pt modelId="{07A9625A-E2D8-4F90-BA50-3F1C8847B3ED}" type="sibTrans" cxnId="{68D8D120-F19E-40E9-A5C3-20680BBE577A}">
      <dgm:prSet/>
      <dgm:spPr/>
      <dgm:t>
        <a:bodyPr/>
        <a:lstStyle/>
        <a:p>
          <a:endParaRPr lang="en-US"/>
        </a:p>
      </dgm:t>
    </dgm:pt>
    <dgm:pt modelId="{ECC057CB-3FC4-47E6-B33A-B1D9ACB84846}">
      <dgm:prSet/>
      <dgm:spPr/>
      <dgm:t>
        <a:bodyPr/>
        <a:lstStyle/>
        <a:p>
          <a:pPr rtl="0"/>
          <a:r>
            <a:rPr lang="en-US" b="1" dirty="0" smtClean="0"/>
            <a:t>Proposed Solution </a:t>
          </a:r>
          <a:endParaRPr lang="en-IN" dirty="0"/>
        </a:p>
      </dgm:t>
    </dgm:pt>
    <dgm:pt modelId="{05D9884D-6430-4B15-A4B7-ACA2762D8DAF}" type="parTrans" cxnId="{7B95A22B-D7B2-47F0-B183-C2B5F78E9E17}">
      <dgm:prSet/>
      <dgm:spPr/>
      <dgm:t>
        <a:bodyPr/>
        <a:lstStyle/>
        <a:p>
          <a:endParaRPr lang="en-US"/>
        </a:p>
      </dgm:t>
    </dgm:pt>
    <dgm:pt modelId="{B89B904E-3FD4-4E82-B722-BE74066E1AE1}" type="sibTrans" cxnId="{7B95A22B-D7B2-47F0-B183-C2B5F78E9E17}">
      <dgm:prSet/>
      <dgm:spPr/>
      <dgm:t>
        <a:bodyPr/>
        <a:lstStyle/>
        <a:p>
          <a:endParaRPr lang="en-US"/>
        </a:p>
      </dgm:t>
    </dgm:pt>
    <dgm:pt modelId="{64CDE3BE-B745-464C-AB96-BD07FC15E1A7}" type="pres">
      <dgm:prSet presAssocID="{7ACE8C49-E6B4-442E-81DE-5A29206404BB}" presName="linearFlow" presStyleCnt="0">
        <dgm:presLayoutVars>
          <dgm:dir/>
          <dgm:resizeHandles val="exact"/>
        </dgm:presLayoutVars>
      </dgm:prSet>
      <dgm:spPr/>
    </dgm:pt>
    <dgm:pt modelId="{EC233D51-9C9C-4FC6-B1BD-76006461F080}" type="pres">
      <dgm:prSet presAssocID="{88FECACC-DE33-4AD6-8A59-5D66650068A6}" presName="composite" presStyleCnt="0"/>
      <dgm:spPr/>
    </dgm:pt>
    <dgm:pt modelId="{4E57E6A4-3C5C-4942-A66D-E0AC8B11A010}" type="pres">
      <dgm:prSet presAssocID="{88FECACC-DE33-4AD6-8A59-5D66650068A6}" presName="imgShp" presStyleLbl="f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602" t="4163" r="6602" b="4163"/>
          </a:stretch>
        </a:blipFill>
        <a:effectLst>
          <a:outerShdw blurRad="50800" dist="50800" dir="5400000" algn="ctr" rotWithShape="0">
            <a:srgbClr val="000000">
              <a:alpha val="74000"/>
            </a:srgbClr>
          </a:outerShdw>
        </a:effectLst>
      </dgm:spPr>
    </dgm:pt>
    <dgm:pt modelId="{E8A7FA5A-55D8-45F8-BEF2-8D4C99158139}" type="pres">
      <dgm:prSet presAssocID="{88FECACC-DE33-4AD6-8A59-5D66650068A6}" presName="txShp" presStyleLbl="node1" presStyleIdx="0" presStyleCnt="1">
        <dgm:presLayoutVars>
          <dgm:bulletEnabled val="1"/>
        </dgm:presLayoutVars>
      </dgm:prSet>
      <dgm:spPr/>
      <dgm:t>
        <a:bodyPr/>
        <a:lstStyle/>
        <a:p>
          <a:endParaRPr lang="en-US"/>
        </a:p>
      </dgm:t>
    </dgm:pt>
  </dgm:ptLst>
  <dgm:cxnLst>
    <dgm:cxn modelId="{31F5CBF8-441C-4697-A140-4C6F04AA4FDE}" type="presOf" srcId="{ACD70CCD-C0B4-4F28-832D-286E591CE722}" destId="{E8A7FA5A-55D8-45F8-BEF2-8D4C99158139}" srcOrd="0" destOrd="10" presId="urn:microsoft.com/office/officeart/2005/8/layout/vList3"/>
    <dgm:cxn modelId="{6357C81D-6B60-4800-8A2D-C0DCF881775F}" type="presOf" srcId="{CD2B9F99-863F-40A9-8F0F-C2402B59B727}" destId="{E8A7FA5A-55D8-45F8-BEF2-8D4C99158139}" srcOrd="0" destOrd="8" presId="urn:microsoft.com/office/officeart/2005/8/layout/vList3"/>
    <dgm:cxn modelId="{67E21CEE-3C4A-48EA-836B-EB842EDB01EA}" type="presOf" srcId="{A86E4887-DCD7-4715-9F33-67555211357A}" destId="{E8A7FA5A-55D8-45F8-BEF2-8D4C99158139}" srcOrd="0" destOrd="1" presId="urn:microsoft.com/office/officeart/2005/8/layout/vList3"/>
    <dgm:cxn modelId="{F52E1CF9-C0D6-4AAE-9E46-311ECA358EE4}" type="presOf" srcId="{2145107F-D03C-478A-A615-78B2EC76ECA5}" destId="{E8A7FA5A-55D8-45F8-BEF2-8D4C99158139}" srcOrd="0" destOrd="6" presId="urn:microsoft.com/office/officeart/2005/8/layout/vList3"/>
    <dgm:cxn modelId="{E2F5EABA-69F1-4E8A-B01F-EBCD3E83CC3B}" type="presOf" srcId="{D9BC3730-E7B9-4C4C-B9C4-BD4C1FA6CA6A}" destId="{E8A7FA5A-55D8-45F8-BEF2-8D4C99158139}" srcOrd="0" destOrd="7" presId="urn:microsoft.com/office/officeart/2005/8/layout/vList3"/>
    <dgm:cxn modelId="{E6E40EBF-FA13-49E1-B101-6D4E1C9AF11A}" srcId="{88FECACC-DE33-4AD6-8A59-5D66650068A6}" destId="{E071C011-F95A-43DA-BB5A-1D3CB9637D98}" srcOrd="3" destOrd="0" parTransId="{24EA32C9-65B1-4490-9214-C8258F4F610E}" sibTransId="{53D6D05D-F497-43C0-9478-682C3212693B}"/>
    <dgm:cxn modelId="{D2D55D7A-B4EA-4FCF-B142-AEFC1F4DC946}" srcId="{88FECACC-DE33-4AD6-8A59-5D66650068A6}" destId="{CD2B9F99-863F-40A9-8F0F-C2402B59B727}" srcOrd="7" destOrd="0" parTransId="{A437C585-6F1D-4B90-BC7B-90E5C44727B5}" sibTransId="{D9C485B2-952E-47E4-B8D9-731940684868}"/>
    <dgm:cxn modelId="{5188AC48-109D-40BF-8424-902F34D45043}" srcId="{7ACE8C49-E6B4-442E-81DE-5A29206404BB}" destId="{88FECACC-DE33-4AD6-8A59-5D66650068A6}" srcOrd="0" destOrd="0" parTransId="{BD6C8148-AECA-48D8-A81C-24FF244B0506}" sibTransId="{8CEDA66D-A43D-4023-B7DC-C7245B95E376}"/>
    <dgm:cxn modelId="{E4B6C2D0-E267-410A-8B40-B45711ECC1DD}" type="presOf" srcId="{88FECACC-DE33-4AD6-8A59-5D66650068A6}" destId="{E8A7FA5A-55D8-45F8-BEF2-8D4C99158139}" srcOrd="0" destOrd="0" presId="urn:microsoft.com/office/officeart/2005/8/layout/vList3"/>
    <dgm:cxn modelId="{739FEC54-F9B0-4D2F-8801-FFF111361853}" srcId="{88FECACC-DE33-4AD6-8A59-5D66650068A6}" destId="{FD05B294-6051-43E7-939B-BCF8F50D958B}" srcOrd="8" destOrd="0" parTransId="{5CEB8EF9-5706-478C-8319-2762151163D5}" sibTransId="{9C615C29-6CB2-4391-ABC3-D03E21C13A26}"/>
    <dgm:cxn modelId="{A0388303-A0FF-47BF-95BC-01A1915A8641}" type="presOf" srcId="{7ACE8C49-E6B4-442E-81DE-5A29206404BB}" destId="{64CDE3BE-B745-464C-AB96-BD07FC15E1A7}" srcOrd="0" destOrd="0" presId="urn:microsoft.com/office/officeart/2005/8/layout/vList3"/>
    <dgm:cxn modelId="{7B95A22B-D7B2-47F0-B183-C2B5F78E9E17}" srcId="{88FECACC-DE33-4AD6-8A59-5D66650068A6}" destId="{ECC057CB-3FC4-47E6-B33A-B1D9ACB84846}" srcOrd="1" destOrd="0" parTransId="{05D9884D-6430-4B15-A4B7-ACA2762D8DAF}" sibTransId="{B89B904E-3FD4-4E82-B722-BE74066E1AE1}"/>
    <dgm:cxn modelId="{BC7E5196-111D-4B7B-89F0-81264B27961D}" type="presOf" srcId="{2629B4BF-F82A-4458-8E7A-01D8192C9A93}" destId="{E8A7FA5A-55D8-45F8-BEF2-8D4C99158139}" srcOrd="0" destOrd="5" presId="urn:microsoft.com/office/officeart/2005/8/layout/vList3"/>
    <dgm:cxn modelId="{816F4133-7BBA-40BB-9B4C-0BED2FF1C05D}" type="presOf" srcId="{ECC057CB-3FC4-47E6-B33A-B1D9ACB84846}" destId="{E8A7FA5A-55D8-45F8-BEF2-8D4C99158139}" srcOrd="0" destOrd="2" presId="urn:microsoft.com/office/officeart/2005/8/layout/vList3"/>
    <dgm:cxn modelId="{812158C4-AB5F-48C7-BB5E-85EA56F11C32}" srcId="{88FECACC-DE33-4AD6-8A59-5D66650068A6}" destId="{458E28C3-6F93-4690-AF20-E3B750C9E2DC}" srcOrd="2" destOrd="0" parTransId="{4B42CF69-8320-4EE3-B341-390DF5BC0A7A}" sibTransId="{A0A10834-F9AF-4CE9-A7AF-15BF881015BC}"/>
    <dgm:cxn modelId="{E7A5499C-C25F-42B3-8413-0B332C90E948}" type="presOf" srcId="{E071C011-F95A-43DA-BB5A-1D3CB9637D98}" destId="{E8A7FA5A-55D8-45F8-BEF2-8D4C99158139}" srcOrd="0" destOrd="4" presId="urn:microsoft.com/office/officeart/2005/8/layout/vList3"/>
    <dgm:cxn modelId="{10BD972E-2A9E-4308-8274-0FE602980DEA}" srcId="{88FECACC-DE33-4AD6-8A59-5D66650068A6}" destId="{2145107F-D03C-478A-A615-78B2EC76ECA5}" srcOrd="5" destOrd="0" parTransId="{1636F7F1-E4B8-4A67-96D7-C4108A384879}" sibTransId="{68EB07D3-ADED-4FDC-95A0-CA9435EA37A0}"/>
    <dgm:cxn modelId="{68D8D120-F19E-40E9-A5C3-20680BBE577A}" srcId="{88FECACC-DE33-4AD6-8A59-5D66650068A6}" destId="{ACD70CCD-C0B4-4F28-832D-286E591CE722}" srcOrd="9" destOrd="0" parTransId="{8A134B91-E04B-4BDC-BA58-AEF05EDACF4C}" sibTransId="{07A9625A-E2D8-4F90-BA50-3F1C8847B3ED}"/>
    <dgm:cxn modelId="{D8103905-0244-4BA6-A9F3-2CECC9CBA0D5}" srcId="{88FECACC-DE33-4AD6-8A59-5D66650068A6}" destId="{A86E4887-DCD7-4715-9F33-67555211357A}" srcOrd="0" destOrd="0" parTransId="{280079C7-8719-4445-A528-82FAC26B188C}" sibTransId="{F33620B2-3AE5-4E36-866F-73061924E893}"/>
    <dgm:cxn modelId="{03DD315B-B273-4AEE-8CCC-FCD88AB1DC26}" srcId="{88FECACC-DE33-4AD6-8A59-5D66650068A6}" destId="{2629B4BF-F82A-4458-8E7A-01D8192C9A93}" srcOrd="4" destOrd="0" parTransId="{1D0BEE95-C0B0-44C4-8127-3615F193245C}" sibTransId="{B3D3809F-E322-4F7E-A5CB-F6E21F48A8AB}"/>
    <dgm:cxn modelId="{B2E4BE70-3ABB-4380-AEAA-34A96139C541}" srcId="{88FECACC-DE33-4AD6-8A59-5D66650068A6}" destId="{D9BC3730-E7B9-4C4C-B9C4-BD4C1FA6CA6A}" srcOrd="6" destOrd="0" parTransId="{F8E05A2C-60AC-4930-A264-EE1F21014165}" sibTransId="{BEEF0EDF-7D3C-4126-B7C6-06E5D8098DF8}"/>
    <dgm:cxn modelId="{D3FC2BF5-769B-452E-A083-297D196DD3D9}" type="presOf" srcId="{458E28C3-6F93-4690-AF20-E3B750C9E2DC}" destId="{E8A7FA5A-55D8-45F8-BEF2-8D4C99158139}" srcOrd="0" destOrd="3" presId="urn:microsoft.com/office/officeart/2005/8/layout/vList3"/>
    <dgm:cxn modelId="{E2CB4F4C-A529-46A8-A83C-78D48016BF0E}" type="presOf" srcId="{FD05B294-6051-43E7-939B-BCF8F50D958B}" destId="{E8A7FA5A-55D8-45F8-BEF2-8D4C99158139}" srcOrd="0" destOrd="9" presId="urn:microsoft.com/office/officeart/2005/8/layout/vList3"/>
    <dgm:cxn modelId="{A18E35DE-6C37-4F65-8371-B54084C6A0A2}" type="presParOf" srcId="{64CDE3BE-B745-464C-AB96-BD07FC15E1A7}" destId="{EC233D51-9C9C-4FC6-B1BD-76006461F080}" srcOrd="0" destOrd="0" presId="urn:microsoft.com/office/officeart/2005/8/layout/vList3"/>
    <dgm:cxn modelId="{53A9F4EB-2C95-4DF9-8968-55E1ACABCD7B}" type="presParOf" srcId="{EC233D51-9C9C-4FC6-B1BD-76006461F080}" destId="{4E57E6A4-3C5C-4942-A66D-E0AC8B11A010}" srcOrd="0" destOrd="0" presId="urn:microsoft.com/office/officeart/2005/8/layout/vList3"/>
    <dgm:cxn modelId="{D630FA2F-60AC-4A50-93B3-5306A963135B}" type="presParOf" srcId="{EC233D51-9C9C-4FC6-B1BD-76006461F080}" destId="{E8A7FA5A-55D8-45F8-BEF2-8D4C9915813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0817F-9160-43E7-9329-7FE2E261C6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FBE2A4D-9A4D-4119-AAFF-22B05E9752B8}">
      <dgm:prSet custT="1"/>
      <dgm:spPr/>
      <dgm:t>
        <a:bodyPr/>
        <a:lstStyle/>
        <a:p>
          <a:pPr rtl="0"/>
          <a:r>
            <a:rPr lang="en-US" sz="1400" b="1" i="0" baseline="0" dirty="0" smtClean="0"/>
            <a:t>AI-Powered Decision Support:</a:t>
          </a:r>
          <a:r>
            <a:rPr lang="en-US" sz="1400" b="0" i="0" baseline="0" dirty="0" smtClean="0"/>
            <a:t/>
          </a:r>
          <a:br>
            <a:rPr lang="en-US" sz="1400" b="0" i="0" baseline="0" dirty="0" smtClean="0"/>
          </a:br>
          <a:r>
            <a:rPr lang="en-US" sz="1400" b="0" i="0" baseline="0" dirty="0" smtClean="0"/>
            <a:t>			-Delivers smart, contextual farming advice using Granite / LLaMA-3 LLMs.</a:t>
          </a:r>
          <a:endParaRPr lang="en-US" sz="1400" b="1" i="0" baseline="0" dirty="0"/>
        </a:p>
      </dgm:t>
    </dgm:pt>
    <dgm:pt modelId="{326CBDFA-AC0F-4A68-B220-958BD4A40411}" type="parTrans" cxnId="{F42570DE-A770-4CC4-9B66-0BEBA7A2DFC8}">
      <dgm:prSet/>
      <dgm:spPr/>
      <dgm:t>
        <a:bodyPr/>
        <a:lstStyle/>
        <a:p>
          <a:endParaRPr lang="en-US"/>
        </a:p>
      </dgm:t>
    </dgm:pt>
    <dgm:pt modelId="{06678ACF-9297-43AA-882B-E12325E9FEDA}" type="sibTrans" cxnId="{F42570DE-A770-4CC4-9B66-0BEBA7A2DFC8}">
      <dgm:prSet/>
      <dgm:spPr/>
      <dgm:t>
        <a:bodyPr/>
        <a:lstStyle/>
        <a:p>
          <a:endParaRPr lang="en-US"/>
        </a:p>
      </dgm:t>
    </dgm:pt>
    <dgm:pt modelId="{1D271F12-F188-43B5-9EC5-C868A58A5BE3}">
      <dgm:prSet/>
      <dgm:spPr/>
      <dgm:t>
        <a:bodyPr/>
        <a:lstStyle/>
        <a:p>
          <a:pPr rtl="0"/>
          <a:r>
            <a:rPr lang="en-US" b="1" i="0" baseline="0" dirty="0" smtClean="0"/>
            <a:t>Multilingual Support:</a:t>
          </a:r>
          <a:r>
            <a:rPr lang="en-US" b="0" i="0" baseline="0" dirty="0" smtClean="0"/>
            <a:t/>
          </a:r>
          <a:br>
            <a:rPr lang="en-US" b="0" i="0" baseline="0" dirty="0" smtClean="0"/>
          </a:br>
          <a:r>
            <a:rPr lang="en-US" b="0" i="0" baseline="0" dirty="0" smtClean="0"/>
            <a:t>			-Farmers can interact in their </a:t>
          </a:r>
          <a:r>
            <a:rPr lang="en-US" b="1" i="0" baseline="0" dirty="0" smtClean="0"/>
            <a:t>local language</a:t>
          </a:r>
          <a:r>
            <a:rPr lang="en-US" b="0" i="0" baseline="0" dirty="0" smtClean="0"/>
            <a:t> for maximum accessibility.</a:t>
          </a:r>
          <a:endParaRPr lang="en-IN" dirty="0"/>
        </a:p>
      </dgm:t>
    </dgm:pt>
    <dgm:pt modelId="{1CFA5861-0818-4A68-8757-970D7EA02A36}" type="parTrans" cxnId="{2F6B3BF5-265B-4A0F-9892-F7A5610BABFC}">
      <dgm:prSet/>
      <dgm:spPr/>
      <dgm:t>
        <a:bodyPr/>
        <a:lstStyle/>
        <a:p>
          <a:endParaRPr lang="en-US"/>
        </a:p>
      </dgm:t>
    </dgm:pt>
    <dgm:pt modelId="{083F4A53-FBBE-4F67-BF33-3057B09D07E8}" type="sibTrans" cxnId="{2F6B3BF5-265B-4A0F-9892-F7A5610BABFC}">
      <dgm:prSet/>
      <dgm:spPr/>
      <dgm:t>
        <a:bodyPr/>
        <a:lstStyle/>
        <a:p>
          <a:endParaRPr lang="en-US"/>
        </a:p>
      </dgm:t>
    </dgm:pt>
    <dgm:pt modelId="{62427B50-E8EA-48F6-81A2-E4EB649A06AF}">
      <dgm:prSet/>
      <dgm:spPr/>
      <dgm:t>
        <a:bodyPr/>
        <a:lstStyle/>
        <a:p>
          <a:pPr rtl="0"/>
          <a:r>
            <a:rPr lang="en-US" b="1" i="0" baseline="0" smtClean="0"/>
            <a:t>RAG-Based Intelligence:</a:t>
          </a:r>
          <a:r>
            <a:rPr lang="en-US" b="0" i="0" baseline="0" smtClean="0"/>
            <a:t/>
          </a:r>
          <a:br>
            <a:rPr lang="en-US" b="0" i="0" baseline="0" smtClean="0"/>
          </a:br>
          <a:r>
            <a:rPr lang="en-US" b="0" i="0" baseline="0" smtClean="0"/>
            <a:t>			-Combines </a:t>
          </a:r>
          <a:r>
            <a:rPr lang="en-US" b="1" i="0" baseline="0" smtClean="0"/>
            <a:t>real-time data retrieval</a:t>
          </a:r>
          <a:r>
            <a:rPr lang="en-US" b="0" i="0" baseline="0" smtClean="0"/>
            <a:t> with AI-generated responses.</a:t>
          </a:r>
          <a:endParaRPr lang="en-IN"/>
        </a:p>
      </dgm:t>
    </dgm:pt>
    <dgm:pt modelId="{4D5D9A01-366B-43C0-A097-A55D48A12ED4}" type="parTrans" cxnId="{AC4AF239-7897-47D6-BC8C-47B34BD02E86}">
      <dgm:prSet/>
      <dgm:spPr/>
      <dgm:t>
        <a:bodyPr/>
        <a:lstStyle/>
        <a:p>
          <a:endParaRPr lang="en-US"/>
        </a:p>
      </dgm:t>
    </dgm:pt>
    <dgm:pt modelId="{3E4ABA0C-47E8-4DDF-A041-04A05865672C}" type="sibTrans" cxnId="{AC4AF239-7897-47D6-BC8C-47B34BD02E86}">
      <dgm:prSet/>
      <dgm:spPr/>
      <dgm:t>
        <a:bodyPr/>
        <a:lstStyle/>
        <a:p>
          <a:endParaRPr lang="en-US"/>
        </a:p>
      </dgm:t>
    </dgm:pt>
    <dgm:pt modelId="{F8F8990E-BF42-4FFA-B020-49A72F8F29C4}">
      <dgm:prSet/>
      <dgm:spPr/>
      <dgm:t>
        <a:bodyPr/>
        <a:lstStyle/>
        <a:p>
          <a:pPr rtl="0"/>
          <a:r>
            <a:rPr lang="en-US" b="1" i="0" baseline="0" smtClean="0"/>
            <a:t>Real-Time Agri Insights:</a:t>
          </a:r>
          <a:r>
            <a:rPr lang="en-US" b="0" i="0" baseline="0" smtClean="0"/>
            <a:t/>
          </a:r>
          <a:br>
            <a:rPr lang="en-US" b="0" i="0" baseline="0" smtClean="0"/>
          </a:br>
          <a:r>
            <a:rPr lang="en-US" b="0" i="0" baseline="0" smtClean="0"/>
            <a:t>			-Live weather, mandi prices, pest control tips &amp; crop suggestions.</a:t>
          </a:r>
          <a:endParaRPr lang="en-IN"/>
        </a:p>
      </dgm:t>
    </dgm:pt>
    <dgm:pt modelId="{D54399A9-B0A8-4C41-942B-2E60D0A9BA8E}" type="parTrans" cxnId="{820858AB-D026-422A-AF8E-7E49F3DBA6E8}">
      <dgm:prSet/>
      <dgm:spPr/>
      <dgm:t>
        <a:bodyPr/>
        <a:lstStyle/>
        <a:p>
          <a:endParaRPr lang="en-US"/>
        </a:p>
      </dgm:t>
    </dgm:pt>
    <dgm:pt modelId="{4EE21003-1E4A-417F-9CF7-717FB8B3404A}" type="sibTrans" cxnId="{820858AB-D026-422A-AF8E-7E49F3DBA6E8}">
      <dgm:prSet/>
      <dgm:spPr/>
      <dgm:t>
        <a:bodyPr/>
        <a:lstStyle/>
        <a:p>
          <a:endParaRPr lang="en-US"/>
        </a:p>
      </dgm:t>
    </dgm:pt>
    <dgm:pt modelId="{96C132E3-8E56-4094-8361-4A5AE5347118}">
      <dgm:prSet/>
      <dgm:spPr/>
      <dgm:t>
        <a:bodyPr/>
        <a:lstStyle/>
        <a:p>
          <a:pPr rtl="0"/>
          <a:r>
            <a:rPr lang="en-US" b="1" i="0" baseline="0" smtClean="0"/>
            <a:t>Built on IBM Cloud Lite:</a:t>
          </a:r>
          <a:r>
            <a:rPr lang="en-US" b="0" i="0" baseline="0" smtClean="0"/>
            <a:t/>
          </a:r>
          <a:br>
            <a:rPr lang="en-US" b="0" i="0" baseline="0" smtClean="0"/>
          </a:br>
          <a:r>
            <a:rPr lang="en-US" b="0" i="0" baseline="0" smtClean="0"/>
            <a:t>			-Fully cloud-native with </a:t>
          </a:r>
          <a:r>
            <a:rPr lang="en-US" b="1" i="0" baseline="0" smtClean="0"/>
            <a:t>zero deployment cost</a:t>
          </a:r>
          <a:r>
            <a:rPr lang="en-US" b="0" i="0" baseline="0" smtClean="0"/>
            <a:t> using IBM Lite services.</a:t>
          </a:r>
          <a:endParaRPr lang="en-IN"/>
        </a:p>
      </dgm:t>
    </dgm:pt>
    <dgm:pt modelId="{466A0100-23A0-40C1-BD7C-5CD3D674A3FA}" type="parTrans" cxnId="{8BF011CB-7062-4991-953A-F8E439CE25DA}">
      <dgm:prSet/>
      <dgm:spPr/>
      <dgm:t>
        <a:bodyPr/>
        <a:lstStyle/>
        <a:p>
          <a:endParaRPr lang="en-US"/>
        </a:p>
      </dgm:t>
    </dgm:pt>
    <dgm:pt modelId="{AA6EBDF1-09E4-4A3A-8235-93EDD7B92E11}" type="sibTrans" cxnId="{8BF011CB-7062-4991-953A-F8E439CE25DA}">
      <dgm:prSet/>
      <dgm:spPr/>
      <dgm:t>
        <a:bodyPr/>
        <a:lstStyle/>
        <a:p>
          <a:endParaRPr lang="en-US"/>
        </a:p>
      </dgm:t>
    </dgm:pt>
    <dgm:pt modelId="{7B96DECE-5FE8-4408-B814-FF4D10EC9EFF}">
      <dgm:prSet/>
      <dgm:spPr/>
      <dgm:t>
        <a:bodyPr/>
        <a:lstStyle/>
        <a:p>
          <a:pPr rtl="0"/>
          <a:r>
            <a:rPr lang="en-US" b="1" i="0" baseline="0" smtClean="0"/>
            <a:t>Trusted Government Data:</a:t>
          </a:r>
          <a:r>
            <a:rPr lang="en-US" b="0" i="0" baseline="0" smtClean="0"/>
            <a:t/>
          </a:r>
          <a:br>
            <a:rPr lang="en-US" b="0" i="0" baseline="0" smtClean="0"/>
          </a:br>
          <a:r>
            <a:rPr lang="en-US" b="0" i="0" baseline="0" smtClean="0"/>
            <a:t>			-Uses APIs from </a:t>
          </a:r>
          <a:r>
            <a:rPr lang="en-US" b="1" i="0" baseline="0" smtClean="0"/>
            <a:t>IMD, AgriMarket, Soil Health Card</a:t>
          </a:r>
          <a:r>
            <a:rPr lang="en-US" b="0" i="0" baseline="0" smtClean="0"/>
            <a:t>, etc.</a:t>
          </a:r>
          <a:endParaRPr lang="en-IN"/>
        </a:p>
      </dgm:t>
    </dgm:pt>
    <dgm:pt modelId="{32DD87C6-790C-484F-AC99-19CA752122FE}" type="parTrans" cxnId="{A486B0BD-7080-46F5-B20D-23D789008FA8}">
      <dgm:prSet/>
      <dgm:spPr/>
      <dgm:t>
        <a:bodyPr/>
        <a:lstStyle/>
        <a:p>
          <a:endParaRPr lang="en-US"/>
        </a:p>
      </dgm:t>
    </dgm:pt>
    <dgm:pt modelId="{BB003DAF-8DD7-4B08-817E-040617A9E83B}" type="sibTrans" cxnId="{A486B0BD-7080-46F5-B20D-23D789008FA8}">
      <dgm:prSet/>
      <dgm:spPr/>
      <dgm:t>
        <a:bodyPr/>
        <a:lstStyle/>
        <a:p>
          <a:endParaRPr lang="en-US"/>
        </a:p>
      </dgm:t>
    </dgm:pt>
    <dgm:pt modelId="{C4A31DD0-14E3-4C37-862E-64EF9C86098D}">
      <dgm:prSet/>
      <dgm:spPr/>
      <dgm:t>
        <a:bodyPr/>
        <a:lstStyle/>
        <a:p>
          <a:pPr rtl="0"/>
          <a:r>
            <a:rPr lang="en-US" b="1" i="0" baseline="0" smtClean="0"/>
            <a:t>Interactive UI &amp; Chat Flow:</a:t>
          </a:r>
          <a:r>
            <a:rPr lang="en-US" b="0" i="0" baseline="0" smtClean="0"/>
            <a:t/>
          </a:r>
          <a:br>
            <a:rPr lang="en-US" b="0" i="0" baseline="0" smtClean="0"/>
          </a:br>
          <a:r>
            <a:rPr lang="en-US" b="0" i="0" baseline="0" smtClean="0"/>
            <a:t>			-Visual chatbot interface designed for ease of use and clarity.</a:t>
          </a:r>
          <a:endParaRPr lang="en-IN"/>
        </a:p>
      </dgm:t>
    </dgm:pt>
    <dgm:pt modelId="{F4C67E96-4D1D-4DCA-AED2-2C9F3DBB1854}" type="parTrans" cxnId="{E315550C-6F6F-4D40-856E-DFAA0499ACAE}">
      <dgm:prSet/>
      <dgm:spPr/>
      <dgm:t>
        <a:bodyPr/>
        <a:lstStyle/>
        <a:p>
          <a:endParaRPr lang="en-US"/>
        </a:p>
      </dgm:t>
    </dgm:pt>
    <dgm:pt modelId="{02C65A2D-15A1-4C59-AAA4-D7634DD0C89A}" type="sibTrans" cxnId="{E315550C-6F6F-4D40-856E-DFAA0499ACAE}">
      <dgm:prSet/>
      <dgm:spPr/>
      <dgm:t>
        <a:bodyPr/>
        <a:lstStyle/>
        <a:p>
          <a:endParaRPr lang="en-US"/>
        </a:p>
      </dgm:t>
    </dgm:pt>
    <dgm:pt modelId="{102A0BCD-E45D-44EB-B9DA-B624B67E6719}">
      <dgm:prSet/>
      <dgm:spPr/>
      <dgm:t>
        <a:bodyPr/>
        <a:lstStyle/>
        <a:p>
          <a:pPr rtl="0"/>
          <a:r>
            <a:rPr lang="en-US" b="1" i="0" baseline="0" smtClean="0"/>
            <a:t>Feedback Loop for Accuracy:</a:t>
          </a:r>
          <a:r>
            <a:rPr lang="en-US" b="0" i="0" baseline="0" smtClean="0"/>
            <a:t/>
          </a:r>
          <a:br>
            <a:rPr lang="en-US" b="0" i="0" baseline="0" smtClean="0"/>
          </a:br>
          <a:r>
            <a:rPr lang="en-US" b="0" i="0" baseline="0" smtClean="0"/>
            <a:t>			-Continuously improves via farmer feedback &amp; conversation logs.</a:t>
          </a:r>
          <a:endParaRPr lang="en-IN"/>
        </a:p>
      </dgm:t>
    </dgm:pt>
    <dgm:pt modelId="{3508F09D-E849-40B1-A34C-EF584D60283B}" type="parTrans" cxnId="{33EDFB9A-EB80-45B7-8759-2590FA972317}">
      <dgm:prSet/>
      <dgm:spPr/>
      <dgm:t>
        <a:bodyPr/>
        <a:lstStyle/>
        <a:p>
          <a:endParaRPr lang="en-US"/>
        </a:p>
      </dgm:t>
    </dgm:pt>
    <dgm:pt modelId="{38B7AF23-92EE-4421-AC0E-9485C5CF22C7}" type="sibTrans" cxnId="{33EDFB9A-EB80-45B7-8759-2590FA972317}">
      <dgm:prSet/>
      <dgm:spPr/>
      <dgm:t>
        <a:bodyPr/>
        <a:lstStyle/>
        <a:p>
          <a:endParaRPr lang="en-US"/>
        </a:p>
      </dgm:t>
    </dgm:pt>
    <dgm:pt modelId="{A513179C-28E4-4862-8F42-EF441817BBC6}" type="pres">
      <dgm:prSet presAssocID="{7760817F-9160-43E7-9329-7FE2E261C630}" presName="linear" presStyleCnt="0">
        <dgm:presLayoutVars>
          <dgm:animLvl val="lvl"/>
          <dgm:resizeHandles val="exact"/>
        </dgm:presLayoutVars>
      </dgm:prSet>
      <dgm:spPr/>
    </dgm:pt>
    <dgm:pt modelId="{46053CEA-2297-460D-80A5-464421EEC107}" type="pres">
      <dgm:prSet presAssocID="{4FBE2A4D-9A4D-4119-AAFF-22B05E9752B8}" presName="parentText" presStyleLbl="node1" presStyleIdx="0" presStyleCnt="8">
        <dgm:presLayoutVars>
          <dgm:chMax val="0"/>
          <dgm:bulletEnabled val="1"/>
        </dgm:presLayoutVars>
      </dgm:prSet>
      <dgm:spPr/>
    </dgm:pt>
    <dgm:pt modelId="{F3CCB799-65D9-4816-8D55-D788965D2D45}" type="pres">
      <dgm:prSet presAssocID="{06678ACF-9297-43AA-882B-E12325E9FEDA}" presName="spacer" presStyleCnt="0"/>
      <dgm:spPr/>
    </dgm:pt>
    <dgm:pt modelId="{91407DD1-57EF-4EA9-A6A4-9555B309619C}" type="pres">
      <dgm:prSet presAssocID="{1D271F12-F188-43B5-9EC5-C868A58A5BE3}" presName="parentText" presStyleLbl="node1" presStyleIdx="1" presStyleCnt="8">
        <dgm:presLayoutVars>
          <dgm:chMax val="0"/>
          <dgm:bulletEnabled val="1"/>
        </dgm:presLayoutVars>
      </dgm:prSet>
      <dgm:spPr/>
    </dgm:pt>
    <dgm:pt modelId="{C4FB2678-B11D-4214-B91D-1B8AC3BF8FDF}" type="pres">
      <dgm:prSet presAssocID="{083F4A53-FBBE-4F67-BF33-3057B09D07E8}" presName="spacer" presStyleCnt="0"/>
      <dgm:spPr/>
    </dgm:pt>
    <dgm:pt modelId="{39562F5B-24C3-462A-AE48-3D676504D75F}" type="pres">
      <dgm:prSet presAssocID="{62427B50-E8EA-48F6-81A2-E4EB649A06AF}" presName="parentText" presStyleLbl="node1" presStyleIdx="2" presStyleCnt="8">
        <dgm:presLayoutVars>
          <dgm:chMax val="0"/>
          <dgm:bulletEnabled val="1"/>
        </dgm:presLayoutVars>
      </dgm:prSet>
      <dgm:spPr/>
    </dgm:pt>
    <dgm:pt modelId="{7F4AFAC2-5A8C-44D5-91B9-9223B41545C1}" type="pres">
      <dgm:prSet presAssocID="{3E4ABA0C-47E8-4DDF-A041-04A05865672C}" presName="spacer" presStyleCnt="0"/>
      <dgm:spPr/>
    </dgm:pt>
    <dgm:pt modelId="{8256B4A4-6D49-4772-B8DB-AC12F155459A}" type="pres">
      <dgm:prSet presAssocID="{F8F8990E-BF42-4FFA-B020-49A72F8F29C4}" presName="parentText" presStyleLbl="node1" presStyleIdx="3" presStyleCnt="8">
        <dgm:presLayoutVars>
          <dgm:chMax val="0"/>
          <dgm:bulletEnabled val="1"/>
        </dgm:presLayoutVars>
      </dgm:prSet>
      <dgm:spPr/>
    </dgm:pt>
    <dgm:pt modelId="{193C9F17-441D-41FD-96FA-E32A02FBC72F}" type="pres">
      <dgm:prSet presAssocID="{4EE21003-1E4A-417F-9CF7-717FB8B3404A}" presName="spacer" presStyleCnt="0"/>
      <dgm:spPr/>
    </dgm:pt>
    <dgm:pt modelId="{3C74BF68-7023-4955-ACDF-B9D2A3ADB728}" type="pres">
      <dgm:prSet presAssocID="{96C132E3-8E56-4094-8361-4A5AE5347118}" presName="parentText" presStyleLbl="node1" presStyleIdx="4" presStyleCnt="8">
        <dgm:presLayoutVars>
          <dgm:chMax val="0"/>
          <dgm:bulletEnabled val="1"/>
        </dgm:presLayoutVars>
      </dgm:prSet>
      <dgm:spPr/>
    </dgm:pt>
    <dgm:pt modelId="{F7883FB3-BC7F-4C20-A695-3FD9F3A1A9BA}" type="pres">
      <dgm:prSet presAssocID="{AA6EBDF1-09E4-4A3A-8235-93EDD7B92E11}" presName="spacer" presStyleCnt="0"/>
      <dgm:spPr/>
    </dgm:pt>
    <dgm:pt modelId="{6071C685-34AD-4C53-9BD7-799303037552}" type="pres">
      <dgm:prSet presAssocID="{7B96DECE-5FE8-4408-B814-FF4D10EC9EFF}" presName="parentText" presStyleLbl="node1" presStyleIdx="5" presStyleCnt="8">
        <dgm:presLayoutVars>
          <dgm:chMax val="0"/>
          <dgm:bulletEnabled val="1"/>
        </dgm:presLayoutVars>
      </dgm:prSet>
      <dgm:spPr/>
    </dgm:pt>
    <dgm:pt modelId="{C02E025E-CF84-4042-944E-9D792C780037}" type="pres">
      <dgm:prSet presAssocID="{BB003DAF-8DD7-4B08-817E-040617A9E83B}" presName="spacer" presStyleCnt="0"/>
      <dgm:spPr/>
    </dgm:pt>
    <dgm:pt modelId="{7C0D2600-BE3E-4B78-B40C-21EA391117E6}" type="pres">
      <dgm:prSet presAssocID="{C4A31DD0-14E3-4C37-862E-64EF9C86098D}" presName="parentText" presStyleLbl="node1" presStyleIdx="6" presStyleCnt="8">
        <dgm:presLayoutVars>
          <dgm:chMax val="0"/>
          <dgm:bulletEnabled val="1"/>
        </dgm:presLayoutVars>
      </dgm:prSet>
      <dgm:spPr/>
    </dgm:pt>
    <dgm:pt modelId="{DBC48FFC-7F38-4FEC-92D6-863DE4800C44}" type="pres">
      <dgm:prSet presAssocID="{02C65A2D-15A1-4C59-AAA4-D7634DD0C89A}" presName="spacer" presStyleCnt="0"/>
      <dgm:spPr/>
    </dgm:pt>
    <dgm:pt modelId="{F986728C-9A0F-4898-9897-D09139A8A654}" type="pres">
      <dgm:prSet presAssocID="{102A0BCD-E45D-44EB-B9DA-B624B67E6719}" presName="parentText" presStyleLbl="node1" presStyleIdx="7" presStyleCnt="8">
        <dgm:presLayoutVars>
          <dgm:chMax val="0"/>
          <dgm:bulletEnabled val="1"/>
        </dgm:presLayoutVars>
      </dgm:prSet>
      <dgm:spPr/>
    </dgm:pt>
  </dgm:ptLst>
  <dgm:cxnLst>
    <dgm:cxn modelId="{F42570DE-A770-4CC4-9B66-0BEBA7A2DFC8}" srcId="{7760817F-9160-43E7-9329-7FE2E261C630}" destId="{4FBE2A4D-9A4D-4119-AAFF-22B05E9752B8}" srcOrd="0" destOrd="0" parTransId="{326CBDFA-AC0F-4A68-B220-958BD4A40411}" sibTransId="{06678ACF-9297-43AA-882B-E12325E9FEDA}"/>
    <dgm:cxn modelId="{E315550C-6F6F-4D40-856E-DFAA0499ACAE}" srcId="{7760817F-9160-43E7-9329-7FE2E261C630}" destId="{C4A31DD0-14E3-4C37-862E-64EF9C86098D}" srcOrd="6" destOrd="0" parTransId="{F4C67E96-4D1D-4DCA-AED2-2C9F3DBB1854}" sibTransId="{02C65A2D-15A1-4C59-AAA4-D7634DD0C89A}"/>
    <dgm:cxn modelId="{79BEF40A-B41A-4710-95BE-225D43D0393E}" type="presOf" srcId="{C4A31DD0-14E3-4C37-862E-64EF9C86098D}" destId="{7C0D2600-BE3E-4B78-B40C-21EA391117E6}" srcOrd="0" destOrd="0" presId="urn:microsoft.com/office/officeart/2005/8/layout/vList2"/>
    <dgm:cxn modelId="{A486B0BD-7080-46F5-B20D-23D789008FA8}" srcId="{7760817F-9160-43E7-9329-7FE2E261C630}" destId="{7B96DECE-5FE8-4408-B814-FF4D10EC9EFF}" srcOrd="5" destOrd="0" parTransId="{32DD87C6-790C-484F-AC99-19CA752122FE}" sibTransId="{BB003DAF-8DD7-4B08-817E-040617A9E83B}"/>
    <dgm:cxn modelId="{2F6B3BF5-265B-4A0F-9892-F7A5610BABFC}" srcId="{7760817F-9160-43E7-9329-7FE2E261C630}" destId="{1D271F12-F188-43B5-9EC5-C868A58A5BE3}" srcOrd="1" destOrd="0" parTransId="{1CFA5861-0818-4A68-8757-970D7EA02A36}" sibTransId="{083F4A53-FBBE-4F67-BF33-3057B09D07E8}"/>
    <dgm:cxn modelId="{E2448966-7881-4A94-878A-6DB8C60A6AC3}" type="presOf" srcId="{F8F8990E-BF42-4FFA-B020-49A72F8F29C4}" destId="{8256B4A4-6D49-4772-B8DB-AC12F155459A}" srcOrd="0" destOrd="0" presId="urn:microsoft.com/office/officeart/2005/8/layout/vList2"/>
    <dgm:cxn modelId="{5AFA735E-9E89-4D54-8673-118F42AA6A27}" type="presOf" srcId="{62427B50-E8EA-48F6-81A2-E4EB649A06AF}" destId="{39562F5B-24C3-462A-AE48-3D676504D75F}" srcOrd="0" destOrd="0" presId="urn:microsoft.com/office/officeart/2005/8/layout/vList2"/>
    <dgm:cxn modelId="{295B1E29-903F-496D-B20B-B2A1CCADCB92}" type="presOf" srcId="{96C132E3-8E56-4094-8361-4A5AE5347118}" destId="{3C74BF68-7023-4955-ACDF-B9D2A3ADB728}" srcOrd="0" destOrd="0" presId="urn:microsoft.com/office/officeart/2005/8/layout/vList2"/>
    <dgm:cxn modelId="{8BF011CB-7062-4991-953A-F8E439CE25DA}" srcId="{7760817F-9160-43E7-9329-7FE2E261C630}" destId="{96C132E3-8E56-4094-8361-4A5AE5347118}" srcOrd="4" destOrd="0" parTransId="{466A0100-23A0-40C1-BD7C-5CD3D674A3FA}" sibTransId="{AA6EBDF1-09E4-4A3A-8235-93EDD7B92E11}"/>
    <dgm:cxn modelId="{820858AB-D026-422A-AF8E-7E49F3DBA6E8}" srcId="{7760817F-9160-43E7-9329-7FE2E261C630}" destId="{F8F8990E-BF42-4FFA-B020-49A72F8F29C4}" srcOrd="3" destOrd="0" parTransId="{D54399A9-B0A8-4C41-942B-2E60D0A9BA8E}" sibTransId="{4EE21003-1E4A-417F-9CF7-717FB8B3404A}"/>
    <dgm:cxn modelId="{33EDFB9A-EB80-45B7-8759-2590FA972317}" srcId="{7760817F-9160-43E7-9329-7FE2E261C630}" destId="{102A0BCD-E45D-44EB-B9DA-B624B67E6719}" srcOrd="7" destOrd="0" parTransId="{3508F09D-E849-40B1-A34C-EF584D60283B}" sibTransId="{38B7AF23-92EE-4421-AC0E-9485C5CF22C7}"/>
    <dgm:cxn modelId="{758F51A8-D56E-4BDA-A82C-A81BBC13410E}" type="presOf" srcId="{102A0BCD-E45D-44EB-B9DA-B624B67E6719}" destId="{F986728C-9A0F-4898-9897-D09139A8A654}" srcOrd="0" destOrd="0" presId="urn:microsoft.com/office/officeart/2005/8/layout/vList2"/>
    <dgm:cxn modelId="{DDADE38D-FDFB-411F-9789-297EE6DE23CA}" type="presOf" srcId="{4FBE2A4D-9A4D-4119-AAFF-22B05E9752B8}" destId="{46053CEA-2297-460D-80A5-464421EEC107}" srcOrd="0" destOrd="0" presId="urn:microsoft.com/office/officeart/2005/8/layout/vList2"/>
    <dgm:cxn modelId="{96053AFB-22A5-4789-9CBC-AC16A56694DE}" type="presOf" srcId="{7B96DECE-5FE8-4408-B814-FF4D10EC9EFF}" destId="{6071C685-34AD-4C53-9BD7-799303037552}" srcOrd="0" destOrd="0" presId="urn:microsoft.com/office/officeart/2005/8/layout/vList2"/>
    <dgm:cxn modelId="{4FB10407-DE37-423D-ABD5-E2BFD5B98F78}" type="presOf" srcId="{1D271F12-F188-43B5-9EC5-C868A58A5BE3}" destId="{91407DD1-57EF-4EA9-A6A4-9555B309619C}" srcOrd="0" destOrd="0" presId="urn:microsoft.com/office/officeart/2005/8/layout/vList2"/>
    <dgm:cxn modelId="{A150DD48-CAB9-473F-813D-91219980A05B}" type="presOf" srcId="{7760817F-9160-43E7-9329-7FE2E261C630}" destId="{A513179C-28E4-4862-8F42-EF441817BBC6}" srcOrd="0" destOrd="0" presId="urn:microsoft.com/office/officeart/2005/8/layout/vList2"/>
    <dgm:cxn modelId="{AC4AF239-7897-47D6-BC8C-47B34BD02E86}" srcId="{7760817F-9160-43E7-9329-7FE2E261C630}" destId="{62427B50-E8EA-48F6-81A2-E4EB649A06AF}" srcOrd="2" destOrd="0" parTransId="{4D5D9A01-366B-43C0-A097-A55D48A12ED4}" sibTransId="{3E4ABA0C-47E8-4DDF-A041-04A05865672C}"/>
    <dgm:cxn modelId="{F6980B02-D3C8-41F6-9E31-2BA736CA0A1E}" type="presParOf" srcId="{A513179C-28E4-4862-8F42-EF441817BBC6}" destId="{46053CEA-2297-460D-80A5-464421EEC107}" srcOrd="0" destOrd="0" presId="urn:microsoft.com/office/officeart/2005/8/layout/vList2"/>
    <dgm:cxn modelId="{517E7C1B-CF47-4765-945E-8A7B620FA9D2}" type="presParOf" srcId="{A513179C-28E4-4862-8F42-EF441817BBC6}" destId="{F3CCB799-65D9-4816-8D55-D788965D2D45}" srcOrd="1" destOrd="0" presId="urn:microsoft.com/office/officeart/2005/8/layout/vList2"/>
    <dgm:cxn modelId="{E99F1D4F-7B63-4211-A7BB-E1421CDBB56C}" type="presParOf" srcId="{A513179C-28E4-4862-8F42-EF441817BBC6}" destId="{91407DD1-57EF-4EA9-A6A4-9555B309619C}" srcOrd="2" destOrd="0" presId="urn:microsoft.com/office/officeart/2005/8/layout/vList2"/>
    <dgm:cxn modelId="{55058BB5-2B0C-41DF-9411-31CA608BEEDC}" type="presParOf" srcId="{A513179C-28E4-4862-8F42-EF441817BBC6}" destId="{C4FB2678-B11D-4214-B91D-1B8AC3BF8FDF}" srcOrd="3" destOrd="0" presId="urn:microsoft.com/office/officeart/2005/8/layout/vList2"/>
    <dgm:cxn modelId="{BF028613-5C7A-4DDF-9280-8302DED33FD4}" type="presParOf" srcId="{A513179C-28E4-4862-8F42-EF441817BBC6}" destId="{39562F5B-24C3-462A-AE48-3D676504D75F}" srcOrd="4" destOrd="0" presId="urn:microsoft.com/office/officeart/2005/8/layout/vList2"/>
    <dgm:cxn modelId="{6410BB59-3A59-4C53-BF1C-73BB32241CF7}" type="presParOf" srcId="{A513179C-28E4-4862-8F42-EF441817BBC6}" destId="{7F4AFAC2-5A8C-44D5-91B9-9223B41545C1}" srcOrd="5" destOrd="0" presId="urn:microsoft.com/office/officeart/2005/8/layout/vList2"/>
    <dgm:cxn modelId="{649E4A15-8121-48AD-897F-79AF29D2108F}" type="presParOf" srcId="{A513179C-28E4-4862-8F42-EF441817BBC6}" destId="{8256B4A4-6D49-4772-B8DB-AC12F155459A}" srcOrd="6" destOrd="0" presId="urn:microsoft.com/office/officeart/2005/8/layout/vList2"/>
    <dgm:cxn modelId="{091DCDB3-0099-4B5F-8FE7-8B81BFD13973}" type="presParOf" srcId="{A513179C-28E4-4862-8F42-EF441817BBC6}" destId="{193C9F17-441D-41FD-96FA-E32A02FBC72F}" srcOrd="7" destOrd="0" presId="urn:microsoft.com/office/officeart/2005/8/layout/vList2"/>
    <dgm:cxn modelId="{8B4F61DD-EDBB-4E2B-BBF7-8BC4CB22F5FB}" type="presParOf" srcId="{A513179C-28E4-4862-8F42-EF441817BBC6}" destId="{3C74BF68-7023-4955-ACDF-B9D2A3ADB728}" srcOrd="8" destOrd="0" presId="urn:microsoft.com/office/officeart/2005/8/layout/vList2"/>
    <dgm:cxn modelId="{2476AEA6-4154-4619-B248-BD01B9D211AD}" type="presParOf" srcId="{A513179C-28E4-4862-8F42-EF441817BBC6}" destId="{F7883FB3-BC7F-4C20-A695-3FD9F3A1A9BA}" srcOrd="9" destOrd="0" presId="urn:microsoft.com/office/officeart/2005/8/layout/vList2"/>
    <dgm:cxn modelId="{3E8DED8F-AB58-4CA4-9F80-7159A9594116}" type="presParOf" srcId="{A513179C-28E4-4862-8F42-EF441817BBC6}" destId="{6071C685-34AD-4C53-9BD7-799303037552}" srcOrd="10" destOrd="0" presId="urn:microsoft.com/office/officeart/2005/8/layout/vList2"/>
    <dgm:cxn modelId="{12F8C51F-92F5-4FBE-8F36-7D3DCC48E24D}" type="presParOf" srcId="{A513179C-28E4-4862-8F42-EF441817BBC6}" destId="{C02E025E-CF84-4042-944E-9D792C780037}" srcOrd="11" destOrd="0" presId="urn:microsoft.com/office/officeart/2005/8/layout/vList2"/>
    <dgm:cxn modelId="{F4F59333-5962-4521-8B87-576AF38654E3}" type="presParOf" srcId="{A513179C-28E4-4862-8F42-EF441817BBC6}" destId="{7C0D2600-BE3E-4B78-B40C-21EA391117E6}" srcOrd="12" destOrd="0" presId="urn:microsoft.com/office/officeart/2005/8/layout/vList2"/>
    <dgm:cxn modelId="{E7722F8B-162A-4757-9B6D-1A5EC463B608}" type="presParOf" srcId="{A513179C-28E4-4862-8F42-EF441817BBC6}" destId="{DBC48FFC-7F38-4FEC-92D6-863DE4800C44}" srcOrd="13" destOrd="0" presId="urn:microsoft.com/office/officeart/2005/8/layout/vList2"/>
    <dgm:cxn modelId="{ACA2AF6F-C851-4024-BE69-5AF80D8ABDFF}" type="presParOf" srcId="{A513179C-28E4-4862-8F42-EF441817BBC6}" destId="{F986728C-9A0F-4898-9897-D09139A8A65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7FA5A-55D8-45F8-BEF2-8D4C99158139}">
      <dsp:nvSpPr>
        <dsp:cNvPr id="0" name=""/>
        <dsp:cNvSpPr/>
      </dsp:nvSpPr>
      <dsp:spPr>
        <a:xfrm rot="10800000">
          <a:off x="2768528" y="773845"/>
          <a:ext cx="7327648" cy="36913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792" tIns="99060" rIns="184912" bIns="99060" numCol="1" spcCol="1270" anchor="t" anchorCtr="0">
          <a:noAutofit/>
        </a:bodyPr>
        <a:lstStyle/>
        <a:p>
          <a:pPr lvl="0" algn="l" defTabSz="1155700" rtl="0">
            <a:lnSpc>
              <a:spcPct val="90000"/>
            </a:lnSpc>
            <a:spcBef>
              <a:spcPct val="0"/>
            </a:spcBef>
            <a:spcAft>
              <a:spcPct val="35000"/>
            </a:spcAft>
          </a:pPr>
          <a:endParaRPr lang="en-IN" sz="2600" kern="1200" dirty="0"/>
        </a:p>
        <a:p>
          <a:pPr marL="228600" lvl="1" indent="-228600" algn="l" defTabSz="889000" rtl="0">
            <a:lnSpc>
              <a:spcPct val="90000"/>
            </a:lnSpc>
            <a:spcBef>
              <a:spcPct val="0"/>
            </a:spcBef>
            <a:spcAft>
              <a:spcPct val="15000"/>
            </a:spcAft>
            <a:buChar char="••"/>
          </a:pPr>
          <a:r>
            <a:rPr lang="en-US" sz="2000" b="1" kern="1200" dirty="0" smtClean="0"/>
            <a:t>Problem Statement</a:t>
          </a:r>
          <a:endParaRPr lang="en-IN" sz="2000" kern="1200" dirty="0"/>
        </a:p>
        <a:p>
          <a:pPr marL="228600" lvl="1" indent="-228600" algn="l" defTabSz="889000" rtl="0">
            <a:lnSpc>
              <a:spcPct val="90000"/>
            </a:lnSpc>
            <a:spcBef>
              <a:spcPct val="0"/>
            </a:spcBef>
            <a:spcAft>
              <a:spcPct val="15000"/>
            </a:spcAft>
            <a:buChar char="••"/>
          </a:pPr>
          <a:r>
            <a:rPr lang="en-US" sz="2000" b="1" kern="1200" dirty="0" smtClean="0"/>
            <a:t>Proposed Solution </a:t>
          </a:r>
          <a:endParaRPr lang="en-IN" sz="2000" kern="1200" dirty="0"/>
        </a:p>
        <a:p>
          <a:pPr marL="228600" lvl="1" indent="-228600" algn="l" defTabSz="889000" rtl="0">
            <a:lnSpc>
              <a:spcPct val="90000"/>
            </a:lnSpc>
            <a:spcBef>
              <a:spcPct val="0"/>
            </a:spcBef>
            <a:spcAft>
              <a:spcPct val="15000"/>
            </a:spcAft>
            <a:buChar char="••"/>
          </a:pPr>
          <a:r>
            <a:rPr lang="en-US" sz="2000" b="1" kern="1200" dirty="0" smtClean="0"/>
            <a:t>Technology used</a:t>
          </a:r>
          <a:endParaRPr lang="en-IN" sz="2000" kern="1200" dirty="0"/>
        </a:p>
        <a:p>
          <a:pPr marL="228600" lvl="1" indent="-228600" algn="l" defTabSz="889000" rtl="0">
            <a:lnSpc>
              <a:spcPct val="90000"/>
            </a:lnSpc>
            <a:spcBef>
              <a:spcPct val="0"/>
            </a:spcBef>
            <a:spcAft>
              <a:spcPct val="15000"/>
            </a:spcAft>
            <a:buChar char="••"/>
          </a:pPr>
          <a:r>
            <a:rPr lang="en-US" sz="2000" b="1" kern="1200" smtClean="0"/>
            <a:t>Wow factor </a:t>
          </a:r>
          <a:endParaRPr lang="en-IN" sz="2000" kern="1200"/>
        </a:p>
        <a:p>
          <a:pPr marL="228600" lvl="1" indent="-228600" algn="l" defTabSz="889000" rtl="0">
            <a:lnSpc>
              <a:spcPct val="90000"/>
            </a:lnSpc>
            <a:spcBef>
              <a:spcPct val="0"/>
            </a:spcBef>
            <a:spcAft>
              <a:spcPct val="15000"/>
            </a:spcAft>
            <a:buChar char="••"/>
          </a:pPr>
          <a:r>
            <a:rPr lang="en-US" sz="2000" b="1" kern="1200" smtClean="0"/>
            <a:t>End users</a:t>
          </a:r>
          <a:endParaRPr lang="en-IN" sz="2000" kern="1200"/>
        </a:p>
        <a:p>
          <a:pPr marL="228600" lvl="1" indent="-228600" algn="l" defTabSz="889000" rtl="0">
            <a:lnSpc>
              <a:spcPct val="90000"/>
            </a:lnSpc>
            <a:spcBef>
              <a:spcPct val="0"/>
            </a:spcBef>
            <a:spcAft>
              <a:spcPct val="15000"/>
            </a:spcAft>
            <a:buChar char="••"/>
          </a:pPr>
          <a:r>
            <a:rPr lang="en-US" sz="2000" b="1" kern="1200" smtClean="0"/>
            <a:t>Result</a:t>
          </a:r>
          <a:endParaRPr lang="en-IN" sz="2000" kern="1200"/>
        </a:p>
        <a:p>
          <a:pPr marL="228600" lvl="1" indent="-228600" algn="l" defTabSz="889000" rtl="0">
            <a:lnSpc>
              <a:spcPct val="90000"/>
            </a:lnSpc>
            <a:spcBef>
              <a:spcPct val="0"/>
            </a:spcBef>
            <a:spcAft>
              <a:spcPct val="15000"/>
            </a:spcAft>
            <a:buChar char="••"/>
          </a:pPr>
          <a:r>
            <a:rPr lang="en-US" sz="2000" b="1" kern="1200" smtClean="0"/>
            <a:t>Conclusion</a:t>
          </a:r>
          <a:endParaRPr lang="en-IN" sz="2000" kern="1200"/>
        </a:p>
        <a:p>
          <a:pPr marL="228600" lvl="1" indent="-228600" algn="l" defTabSz="889000" rtl="0">
            <a:lnSpc>
              <a:spcPct val="90000"/>
            </a:lnSpc>
            <a:spcBef>
              <a:spcPct val="0"/>
            </a:spcBef>
            <a:spcAft>
              <a:spcPct val="15000"/>
            </a:spcAft>
            <a:buChar char="••"/>
          </a:pPr>
          <a:r>
            <a:rPr lang="en-US" sz="2000" b="1" kern="1200" smtClean="0"/>
            <a:t>Git-hub Link</a:t>
          </a:r>
          <a:endParaRPr lang="en-IN" sz="2000" kern="1200"/>
        </a:p>
        <a:p>
          <a:pPr marL="228600" lvl="1" indent="-228600" algn="l" defTabSz="889000" rtl="0">
            <a:lnSpc>
              <a:spcPct val="90000"/>
            </a:lnSpc>
            <a:spcBef>
              <a:spcPct val="0"/>
            </a:spcBef>
            <a:spcAft>
              <a:spcPct val="15000"/>
            </a:spcAft>
            <a:buChar char="••"/>
          </a:pPr>
          <a:r>
            <a:rPr lang="en-US" sz="2000" b="1" kern="1200" smtClean="0"/>
            <a:t>Future scope</a:t>
          </a:r>
          <a:endParaRPr lang="en-IN" sz="2000" kern="1200"/>
        </a:p>
        <a:p>
          <a:pPr marL="228600" lvl="1" indent="-228600" algn="l" defTabSz="889000" rtl="0">
            <a:lnSpc>
              <a:spcPct val="90000"/>
            </a:lnSpc>
            <a:spcBef>
              <a:spcPct val="0"/>
            </a:spcBef>
            <a:spcAft>
              <a:spcPct val="15000"/>
            </a:spcAft>
            <a:buChar char="••"/>
          </a:pPr>
          <a:r>
            <a:rPr lang="en-US" sz="2000" b="1" kern="1200" smtClean="0"/>
            <a:t>IBM Certifications</a:t>
          </a:r>
          <a:endParaRPr lang="en-IN" sz="2000" kern="1200"/>
        </a:p>
      </dsp:txBody>
      <dsp:txXfrm rot="10800000">
        <a:off x="3691371" y="773845"/>
        <a:ext cx="6404805" cy="3691371"/>
      </dsp:txXfrm>
    </dsp:sp>
    <dsp:sp modelId="{4E57E6A4-3C5C-4942-A66D-E0AC8B11A010}">
      <dsp:nvSpPr>
        <dsp:cNvPr id="0" name=""/>
        <dsp:cNvSpPr/>
      </dsp:nvSpPr>
      <dsp:spPr>
        <a:xfrm>
          <a:off x="922842" y="773845"/>
          <a:ext cx="3691371" cy="3691371"/>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602" t="4163" r="6602" b="4163"/>
          </a:stretch>
        </a:blipFill>
        <a:ln w="22225" cap="rnd" cmpd="sng" algn="ctr">
          <a:solidFill>
            <a:schemeClr val="lt1">
              <a:hueOff val="0"/>
              <a:satOff val="0"/>
              <a:lumOff val="0"/>
              <a:alphaOff val="0"/>
            </a:schemeClr>
          </a:solidFill>
          <a:prstDash val="solid"/>
        </a:ln>
        <a:effectLst>
          <a:outerShdw blurRad="50800" dist="50800" dir="5400000" algn="ctr" rotWithShape="0">
            <a:srgbClr val="000000">
              <a:alpha val="74000"/>
            </a:srgbClr>
          </a:outerShdw>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53CEA-2297-460D-80A5-464421EEC107}">
      <dsp:nvSpPr>
        <dsp:cNvPr id="0" name=""/>
        <dsp:cNvSpPr/>
      </dsp:nvSpPr>
      <dsp:spPr>
        <a:xfrm>
          <a:off x="0" y="24397"/>
          <a:ext cx="11176699" cy="52416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dirty="0" smtClean="0"/>
            <a:t>AI-Powered Decision Support:</a:t>
          </a:r>
          <a:r>
            <a:rPr lang="en-US" sz="1400" b="0" i="0" kern="1200" baseline="0" dirty="0" smtClean="0"/>
            <a:t/>
          </a:r>
          <a:br>
            <a:rPr lang="en-US" sz="1400" b="0" i="0" kern="1200" baseline="0" dirty="0" smtClean="0"/>
          </a:br>
          <a:r>
            <a:rPr lang="en-US" sz="1400" b="0" i="0" kern="1200" baseline="0" dirty="0" smtClean="0"/>
            <a:t>			-Delivers smart, contextual farming advice using Granite / LLaMA-3 LLMs.</a:t>
          </a:r>
          <a:endParaRPr lang="en-US" sz="1400" b="1" i="0" kern="1200" baseline="0" dirty="0"/>
        </a:p>
      </dsp:txBody>
      <dsp:txXfrm>
        <a:off x="25587" y="49984"/>
        <a:ext cx="11125525" cy="472986"/>
      </dsp:txXfrm>
    </dsp:sp>
    <dsp:sp modelId="{91407DD1-57EF-4EA9-A6A4-9555B309619C}">
      <dsp:nvSpPr>
        <dsp:cNvPr id="0" name=""/>
        <dsp:cNvSpPr/>
      </dsp:nvSpPr>
      <dsp:spPr>
        <a:xfrm>
          <a:off x="0" y="588877"/>
          <a:ext cx="11176699" cy="524160"/>
        </a:xfrm>
        <a:prstGeom prst="roundRect">
          <a:avLst/>
        </a:prstGeom>
        <a:solidFill>
          <a:schemeClr val="accent2">
            <a:hueOff val="-189053"/>
            <a:satOff val="213"/>
            <a:lumOff val="5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dirty="0" smtClean="0"/>
            <a:t>Multilingual Support:</a:t>
          </a:r>
          <a:r>
            <a:rPr lang="en-US" sz="1400" b="0" i="0" kern="1200" baseline="0" dirty="0" smtClean="0"/>
            <a:t/>
          </a:r>
          <a:br>
            <a:rPr lang="en-US" sz="1400" b="0" i="0" kern="1200" baseline="0" dirty="0" smtClean="0"/>
          </a:br>
          <a:r>
            <a:rPr lang="en-US" sz="1400" b="0" i="0" kern="1200" baseline="0" dirty="0" smtClean="0"/>
            <a:t>			-Farmers can interact in their </a:t>
          </a:r>
          <a:r>
            <a:rPr lang="en-US" sz="1400" b="1" i="0" kern="1200" baseline="0" dirty="0" smtClean="0"/>
            <a:t>local language</a:t>
          </a:r>
          <a:r>
            <a:rPr lang="en-US" sz="1400" b="0" i="0" kern="1200" baseline="0" dirty="0" smtClean="0"/>
            <a:t> for maximum accessibility.</a:t>
          </a:r>
          <a:endParaRPr lang="en-IN" sz="1400" kern="1200" dirty="0"/>
        </a:p>
      </dsp:txBody>
      <dsp:txXfrm>
        <a:off x="25587" y="614464"/>
        <a:ext cx="11125525" cy="472986"/>
      </dsp:txXfrm>
    </dsp:sp>
    <dsp:sp modelId="{39562F5B-24C3-462A-AE48-3D676504D75F}">
      <dsp:nvSpPr>
        <dsp:cNvPr id="0" name=""/>
        <dsp:cNvSpPr/>
      </dsp:nvSpPr>
      <dsp:spPr>
        <a:xfrm>
          <a:off x="0" y="1153357"/>
          <a:ext cx="11176699" cy="524160"/>
        </a:xfrm>
        <a:prstGeom prst="roundRect">
          <a:avLst/>
        </a:prstGeom>
        <a:solidFill>
          <a:schemeClr val="accent2">
            <a:hueOff val="-378107"/>
            <a:satOff val="426"/>
            <a:lumOff val="100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smtClean="0"/>
            <a:t>RAG-Based Intelligence:</a:t>
          </a:r>
          <a:r>
            <a:rPr lang="en-US" sz="1400" b="0" i="0" kern="1200" baseline="0" smtClean="0"/>
            <a:t/>
          </a:r>
          <a:br>
            <a:rPr lang="en-US" sz="1400" b="0" i="0" kern="1200" baseline="0" smtClean="0"/>
          </a:br>
          <a:r>
            <a:rPr lang="en-US" sz="1400" b="0" i="0" kern="1200" baseline="0" smtClean="0"/>
            <a:t>			-Combines </a:t>
          </a:r>
          <a:r>
            <a:rPr lang="en-US" sz="1400" b="1" i="0" kern="1200" baseline="0" smtClean="0"/>
            <a:t>real-time data retrieval</a:t>
          </a:r>
          <a:r>
            <a:rPr lang="en-US" sz="1400" b="0" i="0" kern="1200" baseline="0" smtClean="0"/>
            <a:t> with AI-generated responses.</a:t>
          </a:r>
          <a:endParaRPr lang="en-IN" sz="1400" kern="1200"/>
        </a:p>
      </dsp:txBody>
      <dsp:txXfrm>
        <a:off x="25587" y="1178944"/>
        <a:ext cx="11125525" cy="472986"/>
      </dsp:txXfrm>
    </dsp:sp>
    <dsp:sp modelId="{8256B4A4-6D49-4772-B8DB-AC12F155459A}">
      <dsp:nvSpPr>
        <dsp:cNvPr id="0" name=""/>
        <dsp:cNvSpPr/>
      </dsp:nvSpPr>
      <dsp:spPr>
        <a:xfrm>
          <a:off x="0" y="1717837"/>
          <a:ext cx="11176699" cy="524160"/>
        </a:xfrm>
        <a:prstGeom prst="roundRect">
          <a:avLst/>
        </a:prstGeom>
        <a:solidFill>
          <a:schemeClr val="accent2">
            <a:hueOff val="-567160"/>
            <a:satOff val="639"/>
            <a:lumOff val="15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smtClean="0"/>
            <a:t>Real-Time Agri Insights:</a:t>
          </a:r>
          <a:r>
            <a:rPr lang="en-US" sz="1400" b="0" i="0" kern="1200" baseline="0" smtClean="0"/>
            <a:t/>
          </a:r>
          <a:br>
            <a:rPr lang="en-US" sz="1400" b="0" i="0" kern="1200" baseline="0" smtClean="0"/>
          </a:br>
          <a:r>
            <a:rPr lang="en-US" sz="1400" b="0" i="0" kern="1200" baseline="0" smtClean="0"/>
            <a:t>			-Live weather, mandi prices, pest control tips &amp; crop suggestions.</a:t>
          </a:r>
          <a:endParaRPr lang="en-IN" sz="1400" kern="1200"/>
        </a:p>
      </dsp:txBody>
      <dsp:txXfrm>
        <a:off x="25587" y="1743424"/>
        <a:ext cx="11125525" cy="472986"/>
      </dsp:txXfrm>
    </dsp:sp>
    <dsp:sp modelId="{3C74BF68-7023-4955-ACDF-B9D2A3ADB728}">
      <dsp:nvSpPr>
        <dsp:cNvPr id="0" name=""/>
        <dsp:cNvSpPr/>
      </dsp:nvSpPr>
      <dsp:spPr>
        <a:xfrm>
          <a:off x="0" y="2282317"/>
          <a:ext cx="11176699" cy="524160"/>
        </a:xfrm>
        <a:prstGeom prst="roundRect">
          <a:avLst/>
        </a:prstGeom>
        <a:solidFill>
          <a:schemeClr val="accent2">
            <a:hueOff val="-756213"/>
            <a:satOff val="853"/>
            <a:lumOff val="201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smtClean="0"/>
            <a:t>Built on IBM Cloud Lite:</a:t>
          </a:r>
          <a:r>
            <a:rPr lang="en-US" sz="1400" b="0" i="0" kern="1200" baseline="0" smtClean="0"/>
            <a:t/>
          </a:r>
          <a:br>
            <a:rPr lang="en-US" sz="1400" b="0" i="0" kern="1200" baseline="0" smtClean="0"/>
          </a:br>
          <a:r>
            <a:rPr lang="en-US" sz="1400" b="0" i="0" kern="1200" baseline="0" smtClean="0"/>
            <a:t>			-Fully cloud-native with </a:t>
          </a:r>
          <a:r>
            <a:rPr lang="en-US" sz="1400" b="1" i="0" kern="1200" baseline="0" smtClean="0"/>
            <a:t>zero deployment cost</a:t>
          </a:r>
          <a:r>
            <a:rPr lang="en-US" sz="1400" b="0" i="0" kern="1200" baseline="0" smtClean="0"/>
            <a:t> using IBM Lite services.</a:t>
          </a:r>
          <a:endParaRPr lang="en-IN" sz="1400" kern="1200"/>
        </a:p>
      </dsp:txBody>
      <dsp:txXfrm>
        <a:off x="25587" y="2307904"/>
        <a:ext cx="11125525" cy="472986"/>
      </dsp:txXfrm>
    </dsp:sp>
    <dsp:sp modelId="{6071C685-34AD-4C53-9BD7-799303037552}">
      <dsp:nvSpPr>
        <dsp:cNvPr id="0" name=""/>
        <dsp:cNvSpPr/>
      </dsp:nvSpPr>
      <dsp:spPr>
        <a:xfrm>
          <a:off x="0" y="2846797"/>
          <a:ext cx="11176699" cy="524160"/>
        </a:xfrm>
        <a:prstGeom prst="roundRect">
          <a:avLst/>
        </a:prstGeom>
        <a:solidFill>
          <a:schemeClr val="accent2">
            <a:hueOff val="-945266"/>
            <a:satOff val="1066"/>
            <a:lumOff val="252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smtClean="0"/>
            <a:t>Trusted Government Data:</a:t>
          </a:r>
          <a:r>
            <a:rPr lang="en-US" sz="1400" b="0" i="0" kern="1200" baseline="0" smtClean="0"/>
            <a:t/>
          </a:r>
          <a:br>
            <a:rPr lang="en-US" sz="1400" b="0" i="0" kern="1200" baseline="0" smtClean="0"/>
          </a:br>
          <a:r>
            <a:rPr lang="en-US" sz="1400" b="0" i="0" kern="1200" baseline="0" smtClean="0"/>
            <a:t>			-Uses APIs from </a:t>
          </a:r>
          <a:r>
            <a:rPr lang="en-US" sz="1400" b="1" i="0" kern="1200" baseline="0" smtClean="0"/>
            <a:t>IMD, AgriMarket, Soil Health Card</a:t>
          </a:r>
          <a:r>
            <a:rPr lang="en-US" sz="1400" b="0" i="0" kern="1200" baseline="0" smtClean="0"/>
            <a:t>, etc.</a:t>
          </a:r>
          <a:endParaRPr lang="en-IN" sz="1400" kern="1200"/>
        </a:p>
      </dsp:txBody>
      <dsp:txXfrm>
        <a:off x="25587" y="2872384"/>
        <a:ext cx="11125525" cy="472986"/>
      </dsp:txXfrm>
    </dsp:sp>
    <dsp:sp modelId="{7C0D2600-BE3E-4B78-B40C-21EA391117E6}">
      <dsp:nvSpPr>
        <dsp:cNvPr id="0" name=""/>
        <dsp:cNvSpPr/>
      </dsp:nvSpPr>
      <dsp:spPr>
        <a:xfrm>
          <a:off x="0" y="3411277"/>
          <a:ext cx="11176699" cy="524160"/>
        </a:xfrm>
        <a:prstGeom prst="roundRect">
          <a:avLst/>
        </a:prstGeom>
        <a:solidFill>
          <a:schemeClr val="accent2">
            <a:hueOff val="-1134320"/>
            <a:satOff val="1279"/>
            <a:lumOff val="30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smtClean="0"/>
            <a:t>Interactive UI &amp; Chat Flow:</a:t>
          </a:r>
          <a:r>
            <a:rPr lang="en-US" sz="1400" b="0" i="0" kern="1200" baseline="0" smtClean="0"/>
            <a:t/>
          </a:r>
          <a:br>
            <a:rPr lang="en-US" sz="1400" b="0" i="0" kern="1200" baseline="0" smtClean="0"/>
          </a:br>
          <a:r>
            <a:rPr lang="en-US" sz="1400" b="0" i="0" kern="1200" baseline="0" smtClean="0"/>
            <a:t>			-Visual chatbot interface designed for ease of use and clarity.</a:t>
          </a:r>
          <a:endParaRPr lang="en-IN" sz="1400" kern="1200"/>
        </a:p>
      </dsp:txBody>
      <dsp:txXfrm>
        <a:off x="25587" y="3436864"/>
        <a:ext cx="11125525" cy="472986"/>
      </dsp:txXfrm>
    </dsp:sp>
    <dsp:sp modelId="{F986728C-9A0F-4898-9897-D09139A8A654}">
      <dsp:nvSpPr>
        <dsp:cNvPr id="0" name=""/>
        <dsp:cNvSpPr/>
      </dsp:nvSpPr>
      <dsp:spPr>
        <a:xfrm>
          <a:off x="0" y="3975757"/>
          <a:ext cx="11176699" cy="524160"/>
        </a:xfrm>
        <a:prstGeom prst="roundRect">
          <a:avLst/>
        </a:prstGeom>
        <a:solidFill>
          <a:schemeClr val="accent2">
            <a:hueOff val="-1323373"/>
            <a:satOff val="1492"/>
            <a:lumOff val="35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baseline="0" smtClean="0"/>
            <a:t>Feedback Loop for Accuracy:</a:t>
          </a:r>
          <a:r>
            <a:rPr lang="en-US" sz="1400" b="0" i="0" kern="1200" baseline="0" smtClean="0"/>
            <a:t/>
          </a:r>
          <a:br>
            <a:rPr lang="en-US" sz="1400" b="0" i="0" kern="1200" baseline="0" smtClean="0"/>
          </a:br>
          <a:r>
            <a:rPr lang="en-US" sz="1400" b="0" i="0" kern="1200" baseline="0" smtClean="0"/>
            <a:t>			-Continuously improves via farmer feedback &amp; conversation logs.</a:t>
          </a:r>
          <a:endParaRPr lang="en-IN" sz="1400" kern="1200"/>
        </a:p>
      </dsp:txBody>
      <dsp:txXfrm>
        <a:off x="25587" y="4001344"/>
        <a:ext cx="11125525" cy="47298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dSohailAli3/FarmFriend-AI-Agen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a:ln>
            <a:noFill/>
          </a:ln>
        </p:spPr>
        <p:txBody>
          <a:bodyPr>
            <a:normAutofit fontScale="90000"/>
          </a:bodyPr>
          <a:lstStyle/>
          <a:p>
            <a:pPr algn="ctr"/>
            <a:r>
              <a:rPr lang="en-IN" b="1" dirty="0">
                <a:solidFill>
                  <a:schemeClr val="accent1">
                    <a:lumMod val="75000"/>
                  </a:schemeClr>
                </a:solidFill>
                <a:latin typeface="Arial" panose="020B0604020202020204" pitchFamily="34" charset="0"/>
                <a:cs typeface="Arial" panose="020B0604020202020204" pitchFamily="34" charset="0"/>
              </a:rPr>
              <a:t>AI Agent for Smart Farming Advice</a:t>
            </a:r>
            <a:r>
              <a:rPr lang="en-IN" b="1" dirty="0">
                <a:solidFill>
                  <a:schemeClr val="accent1">
                    <a:lumMod val="75000"/>
                  </a:schemeClr>
                </a:solidFill>
                <a:latin typeface="Arial" panose="020B0604020202020204" pitchFamily="34" charset="0"/>
                <a:cs typeface="Arial" panose="020B0604020202020204" pitchFamily="34" charset="0"/>
              </a:rPr>
              <a:t> </a:t>
            </a:r>
            <a:br>
              <a:rPr lang="en-IN" b="1" dirty="0">
                <a:solidFill>
                  <a:schemeClr val="accent1">
                    <a:lumMod val="75000"/>
                  </a:schemeClr>
                </a:solidFill>
                <a:latin typeface="Arial" panose="020B0604020202020204" pitchFamily="34" charset="0"/>
                <a:cs typeface="Arial" panose="020B0604020202020204" pitchFamily="34" charset="0"/>
              </a:rPr>
            </a:b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IBM CAPSTONE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Mohammad Sohail Ali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smtClean="0">
                <a:solidFill>
                  <a:schemeClr val="accent1">
                    <a:lumMod val="75000"/>
                  </a:schemeClr>
                </a:solidFill>
                <a:latin typeface="Arial"/>
                <a:cs typeface="Arial"/>
              </a:rPr>
              <a:t>Arya College of Engineering –             				Computer Science &amp;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fontScale="90000"/>
          </a:bodyPr>
          <a:lstStyle/>
          <a:p>
            <a:r>
              <a:rPr lang="en-IN" sz="4400" b="1" dirty="0">
                <a:solidFill>
                  <a:schemeClr val="accent1"/>
                </a:solidFill>
                <a:latin typeface="Arial" panose="020B0604020202020204" pitchFamily="34" charset="0"/>
                <a:cs typeface="Arial" panose="020B0604020202020204" pitchFamily="34" charset="0"/>
              </a:rPr>
              <a:t>Results</a:t>
            </a:r>
            <a:endParaRPr lang="en-IN" b="1" dirty="0">
              <a:solidFill>
                <a:schemeClr val="accent1"/>
              </a:solidFill>
              <a:latin typeface="Arial" panose="020B0604020202020204" pitchFamily="34" charset="0"/>
              <a:cs typeface="Arial" panose="020B0604020202020204" pitchFamily="34" charset="0"/>
            </a:endParaRP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750" y="1454125"/>
            <a:ext cx="9474499" cy="4623403"/>
          </a:xfrm>
          <a:prstGeom prst="rect">
            <a:avLst/>
          </a:prstGeom>
          <a:ln w="57150">
            <a:solidFill>
              <a:srgbClr val="C00000"/>
            </a:solidFill>
          </a:ln>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normAutofit fontScale="90000"/>
          </a:bodyPr>
          <a:lstStyle/>
          <a:p>
            <a:r>
              <a:rPr lang="en-IN" sz="4400" b="1" dirty="0">
                <a:solidFill>
                  <a:schemeClr val="accent1"/>
                </a:solidFill>
                <a:latin typeface="Arial" panose="020B0604020202020204" pitchFamily="34" charset="0"/>
                <a:cs typeface="Arial" panose="020B0604020202020204" pitchFamily="34" charset="0"/>
              </a:rPr>
              <a:t>Results</a:t>
            </a:r>
            <a:endParaRPr lang="en-IN" b="1" dirty="0">
              <a:solidFill>
                <a:schemeClr val="accent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937" y="1232452"/>
            <a:ext cx="9948125" cy="5029803"/>
          </a:xfrm>
          <a:prstGeom prst="rect">
            <a:avLst/>
          </a:prstGeom>
          <a:ln w="38100">
            <a:solidFill>
              <a:srgbClr val="C00000"/>
            </a:solidFill>
          </a:ln>
        </p:spPr>
      </p:pic>
    </p:spTree>
    <p:extLst>
      <p:ext uri="{BB962C8B-B14F-4D97-AF65-F5344CB8AC3E}">
        <p14:creationId xmlns:p14="http://schemas.microsoft.com/office/powerpoint/2010/main" val="1189541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073" y="1232452"/>
            <a:ext cx="9857853" cy="4974384"/>
          </a:xfrm>
          <a:prstGeom prst="rect">
            <a:avLst/>
          </a:prstGeom>
          <a:ln w="57150">
            <a:solidFill>
              <a:srgbClr val="C00000"/>
            </a:solidFill>
          </a:ln>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rmAutofit fontScale="90000"/>
          </a:bodyPr>
          <a:lstStyle/>
          <a:p>
            <a:r>
              <a:rPr lang="en-IN" sz="4400" b="1" dirty="0">
                <a:solidFill>
                  <a:schemeClr val="accent1"/>
                </a:solidFill>
                <a:latin typeface="Arial" panose="020B0604020202020204" pitchFamily="34" charset="0"/>
                <a:cs typeface="Arial" panose="020B0604020202020204" pitchFamily="34" charset="0"/>
              </a:rPr>
              <a:t>Conclusion</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726899"/>
            <a:ext cx="11029615" cy="4673324"/>
          </a:xfrm>
        </p:spPr>
        <p:txBody>
          <a:bodyPr anchor="ctr">
            <a:normAutofit/>
          </a:bodyPr>
          <a:lstStyle/>
          <a:p>
            <a:r>
              <a:rPr lang="en-US" sz="2400" dirty="0">
                <a:latin typeface="Arial" panose="020B0604020202020204" pitchFamily="34" charset="0"/>
                <a:cs typeface="Arial" panose="020B0604020202020204" pitchFamily="34" charset="0"/>
              </a:rPr>
              <a:t>FarmFriend demonstrates how cutting-edge AI, when combined with reliable data and cloud technology, can </a:t>
            </a:r>
            <a:r>
              <a:rPr lang="en-US" sz="2400" b="1" dirty="0">
                <a:latin typeface="Arial" panose="020B0604020202020204" pitchFamily="34" charset="0"/>
                <a:cs typeface="Arial" panose="020B0604020202020204" pitchFamily="34" charset="0"/>
              </a:rPr>
              <a:t>empower farmers with real-time, personalized agricultural guidance</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By </a:t>
            </a:r>
            <a:r>
              <a:rPr lang="en-US" sz="2400" dirty="0">
                <a:latin typeface="Arial" panose="020B0604020202020204" pitchFamily="34" charset="0"/>
                <a:cs typeface="Arial" panose="020B0604020202020204" pitchFamily="34" charset="0"/>
              </a:rPr>
              <a:t>integrating Retrieval-Augmented Generation (RAG), multilingual support, and trusted data sources, the agent bridges the </a:t>
            </a:r>
            <a:r>
              <a:rPr lang="en-US" sz="2400" b="1" dirty="0">
                <a:latin typeface="Arial" panose="020B0604020202020204" pitchFamily="34" charset="0"/>
                <a:cs typeface="Arial" panose="020B0604020202020204" pitchFamily="34" charset="0"/>
              </a:rPr>
              <a:t>knowledge gap</a:t>
            </a:r>
            <a:r>
              <a:rPr lang="en-US" sz="2400" dirty="0">
                <a:latin typeface="Arial" panose="020B0604020202020204" pitchFamily="34" charset="0"/>
                <a:cs typeface="Arial" panose="020B0604020202020204" pitchFamily="34" charset="0"/>
              </a:rPr>
              <a:t> between farmers and modern farming practices.</a:t>
            </a:r>
          </a:p>
          <a:p>
            <a:r>
              <a:rPr lang="en-US" sz="2400" dirty="0">
                <a:latin typeface="Arial" panose="020B0604020202020204" pitchFamily="34" charset="0"/>
                <a:cs typeface="Arial" panose="020B0604020202020204" pitchFamily="34" charset="0"/>
              </a:rPr>
              <a:t>This solution not only promotes </a:t>
            </a:r>
            <a:r>
              <a:rPr lang="en-US" sz="2400" b="1" dirty="0">
                <a:latin typeface="Arial" panose="020B0604020202020204" pitchFamily="34" charset="0"/>
                <a:cs typeface="Arial" panose="020B0604020202020204" pitchFamily="34" charset="0"/>
              </a:rPr>
              <a:t>smart farming at the grassroots level</a:t>
            </a:r>
            <a:r>
              <a:rPr lang="en-US" sz="2400" dirty="0">
                <a:latin typeface="Arial" panose="020B0604020202020204" pitchFamily="34" charset="0"/>
                <a:cs typeface="Arial" panose="020B0604020202020204" pitchFamily="34" charset="0"/>
              </a:rPr>
              <a:t> but also showcases the power of AI to drive </a:t>
            </a:r>
            <a:r>
              <a:rPr lang="en-US" sz="2400" b="1" dirty="0">
                <a:latin typeface="Arial" panose="020B0604020202020204" pitchFamily="34" charset="0"/>
                <a:cs typeface="Arial" panose="020B0604020202020204" pitchFamily="34" charset="0"/>
              </a:rPr>
              <a:t>sustainable agriculture and rural innovation</a:t>
            </a:r>
            <a:r>
              <a:rPr lang="en-US" sz="2400" dirty="0">
                <a:latin typeface="Arial" panose="020B0604020202020204" pitchFamily="34" charset="0"/>
                <a:cs typeface="Arial" panose="020B0604020202020204" pitchFamily="34" charset="0"/>
              </a:rPr>
              <a:t>.</a:t>
            </a:r>
          </a:p>
          <a:p>
            <a:pPr marL="305435" indent="-305435"/>
            <a:endParaRPr lang="en-US" sz="24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073" y="1302026"/>
            <a:ext cx="3946237" cy="3946237"/>
          </a:xfrm>
          <a:prstGeom prst="rect">
            <a:avLst/>
          </a:prstGeom>
        </p:spPr>
      </p:pic>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smtClean="0">
                <a:hlinkClick r:id="rId3"/>
              </a:rPr>
              <a:t>https://github.com/MdSohailAli3/FarmFriend-AI-Agent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
        <p:nvSpPr>
          <p:cNvPr id="2" name="Content Placeholder 1"/>
          <p:cNvSpPr>
            <a:spLocks noGrp="1" noChangeArrowheads="1"/>
          </p:cNvSpPr>
          <p:nvPr>
            <p:ph idx="1"/>
          </p:nvPr>
        </p:nvSpPr>
        <p:spPr bwMode="auto">
          <a:xfrm>
            <a:off x="535670" y="1505033"/>
            <a:ext cx="1117603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defTabSz="914400" eaLnBrk="0" fontAlgn="base" hangingPunct="0">
              <a:lnSpc>
                <a:spcPct val="100000"/>
              </a:lnSpc>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Mobile App Integration:</a:t>
            </a:r>
            <a:r>
              <a:rPr kumimoji="0" lang="en-US" altLang="en-US" sz="20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-Launch FarmFriend as a multilingual mobile app for wider rural adoption.</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Geo-Aware Recommendations:</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Use GPS data to deliver hyper-localized crop, soil, and weather insights.</a:t>
            </a:r>
          </a:p>
          <a:p>
            <a:pPr defTabSz="914400" eaLnBrk="0" fontAlgn="base" hangingPunct="0">
              <a:lnSpc>
                <a:spcPct val="100000"/>
              </a:lnSpc>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Visual Recognition Features:</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Allow farmers to upload plant/pest images for AI-based diagnosis.</a:t>
            </a:r>
          </a:p>
          <a:p>
            <a:pPr defTabSz="914400" eaLnBrk="0" fontAlgn="base" hangingPunct="0">
              <a:lnSpc>
                <a:spcPct val="100000"/>
              </a:lnSpc>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Voice-Based Interaction:</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Enable voice input/output for illiterate users or those with limited tech skills.</a:t>
            </a:r>
          </a:p>
          <a:p>
            <a:pPr defTabSz="914400" eaLnBrk="0" fontAlgn="base" hangingPunct="0">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Personalized Crop Planning:</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Recommend entire crop cycles based on land, season, and soil data.</a:t>
            </a:r>
          </a:p>
          <a:p>
            <a:pPr defTabSz="914400" eaLnBrk="0" fontAlgn="base" hangingPunct="0">
              <a:lnSpc>
                <a:spcPct val="100000"/>
              </a:lnSpc>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 IoT Integration:</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Connect with smart sensors for real-time soil moisture, temperature, and 				irrigation feedback.</a:t>
            </a:r>
          </a:p>
          <a:p>
            <a:pPr defTabSz="914400" eaLnBrk="0" fontAlgn="base" hangingPunct="0">
              <a:lnSpc>
                <a:spcPct val="100000"/>
              </a:lnSpc>
              <a:spcBef>
                <a:spcPct val="0"/>
              </a:spcBef>
              <a:spcAft>
                <a:spcPct val="0"/>
              </a:spcAft>
              <a:buClr>
                <a:schemeClr val="accent1">
                  <a:lumMod val="75000"/>
                </a:schemeClr>
              </a:buClr>
              <a:buSzTx/>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Continuous Learning Loop:</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Improve model responses over time through user feedback and updated 				datasets.</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561" y="1232452"/>
            <a:ext cx="7004877" cy="5283909"/>
          </a:xfr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727" y="1232452"/>
            <a:ext cx="6954546" cy="5219123"/>
          </a:xfrm>
        </p:spPr>
      </p:pic>
    </p:spTree>
    <p:extLst>
      <p:ext uri="{BB962C8B-B14F-4D97-AF65-F5344CB8AC3E}">
        <p14:creationId xmlns:p14="http://schemas.microsoft.com/office/powerpoint/2010/main" val="4046955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62" y="1232452"/>
            <a:ext cx="8232676" cy="5099050"/>
          </a:xfrm>
        </p:spPr>
      </p:pic>
    </p:spTree>
    <p:extLst>
      <p:ext uri="{BB962C8B-B14F-4D97-AF65-F5344CB8AC3E}">
        <p14:creationId xmlns:p14="http://schemas.microsoft.com/office/powerpoint/2010/main" val="130041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chor="t"/>
          <a:lstStyle/>
          <a:p>
            <a:r>
              <a:rPr lang="en-US" sz="4000" b="1" dirty="0" smtClean="0">
                <a:solidFill>
                  <a:schemeClr val="accent1"/>
                </a:solidFill>
                <a:latin typeface="Arial" panose="020B0604020202020204" pitchFamily="34" charset="0"/>
                <a:cs typeface="Arial" panose="020B0604020202020204" pitchFamily="34" charset="0"/>
              </a:rPr>
              <a:t>OUTLINE</a:t>
            </a:r>
            <a:endParaRPr lang="en-US" b="1" dirty="0">
              <a:solidFill>
                <a:schemeClr val="accent1"/>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3007594"/>
              </p:ext>
            </p:extLst>
          </p:nvPr>
        </p:nvGraphicFramePr>
        <p:xfrm>
          <a:off x="597863" y="1434113"/>
          <a:ext cx="11019020" cy="5239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5190877"/>
          </a:xfrm>
        </p:spPr>
        <p:txBody>
          <a:bodyPr>
            <a:normAutofit/>
          </a:bodyPr>
          <a:lstStyle/>
          <a:p>
            <a:r>
              <a:rPr lang="en-US" sz="2000" dirty="0" smtClean="0">
                <a:latin typeface="Arial" panose="020B0604020202020204" pitchFamily="34" charset="0"/>
                <a:cs typeface="Arial" panose="020B0604020202020204" pitchFamily="34" charset="0"/>
              </a:rPr>
              <a:t> Small-scale </a:t>
            </a:r>
            <a:r>
              <a:rPr lang="en-US" sz="2000" dirty="0">
                <a:latin typeface="Arial" panose="020B0604020202020204" pitchFamily="34" charset="0"/>
                <a:cs typeface="Arial" panose="020B0604020202020204" pitchFamily="34" charset="0"/>
              </a:rPr>
              <a:t>farmers in India often lack timely access to reliable agricultural information such as weather forecasts, soil conditions, crop selection guidance, pest control strategies, and current market prices. This lack of localized and actionable knowledge leads to poor decision-making, reduced yields, and financial losses</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Despite the availability of data across various government and </a:t>
            </a:r>
            <a:r>
              <a:rPr lang="en-US" sz="2000" dirty="0" err="1">
                <a:latin typeface="Arial" panose="020B0604020202020204" pitchFamily="34" charset="0"/>
                <a:cs typeface="Arial" panose="020B0604020202020204" pitchFamily="34" charset="0"/>
              </a:rPr>
              <a:t>agri</a:t>
            </a:r>
            <a:r>
              <a:rPr lang="en-US" sz="2000" dirty="0">
                <a:latin typeface="Arial" panose="020B0604020202020204" pitchFamily="34" charset="0"/>
                <a:cs typeface="Arial" panose="020B0604020202020204" pitchFamily="34" charset="0"/>
              </a:rPr>
              <a:t>-tech platforms, farmers struggle to access or understand it due to language barriers, technical complexity, or lack of digital literacy.</a:t>
            </a:r>
          </a:p>
          <a:p>
            <a:pPr marL="0" indent="0">
              <a:buNone/>
            </a:pPr>
            <a:r>
              <a:rPr lang="en-US" sz="2000" b="1" dirty="0" smtClean="0">
                <a:latin typeface="Arial" panose="020B0604020202020204" pitchFamily="34" charset="0"/>
                <a:cs typeface="Arial" panose="020B0604020202020204" pitchFamily="34" charset="0"/>
              </a:rPr>
              <a:t>	“The </a:t>
            </a:r>
            <a:r>
              <a:rPr lang="en-US" sz="2000" b="1" dirty="0">
                <a:latin typeface="Arial" panose="020B0604020202020204" pitchFamily="34" charset="0"/>
                <a:cs typeface="Arial" panose="020B0604020202020204" pitchFamily="34" charset="0"/>
              </a:rPr>
              <a:t>challenge is to build an AI-powered agent that can understand farmer queries in </a:t>
            </a:r>
            <a:r>
              <a:rPr lang="en-US" sz="2000" b="1" dirty="0" smtClean="0">
                <a:latin typeface="Arial" panose="020B0604020202020204" pitchFamily="34" charset="0"/>
                <a:cs typeface="Arial" panose="020B0604020202020204" pitchFamily="34" charset="0"/>
              </a:rPr>
              <a:t>	their </a:t>
            </a:r>
            <a:r>
              <a:rPr lang="en-US" sz="2000" b="1" dirty="0">
                <a:latin typeface="Arial" panose="020B0604020202020204" pitchFamily="34" charset="0"/>
                <a:cs typeface="Arial" panose="020B0604020202020204" pitchFamily="34" charset="0"/>
              </a:rPr>
              <a:t>local language and provide them with real-time, trusted agricultural advice </a:t>
            </a:r>
            <a:r>
              <a:rPr lang="en-US" sz="2000" b="1" dirty="0" smtClean="0">
                <a:latin typeface="Arial" panose="020B0604020202020204" pitchFamily="34" charset="0"/>
                <a:cs typeface="Arial" panose="020B0604020202020204" pitchFamily="34" charset="0"/>
              </a:rPr>
              <a:t>	tailored </a:t>
            </a:r>
            <a:r>
              <a:rPr lang="en-US" sz="2000" b="1" dirty="0">
                <a:latin typeface="Arial" panose="020B0604020202020204" pitchFamily="34" charset="0"/>
                <a:cs typeface="Arial" panose="020B0604020202020204" pitchFamily="34" charset="0"/>
              </a:rPr>
              <a:t>to their region and context</a:t>
            </a:r>
            <a:r>
              <a:rPr lang="en-US" sz="2000" b="1"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Arial" panose="020B0604020202020204" pitchFamily="34" charset="0"/>
                <a:cs typeface="Arial" panose="020B0604020202020204" pitchFamily="34" charset="0"/>
              </a:rPr>
              <a:t>PROPOSED SOLUTION</a:t>
            </a:r>
            <a:endParaRPr lang="en-IN" sz="40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232452"/>
            <a:ext cx="11102808" cy="5260712"/>
          </a:xfrm>
        </p:spPr>
        <p:txBody>
          <a:bodyPr anchor="t">
            <a:normAutofit/>
          </a:bodyPr>
          <a:lstStyle/>
          <a:p>
            <a:r>
              <a:rPr lang="en-US" sz="2000" dirty="0">
                <a:latin typeface="Arial" panose="020B0604020202020204" pitchFamily="34" charset="0"/>
                <a:cs typeface="Arial" panose="020B0604020202020204" pitchFamily="34" charset="0"/>
              </a:rPr>
              <a:t>To address the challenges faced by small-scale farmers in accessing localized and actionable farming information, the proposed solution is an AI-powered agent, </a:t>
            </a:r>
            <a:r>
              <a:rPr lang="en-US" sz="2000" b="1" dirty="0">
                <a:latin typeface="Arial" panose="020B0604020202020204" pitchFamily="34" charset="0"/>
                <a:cs typeface="Arial" panose="020B0604020202020204" pitchFamily="34" charset="0"/>
              </a:rPr>
              <a:t>FarmFriend</a:t>
            </a:r>
            <a:r>
              <a:rPr lang="en-US" sz="2000" dirty="0">
                <a:latin typeface="Arial" panose="020B0604020202020204" pitchFamily="34" charset="0"/>
                <a:cs typeface="Arial" panose="020B0604020202020204" pitchFamily="34" charset="0"/>
              </a:rPr>
              <a:t>, built using </a:t>
            </a:r>
            <a:r>
              <a:rPr lang="en-US" sz="2000" b="1" dirty="0">
                <a:latin typeface="Arial" panose="020B0604020202020204" pitchFamily="34" charset="0"/>
                <a:cs typeface="Arial" panose="020B0604020202020204" pitchFamily="34" charset="0"/>
              </a:rPr>
              <a:t>IBM Cloud Lite services</a:t>
            </a:r>
            <a:r>
              <a:rPr lang="en-US" sz="2000" dirty="0">
                <a:latin typeface="Arial" panose="020B0604020202020204" pitchFamily="34" charset="0"/>
                <a:cs typeface="Arial" panose="020B0604020202020204" pitchFamily="34" charset="0"/>
              </a:rPr>
              <a:t> and enhanced with </a:t>
            </a:r>
            <a:r>
              <a:rPr lang="en-US" sz="2000" b="1" dirty="0">
                <a:latin typeface="Arial" panose="020B0604020202020204" pitchFamily="34" charset="0"/>
                <a:cs typeface="Arial" panose="020B0604020202020204" pitchFamily="34" charset="0"/>
              </a:rPr>
              <a:t>Retrieval-Augmented Generation (RAG)</a:t>
            </a:r>
            <a:r>
              <a:rPr lang="en-US" sz="2000" dirty="0">
                <a:latin typeface="Arial" panose="020B0604020202020204" pitchFamily="34" charset="0"/>
                <a:cs typeface="Arial" panose="020B0604020202020204" pitchFamily="34" charset="0"/>
              </a:rPr>
              <a:t> architecture</a:t>
            </a:r>
            <a:r>
              <a:rPr lang="en-US" sz="20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r>
              <a:rPr lang="en-US" sz="2400" b="1" dirty="0" smtClean="0">
                <a:solidFill>
                  <a:schemeClr val="accent1"/>
                </a:solidFill>
                <a:latin typeface="Arial" panose="020B0604020202020204" pitchFamily="34" charset="0"/>
                <a:cs typeface="Arial" panose="020B0604020202020204" pitchFamily="34" charset="0"/>
              </a:rPr>
              <a:t>Solution Components:</a:t>
            </a:r>
          </a:p>
          <a:p>
            <a:pPr lvl="1"/>
            <a:r>
              <a:rPr lang="en-IN" sz="1800" b="1" dirty="0">
                <a:latin typeface="Arial" panose="020B0604020202020204" pitchFamily="34" charset="0"/>
                <a:cs typeface="Arial" panose="020B0604020202020204" pitchFamily="34" charset="0"/>
              </a:rPr>
              <a:t>User Interaction </a:t>
            </a:r>
            <a:r>
              <a:rPr lang="en-IN" sz="1800" b="1" dirty="0" smtClean="0">
                <a:latin typeface="Arial" panose="020B0604020202020204" pitchFamily="34" charset="0"/>
                <a:cs typeface="Arial" panose="020B0604020202020204" pitchFamily="34" charset="0"/>
              </a:rPr>
              <a:t>Layer-  </a:t>
            </a:r>
            <a:r>
              <a:rPr lang="en-IN" sz="1800" dirty="0" smtClean="0">
                <a:latin typeface="Arial" panose="020B0604020202020204" pitchFamily="34" charset="0"/>
                <a:cs typeface="Arial" panose="020B0604020202020204" pitchFamily="34" charset="0"/>
              </a:rPr>
              <a:t>A </a:t>
            </a:r>
            <a:r>
              <a:rPr lang="en-IN" sz="1800" dirty="0">
                <a:latin typeface="Arial" panose="020B0604020202020204" pitchFamily="34" charset="0"/>
                <a:cs typeface="Arial" panose="020B0604020202020204" pitchFamily="34" charset="0"/>
              </a:rPr>
              <a:t>multilingual chatbot </a:t>
            </a:r>
            <a:r>
              <a:rPr lang="en-IN" sz="1800" dirty="0" smtClean="0">
                <a:latin typeface="Arial" panose="020B0604020202020204" pitchFamily="34" charset="0"/>
                <a:cs typeface="Arial" panose="020B0604020202020204" pitchFamily="34" charset="0"/>
              </a:rPr>
              <a:t>interface.</a:t>
            </a:r>
          </a:p>
          <a:p>
            <a:pPr lvl="1"/>
            <a:r>
              <a:rPr lang="en-US" sz="1800" b="1" dirty="0">
                <a:latin typeface="Arial" panose="020B0604020202020204" pitchFamily="34" charset="0"/>
                <a:cs typeface="Arial" panose="020B0604020202020204" pitchFamily="34" charset="0"/>
              </a:rPr>
              <a:t>Backend Logic (IBM Cloud Functions)-</a:t>
            </a:r>
            <a:r>
              <a:rPr lang="en-US" sz="1800" dirty="0">
                <a:latin typeface="Arial" panose="020B0604020202020204" pitchFamily="34" charset="0"/>
                <a:cs typeface="Arial" panose="020B0604020202020204" pitchFamily="34" charset="0"/>
              </a:rPr>
              <a:t>  Managing authentication and integration with </a:t>
            </a:r>
            <a:r>
              <a:rPr lang="en-US" sz="1800" dirty="0" smtClean="0">
                <a:latin typeface="Arial" panose="020B0604020202020204" pitchFamily="34" charset="0"/>
                <a:cs typeface="Arial" panose="020B0604020202020204" pitchFamily="34" charset="0"/>
              </a:rPr>
              <a:t>APIs.</a:t>
            </a:r>
          </a:p>
          <a:p>
            <a:pPr lvl="1"/>
            <a:r>
              <a:rPr lang="en-IN" sz="1800" b="1" dirty="0">
                <a:latin typeface="Arial" panose="020B0604020202020204" pitchFamily="34" charset="0"/>
                <a:cs typeface="Arial" panose="020B0604020202020204" pitchFamily="34" charset="0"/>
              </a:rPr>
              <a:t>Retriever </a:t>
            </a:r>
            <a:r>
              <a:rPr lang="en-IN" sz="1800" b="1" dirty="0" smtClean="0">
                <a:latin typeface="Arial" panose="020B0604020202020204" pitchFamily="34" charset="0"/>
                <a:cs typeface="Arial" panose="020B0604020202020204" pitchFamily="34" charset="0"/>
              </a:rPr>
              <a:t>Module- </a:t>
            </a:r>
            <a:r>
              <a:rPr lang="en-US" sz="1800" dirty="0">
                <a:latin typeface="Arial" panose="020B0604020202020204" pitchFamily="34" charset="0"/>
                <a:cs typeface="Arial" panose="020B0604020202020204" pitchFamily="34" charset="0"/>
              </a:rPr>
              <a:t>Searches trusted external sources using APIs and local </a:t>
            </a:r>
            <a:r>
              <a:rPr lang="en-US" sz="1800" dirty="0" smtClean="0">
                <a:latin typeface="Arial" panose="020B0604020202020204" pitchFamily="34" charset="0"/>
                <a:cs typeface="Arial" panose="020B0604020202020204" pitchFamily="34" charset="0"/>
              </a:rPr>
              <a:t>databases.</a:t>
            </a:r>
            <a:endParaRPr lang="en-IN" sz="1800" dirty="0" smtClean="0">
              <a:latin typeface="Arial" panose="020B0604020202020204" pitchFamily="34" charset="0"/>
              <a:cs typeface="Arial" panose="020B0604020202020204" pitchFamily="34" charset="0"/>
            </a:endParaRPr>
          </a:p>
          <a:p>
            <a:pPr lvl="1"/>
            <a:r>
              <a:rPr lang="en-IN" sz="1800" b="1" dirty="0" smtClean="0">
                <a:latin typeface="Arial" panose="020B0604020202020204" pitchFamily="34" charset="0"/>
                <a:cs typeface="Arial" panose="020B0604020202020204" pitchFamily="34" charset="0"/>
              </a:rPr>
              <a:t>Generator Module- </a:t>
            </a:r>
            <a:r>
              <a:rPr lang="en-US" sz="1800" dirty="0">
                <a:latin typeface="Arial" panose="020B0604020202020204" pitchFamily="34" charset="0"/>
                <a:cs typeface="Arial" panose="020B0604020202020204" pitchFamily="34" charset="0"/>
              </a:rPr>
              <a:t>Uses a </a:t>
            </a:r>
            <a:r>
              <a:rPr lang="en-US" sz="1800" b="1" dirty="0">
                <a:latin typeface="Arial" panose="020B0604020202020204" pitchFamily="34" charset="0"/>
                <a:cs typeface="Arial" panose="020B0604020202020204" pitchFamily="34" charset="0"/>
              </a:rPr>
              <a:t>Large Language Model (LLM)</a:t>
            </a:r>
            <a:r>
              <a:rPr lang="en-US" sz="1800" dirty="0">
                <a:latin typeface="Arial" panose="020B0604020202020204" pitchFamily="34" charset="0"/>
                <a:cs typeface="Arial" panose="020B0604020202020204" pitchFamily="34" charset="0"/>
              </a:rPr>
              <a:t> such as </a:t>
            </a:r>
            <a:r>
              <a:rPr lang="en-US" sz="1800" b="1" dirty="0" smtClean="0">
                <a:latin typeface="Arial" panose="020B0604020202020204" pitchFamily="34" charset="0"/>
                <a:cs typeface="Arial" panose="020B0604020202020204" pitchFamily="34" charset="0"/>
              </a:rPr>
              <a:t>Granite-3-8b-instruct</a:t>
            </a:r>
            <a:r>
              <a:rPr lang="en-US" sz="1800" dirty="0" smtClean="0">
                <a:latin typeface="Arial" panose="020B0604020202020204" pitchFamily="34" charset="0"/>
                <a:cs typeface="Arial" panose="020B0604020202020204" pitchFamily="34" charset="0"/>
              </a:rPr>
              <a:t>.</a:t>
            </a:r>
            <a:endParaRPr lang="en-IN" sz="1800" dirty="0" smtClean="0">
              <a:latin typeface="Arial" panose="020B0604020202020204" pitchFamily="34" charset="0"/>
              <a:cs typeface="Arial" panose="020B0604020202020204" pitchFamily="34" charset="0"/>
            </a:endParaRPr>
          </a:p>
          <a:p>
            <a:pPr lvl="1"/>
            <a:r>
              <a:rPr lang="en-IN" sz="1800" b="1" dirty="0">
                <a:latin typeface="Arial" panose="020B0604020202020204" pitchFamily="34" charset="0"/>
                <a:cs typeface="Arial" panose="020B0604020202020204" pitchFamily="34" charset="0"/>
              </a:rPr>
              <a:t>Language </a:t>
            </a:r>
            <a:r>
              <a:rPr lang="en-IN" sz="1800" b="1" dirty="0" smtClean="0">
                <a:latin typeface="Arial" panose="020B0604020202020204" pitchFamily="34" charset="0"/>
                <a:cs typeface="Arial" panose="020B0604020202020204" pitchFamily="34" charset="0"/>
              </a:rPr>
              <a:t>Support- </a:t>
            </a:r>
            <a:r>
              <a:rPr lang="en-IN" sz="1800" dirty="0" smtClean="0">
                <a:latin typeface="Arial" panose="020B0604020202020204" pitchFamily="34" charset="0"/>
                <a:cs typeface="Arial" panose="020B0604020202020204" pitchFamily="34" charset="0"/>
              </a:rPr>
              <a:t>Multiple Language Support.</a:t>
            </a:r>
          </a:p>
          <a:p>
            <a:pPr lvl="1"/>
            <a:r>
              <a:rPr lang="en-IN" sz="1800" b="1" dirty="0" smtClean="0">
                <a:latin typeface="Arial" panose="020B0604020202020204" pitchFamily="34" charset="0"/>
                <a:cs typeface="Arial" panose="020B0604020202020204" pitchFamily="34" charset="0"/>
              </a:rPr>
              <a:t>Feedback Loop- </a:t>
            </a:r>
            <a:r>
              <a:rPr lang="en-US" sz="1800" dirty="0">
                <a:latin typeface="Arial" panose="020B0604020202020204" pitchFamily="34" charset="0"/>
                <a:cs typeface="Arial" panose="020B0604020202020204" pitchFamily="34" charset="0"/>
              </a:rPr>
              <a:t>The system logs feedback to improve model prompts or retrieval sources over time.</a:t>
            </a:r>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588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087378"/>
            <a:ext cx="11613485" cy="5563973"/>
          </a:xfrm>
        </p:spPr>
        <p:txBody>
          <a:bodyPr vert="horz" lIns="91440" tIns="45720" rIns="91440" bIns="45720" rtlCol="0" anchor="t">
            <a:noAutofit/>
          </a:bodyPr>
          <a:lstStyle/>
          <a:p>
            <a:r>
              <a:rPr lang="en-IN" sz="2400" b="1" dirty="0" smtClean="0">
                <a:latin typeface="Arial" panose="020B0604020202020204" pitchFamily="34" charset="0"/>
                <a:cs typeface="Arial" panose="020B0604020202020204" pitchFamily="34" charset="0"/>
              </a:rPr>
              <a:t>AI/ML Models:</a:t>
            </a:r>
            <a:endParaRPr lang="en-IN"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Llama-3-3-70b-instruct (WatsonX Agent Lab)</a:t>
            </a:r>
            <a:endParaRPr lang="en-IN" sz="2400" dirty="0" smtClean="0">
              <a:latin typeface="Arial" panose="020B0604020202020204" pitchFamily="34" charset="0"/>
              <a:cs typeface="Arial" panose="020B0604020202020204" pitchFamily="34" charset="0"/>
            </a:endParaRPr>
          </a:p>
          <a:p>
            <a:pPr lvl="1"/>
            <a:r>
              <a:rPr lang="en-IN" sz="2400" dirty="0" smtClean="0">
                <a:latin typeface="Arial" panose="020B0604020202020204" pitchFamily="34" charset="0"/>
                <a:cs typeface="Arial" panose="020B0604020202020204" pitchFamily="34" charset="0"/>
              </a:rPr>
              <a:t>Retrieval-Augmented </a:t>
            </a:r>
            <a:r>
              <a:rPr lang="en-IN" sz="2400" dirty="0">
                <a:latin typeface="Arial" panose="020B0604020202020204" pitchFamily="34" charset="0"/>
                <a:cs typeface="Arial" panose="020B0604020202020204" pitchFamily="34" charset="0"/>
              </a:rPr>
              <a:t>Generation (RAG) architecture</a:t>
            </a:r>
          </a:p>
          <a:p>
            <a:r>
              <a:rPr lang="en-IN" sz="2400" b="1" dirty="0" smtClean="0">
                <a:latin typeface="Arial" panose="020B0604020202020204" pitchFamily="34" charset="0"/>
                <a:cs typeface="Arial" panose="020B0604020202020204" pitchFamily="34" charset="0"/>
              </a:rPr>
              <a:t>IBM Cloud Lite Services</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Natural Language Processing (NLP</a:t>
            </a:r>
            <a:r>
              <a:rPr lang="en-IN" sz="2400" b="1" dirty="0" smtClean="0">
                <a:latin typeface="Arial" panose="020B0604020202020204" pitchFamily="34" charset="0"/>
                <a:cs typeface="Arial" panose="020B0604020202020204" pitchFamily="34" charset="0"/>
              </a:rPr>
              <a:t>):</a:t>
            </a:r>
          </a:p>
          <a:p>
            <a:pPr lvl="1"/>
            <a:r>
              <a:rPr lang="en-IN" sz="2400" dirty="0">
                <a:latin typeface="Arial" panose="020B0604020202020204" pitchFamily="34" charset="0"/>
                <a:cs typeface="Arial" panose="020B0604020202020204" pitchFamily="34" charset="0"/>
              </a:rPr>
              <a:t>Watson Natural Language Understanding (NLU)</a:t>
            </a:r>
            <a:endParaRPr lang="en-IN" sz="2400" b="1" dirty="0" smtClean="0">
              <a:latin typeface="Arial" panose="020B0604020202020204" pitchFamily="34" charset="0"/>
              <a:cs typeface="Arial" panose="020B0604020202020204" pitchFamily="34" charset="0"/>
            </a:endParaRPr>
          </a:p>
          <a:p>
            <a:r>
              <a:rPr lang="en-IN" sz="2400" b="1" dirty="0" smtClean="0">
                <a:latin typeface="Arial" panose="020B0604020202020204" pitchFamily="34" charset="0"/>
                <a:cs typeface="Arial" panose="020B0604020202020204" pitchFamily="34" charset="0"/>
              </a:rPr>
              <a:t>APIs &amp; Data Sources:</a:t>
            </a:r>
          </a:p>
          <a:p>
            <a:pPr lvl="1"/>
            <a:r>
              <a:rPr lang="en-US" sz="2400" dirty="0" smtClean="0">
                <a:latin typeface="Arial" panose="020B0604020202020204" pitchFamily="34" charset="0"/>
                <a:cs typeface="Arial" panose="020B0604020202020204" pitchFamily="34" charset="0"/>
              </a:rPr>
              <a:t>AgriMarket </a:t>
            </a:r>
            <a:r>
              <a:rPr lang="en-US" sz="2400" dirty="0">
                <a:latin typeface="Arial" panose="020B0604020202020204" pitchFamily="34" charset="0"/>
                <a:cs typeface="Arial" panose="020B0604020202020204" pitchFamily="34" charset="0"/>
              </a:rPr>
              <a:t>API </a:t>
            </a:r>
            <a:r>
              <a:rPr lang="en-US" sz="2400" i="1" dirty="0">
                <a:latin typeface="Arial" panose="020B0604020202020204" pitchFamily="34" charset="0"/>
                <a:cs typeface="Arial" panose="020B0604020202020204" pitchFamily="34" charset="0"/>
              </a:rPr>
              <a:t>(for </a:t>
            </a:r>
            <a:r>
              <a:rPr lang="en-US" sz="2400" i="1" dirty="0" smtClean="0">
                <a:latin typeface="Arial" panose="020B0604020202020204" pitchFamily="34" charset="0"/>
                <a:cs typeface="Arial" panose="020B0604020202020204" pitchFamily="34" charset="0"/>
              </a:rPr>
              <a:t>market </a:t>
            </a:r>
            <a:r>
              <a:rPr lang="en-US" sz="2400" i="1" dirty="0">
                <a:latin typeface="Arial" panose="020B0604020202020204" pitchFamily="34" charset="0"/>
                <a:cs typeface="Arial" panose="020B0604020202020204" pitchFamily="34" charset="0"/>
              </a:rPr>
              <a:t>prices</a:t>
            </a:r>
            <a:r>
              <a:rPr lang="en-US" sz="2400" i="1" dirty="0" smtClean="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Weather API </a:t>
            </a:r>
            <a:r>
              <a:rPr lang="en-US" sz="2400" i="1" dirty="0">
                <a:latin typeface="Arial" panose="020B0604020202020204" pitchFamily="34" charset="0"/>
                <a:cs typeface="Arial" panose="020B0604020202020204" pitchFamily="34" charset="0"/>
              </a:rPr>
              <a:t>(for real-time weather)</a:t>
            </a:r>
            <a:endParaRPr lang="en-US" sz="2200" dirty="0" smtClean="0">
              <a:latin typeface="Arial" panose="020B0604020202020204" pitchFamily="34" charset="0"/>
              <a:cs typeface="Arial" panose="020B0604020202020204" pitchFamily="34" charset="0"/>
            </a:endParaRPr>
          </a:p>
          <a:p>
            <a:pPr marL="324000" lvl="1" indent="0">
              <a:buNone/>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302026"/>
            <a:ext cx="11029615" cy="5126483"/>
          </a:xfrm>
        </p:spPr>
        <p:txBody>
          <a:bodyPr anchor="ctr">
            <a:normAutofit/>
          </a:bodyPr>
          <a:lstStyle/>
          <a:p>
            <a:pPr marL="305435" indent="-305435"/>
            <a:r>
              <a:rPr lang="en-IN" sz="3000" b="1" dirty="0" smtClean="0">
                <a:latin typeface="Arial" panose="020B0604020202020204" pitchFamily="34" charset="0"/>
                <a:cs typeface="Arial" panose="020B0604020202020204" pitchFamily="34" charset="0"/>
              </a:rPr>
              <a:t>IBM </a:t>
            </a:r>
            <a:r>
              <a:rPr lang="en-IN" sz="3000" b="1" dirty="0">
                <a:latin typeface="Arial" panose="020B0604020202020204" pitchFamily="34" charset="0"/>
                <a:cs typeface="Arial" panose="020B0604020202020204" pitchFamily="34" charset="0"/>
              </a:rPr>
              <a:t>Cloud Agent </a:t>
            </a:r>
            <a:r>
              <a:rPr lang="en-IN" sz="3000" b="1" dirty="0" smtClean="0">
                <a:latin typeface="Arial" panose="020B0604020202020204" pitchFamily="34" charset="0"/>
                <a:cs typeface="Arial" panose="020B0604020202020204" pitchFamily="34" charset="0"/>
              </a:rPr>
              <a:t>Lab</a:t>
            </a:r>
          </a:p>
          <a:p>
            <a:pPr marL="305435" indent="-305435"/>
            <a:r>
              <a:rPr lang="en-US" sz="3000" b="1" dirty="0" smtClean="0">
                <a:latin typeface="Arial" panose="020B0604020202020204" pitchFamily="34" charset="0"/>
                <a:cs typeface="Arial" panose="020B0604020202020204" pitchFamily="34" charset="0"/>
              </a:rPr>
              <a:t>Llama-3-3-70b-instruct Model (</a:t>
            </a:r>
            <a:r>
              <a:rPr lang="en-US" sz="3000" b="1" dirty="0" err="1" smtClean="0">
                <a:latin typeface="Arial" panose="020B0604020202020204" pitchFamily="34" charset="0"/>
                <a:cs typeface="Arial" panose="020B0604020202020204" pitchFamily="34" charset="0"/>
              </a:rPr>
              <a:t>watsonx</a:t>
            </a:r>
            <a:r>
              <a:rPr lang="en-US" sz="3000" b="1" dirty="0" smtClean="0">
                <a:latin typeface="Arial" panose="020B0604020202020204" pitchFamily="34" charset="0"/>
                <a:cs typeface="Arial" panose="020B0604020202020204" pitchFamily="34" charset="0"/>
              </a:rPr>
              <a:t> Agent Lab)</a:t>
            </a:r>
          </a:p>
          <a:p>
            <a:pPr marL="305435" indent="-305435"/>
            <a:r>
              <a:rPr lang="en-US" sz="3000" b="1" dirty="0" smtClean="0">
                <a:latin typeface="Arial" panose="020B0604020202020204" pitchFamily="34" charset="0"/>
                <a:cs typeface="Arial" panose="020B0604020202020204" pitchFamily="34" charset="0"/>
              </a:rPr>
              <a:t>WatsonX Deployment Space</a:t>
            </a:r>
            <a:endParaRPr lang="en-IN" sz="3000" b="1" dirty="0">
              <a:latin typeface="Arial" panose="020B0604020202020204" pitchFamily="34" charset="0"/>
              <a:cs typeface="Arial" panose="020B0604020202020204" pitchFamily="34" charset="0"/>
            </a:endParaRPr>
          </a:p>
          <a:p>
            <a:pPr marL="305435" indent="-305435"/>
            <a:r>
              <a:rPr lang="en-IN" sz="2800" b="1" dirty="0" smtClean="0">
                <a:latin typeface="Arial" panose="020B0604020202020204" pitchFamily="34" charset="0"/>
                <a:cs typeface="Arial" panose="020B0604020202020204" pitchFamily="34" charset="0"/>
              </a:rPr>
              <a:t>IBM </a:t>
            </a:r>
            <a:r>
              <a:rPr lang="en-IN" sz="2800" b="1" dirty="0">
                <a:latin typeface="Arial" panose="020B0604020202020204" pitchFamily="34" charset="0"/>
                <a:cs typeface="Arial" panose="020B0604020202020204" pitchFamily="34" charset="0"/>
              </a:rPr>
              <a:t>Cloud Lite </a:t>
            </a:r>
            <a:r>
              <a:rPr lang="en-IN" sz="2800" b="1" dirty="0" smtClean="0">
                <a:latin typeface="Arial" panose="020B0604020202020204" pitchFamily="34" charset="0"/>
                <a:cs typeface="Arial" panose="020B0604020202020204" pitchFamily="34" charset="0"/>
              </a:rPr>
              <a:t>Services:</a:t>
            </a:r>
          </a:p>
          <a:p>
            <a:pPr marL="629435" lvl="1" indent="-305435"/>
            <a:r>
              <a:rPr lang="en-IN" sz="2400" dirty="0">
                <a:latin typeface="Arial" panose="020B0604020202020204" pitchFamily="34" charset="0"/>
                <a:cs typeface="Arial" panose="020B0604020202020204" pitchFamily="34" charset="0"/>
              </a:rPr>
              <a:t>IBM </a:t>
            </a:r>
            <a:r>
              <a:rPr lang="en-IN" sz="2400" dirty="0" smtClean="0">
                <a:latin typeface="Arial" panose="020B0604020202020204" pitchFamily="34" charset="0"/>
                <a:cs typeface="Arial" panose="020B0604020202020204" pitchFamily="34" charset="0"/>
              </a:rPr>
              <a:t>watsonx.ai Studio</a:t>
            </a:r>
          </a:p>
          <a:p>
            <a:pPr marL="629435" lvl="1" indent="-305435"/>
            <a:r>
              <a:rPr lang="en-US" sz="2400" dirty="0" smtClean="0">
                <a:latin typeface="Arial" panose="020B0604020202020204" pitchFamily="34" charset="0"/>
                <a:cs typeface="Arial" panose="020B0604020202020204" pitchFamily="34" charset="0"/>
              </a:rPr>
              <a:t>IBM watsonx.ai Runtime</a:t>
            </a:r>
          </a:p>
          <a:p>
            <a:pPr marL="629435" lvl="1" indent="-305435"/>
            <a:r>
              <a:rPr lang="en-IN" sz="2400" dirty="0">
                <a:latin typeface="Arial" panose="020B0604020202020204" pitchFamily="34" charset="0"/>
                <a:cs typeface="Arial" panose="020B0604020202020204" pitchFamily="34" charset="0"/>
              </a:rPr>
              <a:t>IBM Cloud Object </a:t>
            </a:r>
            <a:r>
              <a:rPr lang="en-IN" sz="2400" dirty="0" smtClean="0">
                <a:latin typeface="Arial" panose="020B0604020202020204" pitchFamily="34" charset="0"/>
                <a:cs typeface="Arial" panose="020B0604020202020204" pitchFamily="34" charset="0"/>
              </a:rPr>
              <a:t>Storage</a:t>
            </a:r>
          </a:p>
          <a:p>
            <a:pPr marL="324000" lvl="1" indent="0">
              <a:buNone/>
            </a:pPr>
            <a:endParaRPr lang="en-IN" sz="2400" dirty="0">
              <a:latin typeface="Arial" panose="020B0604020202020204" pitchFamily="34" charset="0"/>
              <a:cs typeface="Arial" panose="020B0604020202020204" pitchFamily="34" charset="0"/>
            </a:endParaRPr>
          </a:p>
          <a:p>
            <a:pPr marL="629435" lvl="1" indent="-305435"/>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2055335"/>
              </p:ext>
            </p:extLst>
          </p:nvPr>
        </p:nvGraphicFramePr>
        <p:xfrm>
          <a:off x="581192" y="1302026"/>
          <a:ext cx="11176699"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chor="ctr"/>
          <a:lstStyle/>
          <a:p>
            <a:pPr marL="305435" indent="-305435"/>
            <a:r>
              <a:rPr lang="en-IN" sz="2800" dirty="0">
                <a:latin typeface="Arial" panose="020B0604020202020204" pitchFamily="34" charset="0"/>
                <a:cs typeface="Arial" panose="020B0604020202020204" pitchFamily="34" charset="0"/>
              </a:rPr>
              <a:t>Small-Scale &amp; Marginal </a:t>
            </a:r>
            <a:r>
              <a:rPr lang="en-IN" sz="2800" dirty="0" smtClean="0">
                <a:latin typeface="Arial" panose="020B0604020202020204" pitchFamily="34" charset="0"/>
                <a:cs typeface="Arial" panose="020B0604020202020204" pitchFamily="34" charset="0"/>
              </a:rPr>
              <a:t>Farmers</a:t>
            </a:r>
          </a:p>
          <a:p>
            <a:pPr marL="305435" indent="-305435"/>
            <a:r>
              <a:rPr lang="en-IN" sz="2800" dirty="0">
                <a:latin typeface="Arial" panose="020B0604020202020204" pitchFamily="34" charset="0"/>
                <a:cs typeface="Arial" panose="020B0604020202020204" pitchFamily="34" charset="0"/>
              </a:rPr>
              <a:t>Farmer Producer Organizations (FPOs</a:t>
            </a:r>
            <a:r>
              <a:rPr lang="en-IN" sz="2800" dirty="0" smtClean="0">
                <a:latin typeface="Arial" panose="020B0604020202020204" pitchFamily="34" charset="0"/>
                <a:cs typeface="Arial" panose="020B0604020202020204" pitchFamily="34" charset="0"/>
              </a:rPr>
              <a:t>)</a:t>
            </a:r>
          </a:p>
          <a:p>
            <a:pPr marL="305435" indent="-305435"/>
            <a:r>
              <a:rPr lang="en-IN" sz="2800" dirty="0">
                <a:latin typeface="Arial" panose="020B0604020202020204" pitchFamily="34" charset="0"/>
                <a:cs typeface="Arial" panose="020B0604020202020204" pitchFamily="34" charset="0"/>
              </a:rPr>
              <a:t>Agricultural Extension </a:t>
            </a:r>
            <a:r>
              <a:rPr lang="en-IN" sz="2800" dirty="0" smtClean="0">
                <a:latin typeface="Arial" panose="020B0604020202020204" pitchFamily="34" charset="0"/>
                <a:cs typeface="Arial" panose="020B0604020202020204" pitchFamily="34" charset="0"/>
              </a:rPr>
              <a:t>Officers</a:t>
            </a:r>
          </a:p>
          <a:p>
            <a:pPr marL="305435" indent="-305435"/>
            <a:r>
              <a:rPr lang="en-IN" sz="2800" dirty="0">
                <a:latin typeface="Arial" panose="020B0604020202020204" pitchFamily="34" charset="0"/>
                <a:cs typeface="Arial" panose="020B0604020202020204" pitchFamily="34" charset="0"/>
              </a:rPr>
              <a:t>AgriTech Mobile App </a:t>
            </a:r>
            <a:r>
              <a:rPr lang="en-IN" sz="2800" dirty="0" smtClean="0">
                <a:latin typeface="Arial" panose="020B0604020202020204" pitchFamily="34" charset="0"/>
                <a:cs typeface="Arial" panose="020B0604020202020204" pitchFamily="34" charset="0"/>
              </a:rPr>
              <a:t>Developers</a:t>
            </a:r>
          </a:p>
          <a:p>
            <a:pPr marL="305435" indent="-305435"/>
            <a:r>
              <a:rPr lang="en-IN" sz="2800" dirty="0">
                <a:latin typeface="Arial" panose="020B0604020202020204" pitchFamily="34" charset="0"/>
                <a:cs typeface="Arial" panose="020B0604020202020204" pitchFamily="34" charset="0"/>
              </a:rPr>
              <a:t>Government &amp; NGOs in </a:t>
            </a:r>
            <a:r>
              <a:rPr lang="en-IN" sz="2800" dirty="0" smtClean="0">
                <a:latin typeface="Arial" panose="020B0604020202020204" pitchFamily="34" charset="0"/>
                <a:cs typeface="Arial" panose="020B0604020202020204" pitchFamily="34" charset="0"/>
              </a:rPr>
              <a:t>Agriculture</a:t>
            </a:r>
          </a:p>
          <a:p>
            <a:pPr marL="305435" indent="-305435"/>
            <a:r>
              <a:rPr lang="en-IN" sz="2800" dirty="0">
                <a:latin typeface="Arial" panose="020B0604020202020204" pitchFamily="34" charset="0"/>
                <a:cs typeface="Arial" panose="020B0604020202020204" pitchFamily="34" charset="0"/>
              </a:rPr>
              <a:t>Agricultural Students &amp; Researchers</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795" y="1232453"/>
            <a:ext cx="9296424" cy="5229238"/>
          </a:xfrm>
          <a:prstGeom prst="rect">
            <a:avLst/>
          </a:prstGeom>
          <a:ln w="38100">
            <a:solidFill>
              <a:srgbClr val="C00000"/>
            </a:solidFill>
          </a:ln>
        </p:spPr>
      </p:pic>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b30265f8-c5e2-4918-b4a1-b977299ca3e2"/>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http://schemas.microsoft.com/office/infopath/2007/PartnerControls"/>
    <ds:schemaRef ds:uri="fadb41d3-f9cb-40fb-903c-8cacaba95bb5"/>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148</TotalTime>
  <Words>834</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AI Agent for Smart Farming Advice  </vt:lpstr>
      <vt:lpstr>OUTLINE</vt:lpstr>
      <vt:lpstr>Problem Statement</vt:lpstr>
      <vt:lpstr>PROPOSED SOLUTION</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mohammad sohail ali</cp:lastModifiedBy>
  <cp:revision>156</cp:revision>
  <dcterms:created xsi:type="dcterms:W3CDTF">2021-05-26T16:50:10Z</dcterms:created>
  <dcterms:modified xsi:type="dcterms:W3CDTF">2025-08-01T09:42:40Z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