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3" r:id="rId3"/>
    <p:sldId id="279" r:id="rId4"/>
    <p:sldId id="289" r:id="rId5"/>
    <p:sldId id="280" r:id="rId6"/>
    <p:sldId id="281" r:id="rId7"/>
    <p:sldId id="282" r:id="rId8"/>
    <p:sldId id="284" r:id="rId9"/>
    <p:sldId id="283" r:id="rId10"/>
    <p:sldId id="285" r:id="rId11"/>
    <p:sldId id="286" r:id="rId12"/>
    <p:sldId id="287" r:id="rId13"/>
    <p:sldId id="288" r:id="rId14"/>
    <p:sldId id="29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613" autoAdjust="0"/>
  </p:normalViewPr>
  <p:slideViewPr>
    <p:cSldViewPr snapToGrid="0">
      <p:cViewPr varScale="1">
        <p:scale>
          <a:sx n="68" d="100"/>
          <a:sy n="68" d="100"/>
        </p:scale>
        <p:origin x="7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37C946-2206-4D41-AC5A-EBCB272E9726}" type="datetimeFigureOut">
              <a:rPr lang="en-US" smtClean="0"/>
              <a:t>06-Nov-18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ABE6C8-A665-45BA-A8B1-FC2692EFF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391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27C91-2BF9-4A70-B7BE-532D4547536B}" type="datetimeFigureOut">
              <a:rPr lang="en-US" smtClean="0"/>
              <a:t>06-Nov-18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B6724-49D8-4484-AD75-F25E13C59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028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27C91-2BF9-4A70-B7BE-532D4547536B}" type="datetimeFigureOut">
              <a:rPr lang="en-US" smtClean="0"/>
              <a:t>06-Nov-18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B6724-49D8-4484-AD75-F25E13C59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756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27C91-2BF9-4A70-B7BE-532D4547536B}" type="datetimeFigureOut">
              <a:rPr lang="en-US" smtClean="0"/>
              <a:t>06-Nov-18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B6724-49D8-4484-AD75-F25E13C59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989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27C91-2BF9-4A70-B7BE-532D4547536B}" type="datetimeFigureOut">
              <a:rPr lang="en-US" smtClean="0"/>
              <a:t>06-Nov-18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B6724-49D8-4484-AD75-F25E13C59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198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27C91-2BF9-4A70-B7BE-532D4547536B}" type="datetimeFigureOut">
              <a:rPr lang="en-US" smtClean="0"/>
              <a:t>06-Nov-18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B6724-49D8-4484-AD75-F25E13C59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60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27C91-2BF9-4A70-B7BE-532D4547536B}" type="datetimeFigureOut">
              <a:rPr lang="en-US" smtClean="0"/>
              <a:t>06-Nov-18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B6724-49D8-4484-AD75-F25E13C59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677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27C91-2BF9-4A70-B7BE-532D4547536B}" type="datetimeFigureOut">
              <a:rPr lang="en-US" smtClean="0"/>
              <a:t>06-Nov-18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B6724-49D8-4484-AD75-F25E13C59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708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27C91-2BF9-4A70-B7BE-532D4547536B}" type="datetimeFigureOut">
              <a:rPr lang="en-US" smtClean="0"/>
              <a:t>06-Nov-18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B6724-49D8-4484-AD75-F25E13C59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84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27C91-2BF9-4A70-B7BE-532D4547536B}" type="datetimeFigureOut">
              <a:rPr lang="en-US" smtClean="0"/>
              <a:t>06-Nov-18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B6724-49D8-4484-AD75-F25E13C59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568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27C91-2BF9-4A70-B7BE-532D4547536B}" type="datetimeFigureOut">
              <a:rPr lang="en-US" smtClean="0"/>
              <a:t>06-Nov-18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B6724-49D8-4484-AD75-F25E13C59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356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27C91-2BF9-4A70-B7BE-532D4547536B}" type="datetimeFigureOut">
              <a:rPr lang="en-US" smtClean="0"/>
              <a:t>06-Nov-18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B6724-49D8-4484-AD75-F25E13C59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975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27C91-2BF9-4A70-B7BE-532D4547536B}" type="datetimeFigureOut">
              <a:rPr lang="en-US" smtClean="0"/>
              <a:t>06-Nov-18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AB6724-49D8-4484-AD75-F25E13C59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427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0.png"/><Relationship Id="rId7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11.PNG"/><Relationship Id="rId9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5.png"/><Relationship Id="rId7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0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5.png"/><Relationship Id="rId7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0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5.png"/><Relationship Id="rId7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0.png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5.png"/><Relationship Id="rId7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0.png"/><Relationship Id="rId9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5.png"/><Relationship Id="rId7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0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4959927" y="2881745"/>
            <a:ext cx="3048000" cy="36021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959927" y="3415145"/>
            <a:ext cx="3048000" cy="36021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959927" y="2909455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Username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59927" y="3441365"/>
            <a:ext cx="8763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Password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924112" y="3990109"/>
            <a:ext cx="1030871" cy="36021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137565" y="4003964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Login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658829" y="4721423"/>
            <a:ext cx="16501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Forget my password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89037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Oval 46"/>
          <p:cNvSpPr/>
          <p:nvPr/>
        </p:nvSpPr>
        <p:spPr>
          <a:xfrm>
            <a:off x="11537797" y="196987"/>
            <a:ext cx="420842" cy="420842"/>
          </a:xfrm>
          <a:prstGeom prst="ellipse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2782884" y="1650337"/>
            <a:ext cx="5904191" cy="24011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50" name="Rectangle 49"/>
          <p:cNvSpPr/>
          <p:nvPr/>
        </p:nvSpPr>
        <p:spPr>
          <a:xfrm>
            <a:off x="8780323" y="1650338"/>
            <a:ext cx="3178316" cy="24011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79" name="TextBox 78"/>
          <p:cNvSpPr txBox="1"/>
          <p:nvPr/>
        </p:nvSpPr>
        <p:spPr>
          <a:xfrm>
            <a:off x="9634018" y="1729469"/>
            <a:ext cx="1472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u="sng" dirty="0" smtClean="0"/>
              <a:t>New Department</a:t>
            </a:r>
            <a:endParaRPr lang="en-US" sz="1400" b="1" u="sng" dirty="0"/>
          </a:p>
        </p:txBody>
      </p:sp>
      <p:sp>
        <p:nvSpPr>
          <p:cNvPr id="80" name="Rounded Rectangle 79"/>
          <p:cNvSpPr/>
          <p:nvPr/>
        </p:nvSpPr>
        <p:spPr>
          <a:xfrm flipH="1">
            <a:off x="10339943" y="3654562"/>
            <a:ext cx="653174" cy="2480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Discard</a:t>
            </a:r>
            <a:endParaRPr lang="en-US" sz="1000" b="1" dirty="0"/>
          </a:p>
        </p:txBody>
      </p:sp>
      <p:sp>
        <p:nvSpPr>
          <p:cNvPr id="81" name="Rounded Rectangle 80"/>
          <p:cNvSpPr/>
          <p:nvPr/>
        </p:nvSpPr>
        <p:spPr>
          <a:xfrm flipH="1">
            <a:off x="11031543" y="3654562"/>
            <a:ext cx="782178" cy="223084"/>
          </a:xfrm>
          <a:prstGeom prst="roundRect">
            <a:avLst/>
          </a:prstGeom>
          <a:solidFill>
            <a:srgbClr val="00FF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Save</a:t>
            </a:r>
            <a:endParaRPr lang="en-US" sz="1000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4980123" y="1699648"/>
            <a:ext cx="1384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1">
                    <a:lumMod val="75000"/>
                  </a:schemeClr>
                </a:solidFill>
              </a:rPr>
              <a:t>Department List</a:t>
            </a:r>
            <a:endParaRPr 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82" name="Straight Connector 81"/>
          <p:cNvCxnSpPr/>
          <p:nvPr/>
        </p:nvCxnSpPr>
        <p:spPr>
          <a:xfrm>
            <a:off x="2878281" y="2022357"/>
            <a:ext cx="56757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2878281" y="2328203"/>
            <a:ext cx="56757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3120510" y="2051204"/>
            <a:ext cx="3230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SL</a:t>
            </a:r>
            <a:endParaRPr lang="en-US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3506016" y="2063825"/>
            <a:ext cx="14521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Department Name</a:t>
            </a:r>
            <a:endParaRPr lang="en-US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6942965" y="2062351"/>
            <a:ext cx="14586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Department Value</a:t>
            </a:r>
            <a:endParaRPr lang="en-US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154" name="Picture 15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1636" y="1780098"/>
            <a:ext cx="205837" cy="205837"/>
          </a:xfrm>
          <a:prstGeom prst="rect">
            <a:avLst/>
          </a:prstGeom>
        </p:spPr>
      </p:pic>
      <p:sp>
        <p:nvSpPr>
          <p:cNvPr id="118" name="Rectangle 117"/>
          <p:cNvSpPr/>
          <p:nvPr/>
        </p:nvSpPr>
        <p:spPr>
          <a:xfrm>
            <a:off x="8950636" y="2457560"/>
            <a:ext cx="2837690" cy="3030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19" name="TextBox 118"/>
          <p:cNvSpPr txBox="1"/>
          <p:nvPr/>
        </p:nvSpPr>
        <p:spPr>
          <a:xfrm>
            <a:off x="8921360" y="2206547"/>
            <a:ext cx="1482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Department Name</a:t>
            </a:r>
            <a:endParaRPr lang="en-US" sz="1200" dirty="0"/>
          </a:p>
        </p:txBody>
      </p:sp>
      <p:sp>
        <p:nvSpPr>
          <p:cNvPr id="120" name="Rectangle 119"/>
          <p:cNvSpPr/>
          <p:nvPr/>
        </p:nvSpPr>
        <p:spPr>
          <a:xfrm>
            <a:off x="8950636" y="3117183"/>
            <a:ext cx="2837690" cy="3030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21" name="TextBox 120"/>
          <p:cNvSpPr txBox="1"/>
          <p:nvPr/>
        </p:nvSpPr>
        <p:spPr>
          <a:xfrm>
            <a:off x="8921360" y="2866170"/>
            <a:ext cx="1482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Department Value</a:t>
            </a:r>
            <a:endParaRPr lang="en-US" sz="1200" dirty="0"/>
          </a:p>
        </p:txBody>
      </p:sp>
      <p:grpSp>
        <p:nvGrpSpPr>
          <p:cNvPr id="122" name="Group 121"/>
          <p:cNvGrpSpPr/>
          <p:nvPr/>
        </p:nvGrpSpPr>
        <p:grpSpPr>
          <a:xfrm>
            <a:off x="3365959" y="708097"/>
            <a:ext cx="7427174" cy="704879"/>
            <a:chOff x="3365959" y="708097"/>
            <a:chExt cx="7427174" cy="704879"/>
          </a:xfrm>
        </p:grpSpPr>
        <p:grpSp>
          <p:nvGrpSpPr>
            <p:cNvPr id="123" name="Group 122"/>
            <p:cNvGrpSpPr/>
            <p:nvPr/>
          </p:nvGrpSpPr>
          <p:grpSpPr>
            <a:xfrm>
              <a:off x="6809921" y="793237"/>
              <a:ext cx="569323" cy="619739"/>
              <a:chOff x="5672875" y="882529"/>
              <a:chExt cx="569323" cy="619739"/>
            </a:xfrm>
          </p:grpSpPr>
          <p:sp>
            <p:nvSpPr>
              <p:cNvPr id="198" name="TextBox 197"/>
              <p:cNvSpPr txBox="1"/>
              <p:nvPr/>
            </p:nvSpPr>
            <p:spPr>
              <a:xfrm>
                <a:off x="5672875" y="1225269"/>
                <a:ext cx="56932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Status</a:t>
                </a:r>
                <a:endParaRPr lang="en-US" sz="1200" dirty="0"/>
              </a:p>
            </p:txBody>
          </p:sp>
          <p:pic>
            <p:nvPicPr>
              <p:cNvPr id="199" name="Picture 198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96335" y="882529"/>
                <a:ext cx="329241" cy="329241"/>
              </a:xfrm>
              <a:prstGeom prst="rect">
                <a:avLst/>
              </a:prstGeom>
            </p:spPr>
          </p:pic>
        </p:grpSp>
        <p:grpSp>
          <p:nvGrpSpPr>
            <p:cNvPr id="124" name="Group 123"/>
            <p:cNvGrpSpPr/>
            <p:nvPr/>
          </p:nvGrpSpPr>
          <p:grpSpPr>
            <a:xfrm>
              <a:off x="5421398" y="828978"/>
              <a:ext cx="1005596" cy="583998"/>
              <a:chOff x="4487983" y="918270"/>
              <a:chExt cx="1005596" cy="583998"/>
            </a:xfrm>
          </p:grpSpPr>
          <p:sp>
            <p:nvSpPr>
              <p:cNvPr id="196" name="TextBox 195"/>
              <p:cNvSpPr txBox="1"/>
              <p:nvPr/>
            </p:nvSpPr>
            <p:spPr>
              <a:xfrm>
                <a:off x="4487983" y="1225269"/>
                <a:ext cx="100559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Departments</a:t>
                </a:r>
                <a:endParaRPr lang="en-US" sz="1200" dirty="0"/>
              </a:p>
            </p:txBody>
          </p:sp>
          <p:pic>
            <p:nvPicPr>
              <p:cNvPr id="197" name="Picture 196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65967" y="918270"/>
                <a:ext cx="246800" cy="246800"/>
              </a:xfrm>
              <a:prstGeom prst="rect">
                <a:avLst/>
              </a:prstGeom>
            </p:spPr>
          </p:pic>
        </p:grpSp>
        <p:grpSp>
          <p:nvGrpSpPr>
            <p:cNvPr id="125" name="Group 124"/>
            <p:cNvGrpSpPr/>
            <p:nvPr/>
          </p:nvGrpSpPr>
          <p:grpSpPr>
            <a:xfrm>
              <a:off x="9890257" y="840148"/>
              <a:ext cx="902876" cy="527154"/>
              <a:chOff x="8408864" y="975111"/>
              <a:chExt cx="902876" cy="527154"/>
            </a:xfrm>
          </p:grpSpPr>
          <p:sp>
            <p:nvSpPr>
              <p:cNvPr id="194" name="TextBox 193"/>
              <p:cNvSpPr txBox="1"/>
              <p:nvPr/>
            </p:nvSpPr>
            <p:spPr>
              <a:xfrm>
                <a:off x="8408864" y="1225266"/>
                <a:ext cx="90287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Edit Project</a:t>
                </a:r>
                <a:endParaRPr lang="en-US" sz="1200" dirty="0"/>
              </a:p>
            </p:txBody>
          </p:sp>
          <p:pic>
            <p:nvPicPr>
              <p:cNvPr id="195" name="Picture 194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60747" y="975111"/>
                <a:ext cx="235319" cy="235319"/>
              </a:xfrm>
              <a:prstGeom prst="rect">
                <a:avLst/>
              </a:prstGeom>
            </p:spPr>
          </p:pic>
        </p:grpSp>
        <p:grpSp>
          <p:nvGrpSpPr>
            <p:cNvPr id="182" name="Group 181"/>
            <p:cNvGrpSpPr/>
            <p:nvPr/>
          </p:nvGrpSpPr>
          <p:grpSpPr>
            <a:xfrm>
              <a:off x="4525830" y="708097"/>
              <a:ext cx="512641" cy="704879"/>
              <a:chOff x="3632299" y="797389"/>
              <a:chExt cx="512641" cy="704879"/>
            </a:xfrm>
          </p:grpSpPr>
          <p:sp>
            <p:nvSpPr>
              <p:cNvPr id="192" name="TextBox 191"/>
              <p:cNvSpPr txBox="1"/>
              <p:nvPr/>
            </p:nvSpPr>
            <p:spPr>
              <a:xfrm>
                <a:off x="3632299" y="1225269"/>
                <a:ext cx="51264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Tasks</a:t>
                </a:r>
                <a:endParaRPr lang="en-US" sz="1200" dirty="0"/>
              </a:p>
            </p:txBody>
          </p:sp>
          <p:pic>
            <p:nvPicPr>
              <p:cNvPr id="193" name="Picture 192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14330" y="797389"/>
                <a:ext cx="419682" cy="419682"/>
              </a:xfrm>
              <a:prstGeom prst="rect">
                <a:avLst/>
              </a:prstGeom>
            </p:spPr>
          </p:pic>
        </p:grpSp>
        <p:grpSp>
          <p:nvGrpSpPr>
            <p:cNvPr id="183" name="Group 182"/>
            <p:cNvGrpSpPr/>
            <p:nvPr/>
          </p:nvGrpSpPr>
          <p:grpSpPr>
            <a:xfrm>
              <a:off x="7762171" y="804267"/>
              <a:ext cx="829138" cy="608709"/>
              <a:chOff x="6484089" y="893559"/>
              <a:chExt cx="829138" cy="608709"/>
            </a:xfrm>
          </p:grpSpPr>
          <p:sp>
            <p:nvSpPr>
              <p:cNvPr id="190" name="TextBox 189"/>
              <p:cNvSpPr txBox="1"/>
              <p:nvPr/>
            </p:nvSpPr>
            <p:spPr>
              <a:xfrm>
                <a:off x="6484089" y="1225269"/>
                <a:ext cx="82913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Dept. Task</a:t>
                </a:r>
                <a:endParaRPr lang="en-US" sz="1200" dirty="0"/>
              </a:p>
            </p:txBody>
          </p:sp>
          <p:pic>
            <p:nvPicPr>
              <p:cNvPr id="191" name="Picture 190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30278" y="893559"/>
                <a:ext cx="331709" cy="331709"/>
              </a:xfrm>
              <a:prstGeom prst="rect">
                <a:avLst/>
              </a:prstGeom>
            </p:spPr>
          </p:pic>
        </p:grpSp>
        <p:grpSp>
          <p:nvGrpSpPr>
            <p:cNvPr id="184" name="Group 183"/>
            <p:cNvGrpSpPr/>
            <p:nvPr/>
          </p:nvGrpSpPr>
          <p:grpSpPr>
            <a:xfrm>
              <a:off x="8974236" y="845021"/>
              <a:ext cx="533095" cy="567952"/>
              <a:chOff x="7517717" y="934313"/>
              <a:chExt cx="533095" cy="567952"/>
            </a:xfrm>
          </p:grpSpPr>
          <p:pic>
            <p:nvPicPr>
              <p:cNvPr id="188" name="Picture 187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57826" y="934313"/>
                <a:ext cx="316920" cy="316920"/>
              </a:xfrm>
              <a:prstGeom prst="rect">
                <a:avLst/>
              </a:prstGeom>
            </p:spPr>
          </p:pic>
          <p:sp>
            <p:nvSpPr>
              <p:cNvPr id="189" name="TextBox 188"/>
              <p:cNvSpPr txBox="1"/>
              <p:nvPr/>
            </p:nvSpPr>
            <p:spPr>
              <a:xfrm>
                <a:off x="7517717" y="1225266"/>
                <a:ext cx="53309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Users</a:t>
                </a:r>
                <a:endParaRPr lang="en-US" sz="1200" dirty="0"/>
              </a:p>
            </p:txBody>
          </p:sp>
        </p:grpSp>
        <p:grpSp>
          <p:nvGrpSpPr>
            <p:cNvPr id="185" name="Group 184"/>
            <p:cNvGrpSpPr/>
            <p:nvPr/>
          </p:nvGrpSpPr>
          <p:grpSpPr>
            <a:xfrm>
              <a:off x="3365959" y="708097"/>
              <a:ext cx="776944" cy="704876"/>
              <a:chOff x="2711819" y="797389"/>
              <a:chExt cx="776944" cy="704876"/>
            </a:xfrm>
          </p:grpSpPr>
          <p:pic>
            <p:nvPicPr>
              <p:cNvPr id="186" name="Picture 185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28671" y="797389"/>
                <a:ext cx="419682" cy="419682"/>
              </a:xfrm>
              <a:prstGeom prst="rect">
                <a:avLst/>
              </a:prstGeom>
            </p:spPr>
          </p:pic>
          <p:sp>
            <p:nvSpPr>
              <p:cNvPr id="187" name="TextBox 186"/>
              <p:cNvSpPr txBox="1"/>
              <p:nvPr/>
            </p:nvSpPr>
            <p:spPr>
              <a:xfrm>
                <a:off x="2711819" y="1225266"/>
                <a:ext cx="77694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Overview</a:t>
                </a:r>
                <a:endParaRPr lang="en-US" sz="1200" dirty="0"/>
              </a:p>
            </p:txBody>
          </p:sp>
        </p:grpSp>
      </p:grpSp>
      <p:sp>
        <p:nvSpPr>
          <p:cNvPr id="200" name="TextBox 199"/>
          <p:cNvSpPr txBox="1"/>
          <p:nvPr/>
        </p:nvSpPr>
        <p:spPr>
          <a:xfrm>
            <a:off x="5686967" y="1195259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. . .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53" name="Group 52"/>
          <p:cNvGrpSpPr/>
          <p:nvPr/>
        </p:nvGrpSpPr>
        <p:grpSpPr>
          <a:xfrm>
            <a:off x="0" y="0"/>
            <a:ext cx="2658794" cy="6858000"/>
            <a:chOff x="0" y="0"/>
            <a:chExt cx="2658794" cy="6858000"/>
          </a:xfrm>
        </p:grpSpPr>
        <p:sp>
          <p:nvSpPr>
            <p:cNvPr id="54" name="Rectangle 53"/>
            <p:cNvSpPr/>
            <p:nvPr/>
          </p:nvSpPr>
          <p:spPr>
            <a:xfrm>
              <a:off x="0" y="0"/>
              <a:ext cx="2658794" cy="685800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32608" y="956602"/>
              <a:ext cx="15935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Create New Project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32608" y="1162781"/>
              <a:ext cx="9877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Project List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99534" y="695196"/>
              <a:ext cx="17223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Project Management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99534" y="1567751"/>
              <a:ext cx="15440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User Management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32608" y="1810446"/>
              <a:ext cx="14153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Create New User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32608" y="2016625"/>
              <a:ext cx="8094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User List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99534" y="3072867"/>
              <a:ext cx="9992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System Log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99534" y="3394448"/>
              <a:ext cx="6957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Setting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99534" y="2317763"/>
              <a:ext cx="16289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Client Management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32608" y="2560458"/>
              <a:ext cx="15002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Create New Client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532608" y="2766637"/>
              <a:ext cx="8943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Client List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5614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Oval 46"/>
          <p:cNvSpPr/>
          <p:nvPr/>
        </p:nvSpPr>
        <p:spPr>
          <a:xfrm>
            <a:off x="11537797" y="196987"/>
            <a:ext cx="420842" cy="420842"/>
          </a:xfrm>
          <a:prstGeom prst="ellipse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2782884" y="1650337"/>
            <a:ext cx="5904191" cy="38501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50" name="Rectangle 49"/>
          <p:cNvSpPr/>
          <p:nvPr/>
        </p:nvSpPr>
        <p:spPr>
          <a:xfrm>
            <a:off x="8780323" y="1650338"/>
            <a:ext cx="3178316" cy="385013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79" name="TextBox 78"/>
          <p:cNvSpPr txBox="1"/>
          <p:nvPr/>
        </p:nvSpPr>
        <p:spPr>
          <a:xfrm>
            <a:off x="9634018" y="1729469"/>
            <a:ext cx="10283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u="sng" dirty="0" smtClean="0"/>
              <a:t>New Status</a:t>
            </a:r>
            <a:endParaRPr lang="en-US" sz="1400" b="1" u="sng" dirty="0"/>
          </a:p>
        </p:txBody>
      </p:sp>
      <p:sp>
        <p:nvSpPr>
          <p:cNvPr id="80" name="Rounded Rectangle 79"/>
          <p:cNvSpPr/>
          <p:nvPr/>
        </p:nvSpPr>
        <p:spPr>
          <a:xfrm flipH="1">
            <a:off x="10339943" y="4850315"/>
            <a:ext cx="653174" cy="2480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Discard</a:t>
            </a:r>
            <a:endParaRPr lang="en-US" sz="1000" b="1" dirty="0"/>
          </a:p>
        </p:txBody>
      </p:sp>
      <p:sp>
        <p:nvSpPr>
          <p:cNvPr id="81" name="Rounded Rectangle 80"/>
          <p:cNvSpPr/>
          <p:nvPr/>
        </p:nvSpPr>
        <p:spPr>
          <a:xfrm flipH="1">
            <a:off x="11031543" y="4850315"/>
            <a:ext cx="782178" cy="223084"/>
          </a:xfrm>
          <a:prstGeom prst="roundRect">
            <a:avLst/>
          </a:prstGeom>
          <a:solidFill>
            <a:srgbClr val="00FF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Save</a:t>
            </a:r>
            <a:endParaRPr lang="en-US" sz="1000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5219279" y="2346756"/>
            <a:ext cx="9407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1">
                    <a:lumMod val="75000"/>
                  </a:schemeClr>
                </a:solidFill>
              </a:rPr>
              <a:t>Status List</a:t>
            </a:r>
            <a:endParaRPr 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82" name="Straight Connector 81"/>
          <p:cNvCxnSpPr/>
          <p:nvPr/>
        </p:nvCxnSpPr>
        <p:spPr>
          <a:xfrm>
            <a:off x="2878281" y="2669465"/>
            <a:ext cx="56757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2878281" y="2975311"/>
            <a:ext cx="56757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3098050" y="2710933"/>
            <a:ext cx="14521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Status Name</a:t>
            </a:r>
            <a:endParaRPr lang="en-US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6942965" y="2709459"/>
            <a:ext cx="14586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Status Value</a:t>
            </a:r>
            <a:endParaRPr lang="en-US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154" name="Picture 15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1636" y="1780098"/>
            <a:ext cx="205837" cy="205837"/>
          </a:xfrm>
          <a:prstGeom prst="rect">
            <a:avLst/>
          </a:prstGeom>
        </p:spPr>
      </p:pic>
      <p:sp>
        <p:nvSpPr>
          <p:cNvPr id="118" name="Rectangle 117"/>
          <p:cNvSpPr/>
          <p:nvPr/>
        </p:nvSpPr>
        <p:spPr>
          <a:xfrm>
            <a:off x="8950636" y="2457560"/>
            <a:ext cx="2837690" cy="3030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19" name="TextBox 118"/>
          <p:cNvSpPr txBox="1"/>
          <p:nvPr/>
        </p:nvSpPr>
        <p:spPr>
          <a:xfrm>
            <a:off x="8921360" y="2206547"/>
            <a:ext cx="1482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Select Department</a:t>
            </a:r>
            <a:endParaRPr lang="en-US" sz="1200" dirty="0"/>
          </a:p>
        </p:txBody>
      </p:sp>
      <p:sp>
        <p:nvSpPr>
          <p:cNvPr id="120" name="Rectangle 119"/>
          <p:cNvSpPr/>
          <p:nvPr/>
        </p:nvSpPr>
        <p:spPr>
          <a:xfrm>
            <a:off x="8950636" y="3117183"/>
            <a:ext cx="2837690" cy="3030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21" name="TextBox 120"/>
          <p:cNvSpPr txBox="1"/>
          <p:nvPr/>
        </p:nvSpPr>
        <p:spPr>
          <a:xfrm>
            <a:off x="8921360" y="2866170"/>
            <a:ext cx="1482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Status Name</a:t>
            </a:r>
            <a:endParaRPr lang="en-US" sz="1200" dirty="0"/>
          </a:p>
        </p:txBody>
      </p:sp>
      <p:sp>
        <p:nvSpPr>
          <p:cNvPr id="34" name="Rectangle 33"/>
          <p:cNvSpPr/>
          <p:nvPr/>
        </p:nvSpPr>
        <p:spPr>
          <a:xfrm>
            <a:off x="4261601" y="2036734"/>
            <a:ext cx="2837690" cy="3030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35" name="TextBox 34"/>
          <p:cNvSpPr txBox="1"/>
          <p:nvPr/>
        </p:nvSpPr>
        <p:spPr>
          <a:xfrm>
            <a:off x="4935705" y="1785721"/>
            <a:ext cx="1482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Select Department</a:t>
            </a:r>
            <a:endParaRPr lang="en-US" sz="1200" dirty="0"/>
          </a:p>
        </p:txBody>
      </p:sp>
      <p:sp>
        <p:nvSpPr>
          <p:cNvPr id="36" name="Rectangle 35"/>
          <p:cNvSpPr/>
          <p:nvPr/>
        </p:nvSpPr>
        <p:spPr>
          <a:xfrm>
            <a:off x="8950636" y="3792710"/>
            <a:ext cx="2837690" cy="3030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37" name="TextBox 36"/>
          <p:cNvSpPr txBox="1"/>
          <p:nvPr/>
        </p:nvSpPr>
        <p:spPr>
          <a:xfrm>
            <a:off x="8921360" y="3541697"/>
            <a:ext cx="1482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Status Value</a:t>
            </a:r>
            <a:endParaRPr lang="en-US" sz="1200" dirty="0"/>
          </a:p>
        </p:txBody>
      </p:sp>
      <p:grpSp>
        <p:nvGrpSpPr>
          <p:cNvPr id="38" name="Group 37"/>
          <p:cNvGrpSpPr/>
          <p:nvPr/>
        </p:nvGrpSpPr>
        <p:grpSpPr>
          <a:xfrm>
            <a:off x="3380027" y="722165"/>
            <a:ext cx="7427174" cy="704879"/>
            <a:chOff x="3365959" y="708097"/>
            <a:chExt cx="7427174" cy="704879"/>
          </a:xfrm>
        </p:grpSpPr>
        <p:grpSp>
          <p:nvGrpSpPr>
            <p:cNvPr id="39" name="Group 38"/>
            <p:cNvGrpSpPr/>
            <p:nvPr/>
          </p:nvGrpSpPr>
          <p:grpSpPr>
            <a:xfrm>
              <a:off x="6809921" y="793237"/>
              <a:ext cx="569323" cy="619739"/>
              <a:chOff x="5672875" y="882529"/>
              <a:chExt cx="569323" cy="619739"/>
            </a:xfrm>
          </p:grpSpPr>
          <p:sp>
            <p:nvSpPr>
              <p:cNvPr id="61" name="TextBox 60"/>
              <p:cNvSpPr txBox="1"/>
              <p:nvPr/>
            </p:nvSpPr>
            <p:spPr>
              <a:xfrm>
                <a:off x="5672875" y="1225269"/>
                <a:ext cx="56932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Status</a:t>
                </a:r>
                <a:endParaRPr lang="en-US" sz="1200" dirty="0"/>
              </a:p>
            </p:txBody>
          </p:sp>
          <p:pic>
            <p:nvPicPr>
              <p:cNvPr id="62" name="Picture 61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96335" y="882529"/>
                <a:ext cx="329241" cy="329241"/>
              </a:xfrm>
              <a:prstGeom prst="rect">
                <a:avLst/>
              </a:prstGeom>
            </p:spPr>
          </p:pic>
        </p:grpSp>
        <p:grpSp>
          <p:nvGrpSpPr>
            <p:cNvPr id="40" name="Group 39"/>
            <p:cNvGrpSpPr/>
            <p:nvPr/>
          </p:nvGrpSpPr>
          <p:grpSpPr>
            <a:xfrm>
              <a:off x="5421398" y="828978"/>
              <a:ext cx="1005596" cy="583998"/>
              <a:chOff x="4487983" y="918270"/>
              <a:chExt cx="1005596" cy="583998"/>
            </a:xfrm>
          </p:grpSpPr>
          <p:sp>
            <p:nvSpPr>
              <p:cNvPr id="59" name="TextBox 58"/>
              <p:cNvSpPr txBox="1"/>
              <p:nvPr/>
            </p:nvSpPr>
            <p:spPr>
              <a:xfrm>
                <a:off x="4487983" y="1225269"/>
                <a:ext cx="100559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Departments</a:t>
                </a:r>
                <a:endParaRPr lang="en-US" sz="1200" dirty="0"/>
              </a:p>
            </p:txBody>
          </p:sp>
          <p:pic>
            <p:nvPicPr>
              <p:cNvPr id="60" name="Picture 59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65967" y="918270"/>
                <a:ext cx="246800" cy="246800"/>
              </a:xfrm>
              <a:prstGeom prst="rect">
                <a:avLst/>
              </a:prstGeom>
            </p:spPr>
          </p:pic>
        </p:grpSp>
        <p:grpSp>
          <p:nvGrpSpPr>
            <p:cNvPr id="41" name="Group 40"/>
            <p:cNvGrpSpPr/>
            <p:nvPr/>
          </p:nvGrpSpPr>
          <p:grpSpPr>
            <a:xfrm>
              <a:off x="9890257" y="840148"/>
              <a:ext cx="902876" cy="527154"/>
              <a:chOff x="8408864" y="975111"/>
              <a:chExt cx="902876" cy="527154"/>
            </a:xfrm>
          </p:grpSpPr>
          <p:sp>
            <p:nvSpPr>
              <p:cNvPr id="57" name="TextBox 56"/>
              <p:cNvSpPr txBox="1"/>
              <p:nvPr/>
            </p:nvSpPr>
            <p:spPr>
              <a:xfrm>
                <a:off x="8408864" y="1225266"/>
                <a:ext cx="90287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Edit Project</a:t>
                </a:r>
                <a:endParaRPr lang="en-US" sz="1200" dirty="0"/>
              </a:p>
            </p:txBody>
          </p:sp>
          <p:pic>
            <p:nvPicPr>
              <p:cNvPr id="58" name="Picture 57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60747" y="975111"/>
                <a:ext cx="235319" cy="235319"/>
              </a:xfrm>
              <a:prstGeom prst="rect">
                <a:avLst/>
              </a:prstGeom>
            </p:spPr>
          </p:pic>
        </p:grpSp>
        <p:grpSp>
          <p:nvGrpSpPr>
            <p:cNvPr id="42" name="Group 41"/>
            <p:cNvGrpSpPr/>
            <p:nvPr/>
          </p:nvGrpSpPr>
          <p:grpSpPr>
            <a:xfrm>
              <a:off x="4525830" y="708097"/>
              <a:ext cx="512641" cy="704879"/>
              <a:chOff x="3632299" y="797389"/>
              <a:chExt cx="512641" cy="704879"/>
            </a:xfrm>
          </p:grpSpPr>
          <p:sp>
            <p:nvSpPr>
              <p:cNvPr id="55" name="TextBox 54"/>
              <p:cNvSpPr txBox="1"/>
              <p:nvPr/>
            </p:nvSpPr>
            <p:spPr>
              <a:xfrm>
                <a:off x="3632299" y="1225269"/>
                <a:ext cx="51264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Tasks</a:t>
                </a:r>
                <a:endParaRPr lang="en-US" sz="1200" dirty="0"/>
              </a:p>
            </p:txBody>
          </p:sp>
          <p:pic>
            <p:nvPicPr>
              <p:cNvPr id="56" name="Picture 55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14330" y="797389"/>
                <a:ext cx="419682" cy="419682"/>
              </a:xfrm>
              <a:prstGeom prst="rect">
                <a:avLst/>
              </a:prstGeom>
            </p:spPr>
          </p:pic>
        </p:grpSp>
        <p:grpSp>
          <p:nvGrpSpPr>
            <p:cNvPr id="43" name="Group 42"/>
            <p:cNvGrpSpPr/>
            <p:nvPr/>
          </p:nvGrpSpPr>
          <p:grpSpPr>
            <a:xfrm>
              <a:off x="7762171" y="804267"/>
              <a:ext cx="829138" cy="608709"/>
              <a:chOff x="6484089" y="893559"/>
              <a:chExt cx="829138" cy="608709"/>
            </a:xfrm>
          </p:grpSpPr>
          <p:sp>
            <p:nvSpPr>
              <p:cNvPr id="53" name="TextBox 52"/>
              <p:cNvSpPr txBox="1"/>
              <p:nvPr/>
            </p:nvSpPr>
            <p:spPr>
              <a:xfrm>
                <a:off x="6484089" y="1225269"/>
                <a:ext cx="82913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Dept. Task</a:t>
                </a:r>
                <a:endParaRPr lang="en-US" sz="1200" dirty="0"/>
              </a:p>
            </p:txBody>
          </p:sp>
          <p:pic>
            <p:nvPicPr>
              <p:cNvPr id="54" name="Picture 53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30278" y="893559"/>
                <a:ext cx="331709" cy="331709"/>
              </a:xfrm>
              <a:prstGeom prst="rect">
                <a:avLst/>
              </a:prstGeom>
            </p:spPr>
          </p:pic>
        </p:grpSp>
        <p:grpSp>
          <p:nvGrpSpPr>
            <p:cNvPr id="44" name="Group 43"/>
            <p:cNvGrpSpPr/>
            <p:nvPr/>
          </p:nvGrpSpPr>
          <p:grpSpPr>
            <a:xfrm>
              <a:off x="8974236" y="845021"/>
              <a:ext cx="533095" cy="567952"/>
              <a:chOff x="7517717" y="934313"/>
              <a:chExt cx="533095" cy="567952"/>
            </a:xfrm>
          </p:grpSpPr>
          <p:pic>
            <p:nvPicPr>
              <p:cNvPr id="51" name="Picture 50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57826" y="934313"/>
                <a:ext cx="316920" cy="316920"/>
              </a:xfrm>
              <a:prstGeom prst="rect">
                <a:avLst/>
              </a:prstGeom>
            </p:spPr>
          </p:pic>
          <p:sp>
            <p:nvSpPr>
              <p:cNvPr id="52" name="TextBox 51"/>
              <p:cNvSpPr txBox="1"/>
              <p:nvPr/>
            </p:nvSpPr>
            <p:spPr>
              <a:xfrm>
                <a:off x="7517717" y="1225266"/>
                <a:ext cx="53309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Users</a:t>
                </a:r>
                <a:endParaRPr lang="en-US" sz="1200" dirty="0"/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3365959" y="708097"/>
              <a:ext cx="776944" cy="704876"/>
              <a:chOff x="2711819" y="797389"/>
              <a:chExt cx="776944" cy="704876"/>
            </a:xfrm>
          </p:grpSpPr>
          <p:pic>
            <p:nvPicPr>
              <p:cNvPr id="46" name="Picture 45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28671" y="797389"/>
                <a:ext cx="419682" cy="419682"/>
              </a:xfrm>
              <a:prstGeom prst="rect">
                <a:avLst/>
              </a:prstGeom>
            </p:spPr>
          </p:pic>
          <p:sp>
            <p:nvSpPr>
              <p:cNvPr id="48" name="TextBox 47"/>
              <p:cNvSpPr txBox="1"/>
              <p:nvPr/>
            </p:nvSpPr>
            <p:spPr>
              <a:xfrm>
                <a:off x="2711819" y="1225266"/>
                <a:ext cx="77694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Overview</a:t>
                </a:r>
                <a:endParaRPr lang="en-US" sz="1200" dirty="0"/>
              </a:p>
            </p:txBody>
          </p:sp>
        </p:grpSp>
      </p:grpSp>
      <p:sp>
        <p:nvSpPr>
          <p:cNvPr id="63" name="TextBox 62"/>
          <p:cNvSpPr txBox="1"/>
          <p:nvPr/>
        </p:nvSpPr>
        <p:spPr>
          <a:xfrm>
            <a:off x="6862623" y="1195259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. . .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75" name="Group 74"/>
          <p:cNvGrpSpPr/>
          <p:nvPr/>
        </p:nvGrpSpPr>
        <p:grpSpPr>
          <a:xfrm>
            <a:off x="0" y="0"/>
            <a:ext cx="2658794" cy="6858000"/>
            <a:chOff x="0" y="0"/>
            <a:chExt cx="2658794" cy="6858000"/>
          </a:xfrm>
        </p:grpSpPr>
        <p:sp>
          <p:nvSpPr>
            <p:cNvPr id="76" name="Rectangle 75"/>
            <p:cNvSpPr/>
            <p:nvPr/>
          </p:nvSpPr>
          <p:spPr>
            <a:xfrm>
              <a:off x="0" y="0"/>
              <a:ext cx="2658794" cy="685800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532608" y="956602"/>
              <a:ext cx="15935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Create New Project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532608" y="1162781"/>
              <a:ext cx="9877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Project List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299534" y="695196"/>
              <a:ext cx="17223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Project Management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299534" y="1567751"/>
              <a:ext cx="15440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User Management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532608" y="1810446"/>
              <a:ext cx="14153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Create New User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532608" y="2016625"/>
              <a:ext cx="8094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User List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299534" y="3072867"/>
              <a:ext cx="9992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System Log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299534" y="3394448"/>
              <a:ext cx="6957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Setting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299534" y="2317763"/>
              <a:ext cx="16289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Client Management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532608" y="2560458"/>
              <a:ext cx="15002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Create New Client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532608" y="2766637"/>
              <a:ext cx="8943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Client List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46702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Oval 46"/>
          <p:cNvSpPr/>
          <p:nvPr/>
        </p:nvSpPr>
        <p:spPr>
          <a:xfrm>
            <a:off x="11537797" y="196987"/>
            <a:ext cx="420842" cy="420842"/>
          </a:xfrm>
          <a:prstGeom prst="ellipse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2782884" y="1650337"/>
            <a:ext cx="9175755" cy="494096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84" name="TextBox 83"/>
          <p:cNvSpPr txBox="1"/>
          <p:nvPr/>
        </p:nvSpPr>
        <p:spPr>
          <a:xfrm>
            <a:off x="5756309" y="2346756"/>
            <a:ext cx="20178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1">
                    <a:lumMod val="75000"/>
                  </a:schemeClr>
                </a:solidFill>
              </a:rPr>
              <a:t>Status List :  Department</a:t>
            </a:r>
            <a:endParaRPr 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82" name="Straight Connector 81"/>
          <p:cNvCxnSpPr/>
          <p:nvPr/>
        </p:nvCxnSpPr>
        <p:spPr>
          <a:xfrm>
            <a:off x="2878280" y="2669465"/>
            <a:ext cx="87041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2878280" y="2975311"/>
            <a:ext cx="87041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4079853" y="2710933"/>
            <a:ext cx="14521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Status Name</a:t>
            </a:r>
            <a:endParaRPr lang="en-US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8113454" y="2709459"/>
            <a:ext cx="1123178" cy="278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Starting Date</a:t>
            </a:r>
            <a:endParaRPr lang="en-US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10861714" y="1225269"/>
            <a:ext cx="6760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Options</a:t>
            </a:r>
            <a:endParaRPr lang="en-US" sz="1200" dirty="0"/>
          </a:p>
        </p:txBody>
      </p:sp>
      <p:sp>
        <p:nvSpPr>
          <p:cNvPr id="34" name="Rectangle 33"/>
          <p:cNvSpPr/>
          <p:nvPr/>
        </p:nvSpPr>
        <p:spPr>
          <a:xfrm>
            <a:off x="3419775" y="2036734"/>
            <a:ext cx="2837690" cy="3030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35" name="TextBox 34"/>
          <p:cNvSpPr txBox="1"/>
          <p:nvPr/>
        </p:nvSpPr>
        <p:spPr>
          <a:xfrm>
            <a:off x="4093879" y="1785721"/>
            <a:ext cx="1482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Select Department</a:t>
            </a:r>
            <a:endParaRPr 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9134720" y="2709459"/>
            <a:ext cx="1123178" cy="278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Ending Date</a:t>
            </a:r>
            <a:endParaRPr lang="en-US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0155986" y="2709459"/>
            <a:ext cx="1123178" cy="278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Moderator</a:t>
            </a:r>
            <a:endParaRPr lang="en-US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079853" y="2989191"/>
            <a:ext cx="14521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Status Name</a:t>
            </a:r>
            <a:endParaRPr lang="en-US" sz="10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8138854" y="2987717"/>
            <a:ext cx="11231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Starting Date</a:t>
            </a:r>
            <a:endParaRPr lang="en-US" sz="10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9160120" y="2987717"/>
            <a:ext cx="11231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Ending Date</a:t>
            </a:r>
            <a:endParaRPr lang="en-US" sz="10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10181386" y="2987717"/>
            <a:ext cx="11231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Moderator</a:t>
            </a:r>
            <a:endParaRPr lang="en-US" sz="10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4232253" y="3179691"/>
            <a:ext cx="14521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Status Name</a:t>
            </a:r>
            <a:endParaRPr lang="en-US" sz="10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8138854" y="3178217"/>
            <a:ext cx="11231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Starting Date</a:t>
            </a:r>
            <a:endParaRPr lang="en-US" sz="10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9160120" y="3178217"/>
            <a:ext cx="11231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Ending Date</a:t>
            </a:r>
            <a:endParaRPr lang="en-US" sz="10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10181386" y="3178217"/>
            <a:ext cx="11231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Moderator</a:t>
            </a:r>
            <a:endParaRPr lang="en-US" sz="10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4384653" y="3395591"/>
            <a:ext cx="14521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Status Name</a:t>
            </a:r>
            <a:endParaRPr lang="en-US" sz="10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8151554" y="3394117"/>
            <a:ext cx="11231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Starting Date</a:t>
            </a:r>
            <a:endParaRPr lang="en-US" sz="10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9172820" y="3394117"/>
            <a:ext cx="11231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Ending Date</a:t>
            </a:r>
            <a:endParaRPr lang="en-US" sz="10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10194086" y="3394117"/>
            <a:ext cx="11231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Moderator</a:t>
            </a:r>
            <a:endParaRPr lang="en-US" sz="10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4384653" y="3598791"/>
            <a:ext cx="14521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Status Name</a:t>
            </a:r>
            <a:endParaRPr lang="en-US" sz="10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8151554" y="3597317"/>
            <a:ext cx="11231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Starting Date</a:t>
            </a:r>
            <a:endParaRPr lang="en-US" sz="10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9172820" y="3597317"/>
            <a:ext cx="11231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Ending Date</a:t>
            </a:r>
            <a:endParaRPr lang="en-US" sz="10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10194086" y="3597317"/>
            <a:ext cx="11231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Moderator</a:t>
            </a:r>
            <a:endParaRPr lang="en-US" sz="1000" b="1" dirty="0"/>
          </a:p>
        </p:txBody>
      </p:sp>
      <p:pic>
        <p:nvPicPr>
          <p:cNvPr id="59" name="Picture 5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2971" y="3469821"/>
            <a:ext cx="102686" cy="102686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2971" y="3679068"/>
            <a:ext cx="102686" cy="102686"/>
          </a:xfrm>
          <a:prstGeom prst="rect">
            <a:avLst/>
          </a:prstGeom>
        </p:spPr>
      </p:pic>
      <p:sp>
        <p:nvSpPr>
          <p:cNvPr id="61" name="TextBox 60"/>
          <p:cNvSpPr txBox="1"/>
          <p:nvPr/>
        </p:nvSpPr>
        <p:spPr>
          <a:xfrm>
            <a:off x="3245388" y="2683889"/>
            <a:ext cx="3275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SL</a:t>
            </a:r>
            <a:endParaRPr lang="en-US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244102" y="2987718"/>
            <a:ext cx="3903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1</a:t>
            </a:r>
            <a:endParaRPr lang="en-US" sz="1000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3244102" y="3178217"/>
            <a:ext cx="3903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1.1</a:t>
            </a:r>
            <a:endParaRPr lang="en-US" sz="1000" b="1" dirty="0"/>
          </a:p>
        </p:txBody>
      </p:sp>
      <p:sp>
        <p:nvSpPr>
          <p:cNvPr id="64" name="TextBox 63"/>
          <p:cNvSpPr txBox="1"/>
          <p:nvPr/>
        </p:nvSpPr>
        <p:spPr>
          <a:xfrm>
            <a:off x="3256802" y="3394117"/>
            <a:ext cx="4973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1.1.1</a:t>
            </a:r>
            <a:endParaRPr lang="en-US" sz="1000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3256802" y="3597317"/>
            <a:ext cx="4641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1.1.2</a:t>
            </a:r>
            <a:endParaRPr lang="en-US" sz="10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3821279" y="2987718"/>
            <a:ext cx="3903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-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821279" y="3178217"/>
            <a:ext cx="3903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 </a:t>
            </a:r>
            <a:r>
              <a:rPr lang="en-US" sz="1000" b="1" dirty="0" smtClean="0"/>
              <a:t>   -</a:t>
            </a:r>
            <a:endParaRPr lang="en-US" sz="1000" b="1" dirty="0"/>
          </a:p>
        </p:txBody>
      </p:sp>
      <p:sp>
        <p:nvSpPr>
          <p:cNvPr id="70" name="Oval 69"/>
          <p:cNvSpPr/>
          <p:nvPr/>
        </p:nvSpPr>
        <p:spPr>
          <a:xfrm>
            <a:off x="2959128" y="3075984"/>
            <a:ext cx="108730" cy="10873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2959128" y="3246962"/>
            <a:ext cx="108730" cy="10873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2959128" y="3474123"/>
            <a:ext cx="108730" cy="10873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2959128" y="3645101"/>
            <a:ext cx="108730" cy="10873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5605" y="3751598"/>
            <a:ext cx="5708710" cy="2461771"/>
          </a:xfrm>
          <a:prstGeom prst="rect">
            <a:avLst/>
          </a:prstGeom>
        </p:spPr>
      </p:pic>
      <p:grpSp>
        <p:nvGrpSpPr>
          <p:cNvPr id="74" name="Group 73"/>
          <p:cNvGrpSpPr/>
          <p:nvPr/>
        </p:nvGrpSpPr>
        <p:grpSpPr>
          <a:xfrm>
            <a:off x="3365959" y="708097"/>
            <a:ext cx="7427174" cy="704879"/>
            <a:chOff x="3365959" y="708097"/>
            <a:chExt cx="7427174" cy="704879"/>
          </a:xfrm>
        </p:grpSpPr>
        <p:grpSp>
          <p:nvGrpSpPr>
            <p:cNvPr id="75" name="Group 74"/>
            <p:cNvGrpSpPr/>
            <p:nvPr/>
          </p:nvGrpSpPr>
          <p:grpSpPr>
            <a:xfrm>
              <a:off x="6809921" y="793237"/>
              <a:ext cx="569323" cy="619739"/>
              <a:chOff x="5672875" y="882529"/>
              <a:chExt cx="569323" cy="619739"/>
            </a:xfrm>
          </p:grpSpPr>
          <p:sp>
            <p:nvSpPr>
              <p:cNvPr id="100" name="TextBox 99"/>
              <p:cNvSpPr txBox="1"/>
              <p:nvPr/>
            </p:nvSpPr>
            <p:spPr>
              <a:xfrm>
                <a:off x="5672875" y="1225269"/>
                <a:ext cx="56932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Status</a:t>
                </a:r>
                <a:endParaRPr lang="en-US" sz="1200" dirty="0"/>
              </a:p>
            </p:txBody>
          </p:sp>
          <p:pic>
            <p:nvPicPr>
              <p:cNvPr id="101" name="Picture 100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96335" y="882529"/>
                <a:ext cx="329241" cy="329241"/>
              </a:xfrm>
              <a:prstGeom prst="rect">
                <a:avLst/>
              </a:prstGeom>
            </p:spPr>
          </p:pic>
        </p:grpSp>
        <p:grpSp>
          <p:nvGrpSpPr>
            <p:cNvPr id="76" name="Group 75"/>
            <p:cNvGrpSpPr/>
            <p:nvPr/>
          </p:nvGrpSpPr>
          <p:grpSpPr>
            <a:xfrm>
              <a:off x="5421398" y="828978"/>
              <a:ext cx="1005596" cy="583998"/>
              <a:chOff x="4487983" y="918270"/>
              <a:chExt cx="1005596" cy="583998"/>
            </a:xfrm>
          </p:grpSpPr>
          <p:sp>
            <p:nvSpPr>
              <p:cNvPr id="98" name="TextBox 97"/>
              <p:cNvSpPr txBox="1"/>
              <p:nvPr/>
            </p:nvSpPr>
            <p:spPr>
              <a:xfrm>
                <a:off x="4487983" y="1225269"/>
                <a:ext cx="100559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Departments</a:t>
                </a:r>
                <a:endParaRPr lang="en-US" sz="1200" dirty="0"/>
              </a:p>
            </p:txBody>
          </p:sp>
          <p:pic>
            <p:nvPicPr>
              <p:cNvPr id="99" name="Picture 98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65967" y="918270"/>
                <a:ext cx="246800" cy="246800"/>
              </a:xfrm>
              <a:prstGeom prst="rect">
                <a:avLst/>
              </a:prstGeom>
            </p:spPr>
          </p:pic>
        </p:grpSp>
        <p:grpSp>
          <p:nvGrpSpPr>
            <p:cNvPr id="77" name="Group 76"/>
            <p:cNvGrpSpPr/>
            <p:nvPr/>
          </p:nvGrpSpPr>
          <p:grpSpPr>
            <a:xfrm>
              <a:off x="9890257" y="840148"/>
              <a:ext cx="902876" cy="527154"/>
              <a:chOff x="8408864" y="975111"/>
              <a:chExt cx="902876" cy="527154"/>
            </a:xfrm>
          </p:grpSpPr>
          <p:sp>
            <p:nvSpPr>
              <p:cNvPr id="96" name="TextBox 95"/>
              <p:cNvSpPr txBox="1"/>
              <p:nvPr/>
            </p:nvSpPr>
            <p:spPr>
              <a:xfrm>
                <a:off x="8408864" y="1225266"/>
                <a:ext cx="90287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Edit Project</a:t>
                </a:r>
                <a:endParaRPr lang="en-US" sz="1200" dirty="0"/>
              </a:p>
            </p:txBody>
          </p:sp>
          <p:pic>
            <p:nvPicPr>
              <p:cNvPr id="97" name="Picture 96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60747" y="975111"/>
                <a:ext cx="235319" cy="235319"/>
              </a:xfrm>
              <a:prstGeom prst="rect">
                <a:avLst/>
              </a:prstGeom>
            </p:spPr>
          </p:pic>
        </p:grpSp>
        <p:grpSp>
          <p:nvGrpSpPr>
            <p:cNvPr id="78" name="Group 77"/>
            <p:cNvGrpSpPr/>
            <p:nvPr/>
          </p:nvGrpSpPr>
          <p:grpSpPr>
            <a:xfrm>
              <a:off x="4525830" y="708097"/>
              <a:ext cx="512641" cy="704879"/>
              <a:chOff x="3632299" y="797389"/>
              <a:chExt cx="512641" cy="704879"/>
            </a:xfrm>
          </p:grpSpPr>
          <p:sp>
            <p:nvSpPr>
              <p:cNvPr id="94" name="TextBox 93"/>
              <p:cNvSpPr txBox="1"/>
              <p:nvPr/>
            </p:nvSpPr>
            <p:spPr>
              <a:xfrm>
                <a:off x="3632299" y="1225269"/>
                <a:ext cx="51264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Tasks</a:t>
                </a:r>
                <a:endParaRPr lang="en-US" sz="1200" dirty="0"/>
              </a:p>
            </p:txBody>
          </p:sp>
          <p:pic>
            <p:nvPicPr>
              <p:cNvPr id="95" name="Picture 94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14330" y="797389"/>
                <a:ext cx="419682" cy="419682"/>
              </a:xfrm>
              <a:prstGeom prst="rect">
                <a:avLst/>
              </a:prstGeom>
            </p:spPr>
          </p:pic>
        </p:grpSp>
        <p:grpSp>
          <p:nvGrpSpPr>
            <p:cNvPr id="83" name="Group 82"/>
            <p:cNvGrpSpPr/>
            <p:nvPr/>
          </p:nvGrpSpPr>
          <p:grpSpPr>
            <a:xfrm>
              <a:off x="7762171" y="804267"/>
              <a:ext cx="829138" cy="608709"/>
              <a:chOff x="6484089" y="893559"/>
              <a:chExt cx="829138" cy="608709"/>
            </a:xfrm>
          </p:grpSpPr>
          <p:sp>
            <p:nvSpPr>
              <p:cNvPr id="92" name="TextBox 91"/>
              <p:cNvSpPr txBox="1"/>
              <p:nvPr/>
            </p:nvSpPr>
            <p:spPr>
              <a:xfrm>
                <a:off x="6484089" y="1225269"/>
                <a:ext cx="82913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Dept. Task</a:t>
                </a:r>
                <a:endParaRPr lang="en-US" sz="1200" dirty="0"/>
              </a:p>
            </p:txBody>
          </p:sp>
          <p:pic>
            <p:nvPicPr>
              <p:cNvPr id="93" name="Picture 92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30278" y="893559"/>
                <a:ext cx="331709" cy="331709"/>
              </a:xfrm>
              <a:prstGeom prst="rect">
                <a:avLst/>
              </a:prstGeom>
            </p:spPr>
          </p:pic>
        </p:grpSp>
        <p:grpSp>
          <p:nvGrpSpPr>
            <p:cNvPr id="86" name="Group 85"/>
            <p:cNvGrpSpPr/>
            <p:nvPr/>
          </p:nvGrpSpPr>
          <p:grpSpPr>
            <a:xfrm>
              <a:off x="8974236" y="845021"/>
              <a:ext cx="533095" cy="567952"/>
              <a:chOff x="7517717" y="934313"/>
              <a:chExt cx="533095" cy="567952"/>
            </a:xfrm>
          </p:grpSpPr>
          <p:pic>
            <p:nvPicPr>
              <p:cNvPr id="90" name="Picture 89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57826" y="934313"/>
                <a:ext cx="316920" cy="316920"/>
              </a:xfrm>
              <a:prstGeom prst="rect">
                <a:avLst/>
              </a:prstGeom>
            </p:spPr>
          </p:pic>
          <p:sp>
            <p:nvSpPr>
              <p:cNvPr id="91" name="TextBox 90"/>
              <p:cNvSpPr txBox="1"/>
              <p:nvPr/>
            </p:nvSpPr>
            <p:spPr>
              <a:xfrm>
                <a:off x="7517717" y="1225266"/>
                <a:ext cx="53309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Users</a:t>
                </a:r>
                <a:endParaRPr lang="en-US" sz="1200" dirty="0"/>
              </a:p>
            </p:txBody>
          </p:sp>
        </p:grpSp>
        <p:grpSp>
          <p:nvGrpSpPr>
            <p:cNvPr id="87" name="Group 86"/>
            <p:cNvGrpSpPr/>
            <p:nvPr/>
          </p:nvGrpSpPr>
          <p:grpSpPr>
            <a:xfrm>
              <a:off x="3365959" y="708097"/>
              <a:ext cx="776944" cy="704876"/>
              <a:chOff x="2711819" y="797389"/>
              <a:chExt cx="776944" cy="704876"/>
            </a:xfrm>
          </p:grpSpPr>
          <p:pic>
            <p:nvPicPr>
              <p:cNvPr id="88" name="Picture 87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28671" y="797389"/>
                <a:ext cx="419682" cy="419682"/>
              </a:xfrm>
              <a:prstGeom prst="rect">
                <a:avLst/>
              </a:prstGeom>
            </p:spPr>
          </p:pic>
          <p:sp>
            <p:nvSpPr>
              <p:cNvPr id="89" name="TextBox 88"/>
              <p:cNvSpPr txBox="1"/>
              <p:nvPr/>
            </p:nvSpPr>
            <p:spPr>
              <a:xfrm>
                <a:off x="2711819" y="1225266"/>
                <a:ext cx="77694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Overview</a:t>
                </a:r>
                <a:endParaRPr lang="en-US" sz="1200" dirty="0"/>
              </a:p>
            </p:txBody>
          </p:sp>
        </p:grpSp>
      </p:grpSp>
      <p:sp>
        <p:nvSpPr>
          <p:cNvPr id="102" name="TextBox 101"/>
          <p:cNvSpPr txBox="1"/>
          <p:nvPr/>
        </p:nvSpPr>
        <p:spPr>
          <a:xfrm>
            <a:off x="7951187" y="1195259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. . .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79" name="Group 78"/>
          <p:cNvGrpSpPr/>
          <p:nvPr/>
        </p:nvGrpSpPr>
        <p:grpSpPr>
          <a:xfrm>
            <a:off x="0" y="0"/>
            <a:ext cx="2658794" cy="6858000"/>
            <a:chOff x="0" y="0"/>
            <a:chExt cx="2658794" cy="6858000"/>
          </a:xfrm>
        </p:grpSpPr>
        <p:sp>
          <p:nvSpPr>
            <p:cNvPr id="80" name="Rectangle 79"/>
            <p:cNvSpPr/>
            <p:nvPr/>
          </p:nvSpPr>
          <p:spPr>
            <a:xfrm>
              <a:off x="0" y="0"/>
              <a:ext cx="2658794" cy="685800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532608" y="956602"/>
              <a:ext cx="15935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Create New Project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532608" y="1162781"/>
              <a:ext cx="9877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Project List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299534" y="695196"/>
              <a:ext cx="17223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Project Management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299534" y="1567751"/>
              <a:ext cx="15440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User Management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532608" y="1810446"/>
              <a:ext cx="14153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Create New User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532608" y="2016625"/>
              <a:ext cx="8094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User List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299534" y="3072867"/>
              <a:ext cx="9992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System Log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299534" y="3394448"/>
              <a:ext cx="6957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Setting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299534" y="2317763"/>
              <a:ext cx="16289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Client Management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532608" y="2560458"/>
              <a:ext cx="15002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Create New Client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532608" y="2766637"/>
              <a:ext cx="8943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Client List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7113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Oval 46"/>
          <p:cNvSpPr/>
          <p:nvPr/>
        </p:nvSpPr>
        <p:spPr>
          <a:xfrm>
            <a:off x="11537797" y="196987"/>
            <a:ext cx="420842" cy="420842"/>
          </a:xfrm>
          <a:prstGeom prst="ellipse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2782884" y="1650337"/>
            <a:ext cx="5904191" cy="451823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50" name="Rectangle 49"/>
          <p:cNvSpPr/>
          <p:nvPr/>
        </p:nvSpPr>
        <p:spPr>
          <a:xfrm>
            <a:off x="8780323" y="1650337"/>
            <a:ext cx="3178316" cy="31538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79" name="TextBox 78"/>
          <p:cNvSpPr txBox="1"/>
          <p:nvPr/>
        </p:nvSpPr>
        <p:spPr>
          <a:xfrm>
            <a:off x="9634018" y="1729469"/>
            <a:ext cx="1047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u="sng" dirty="0" smtClean="0"/>
              <a:t>Assign User</a:t>
            </a:r>
            <a:endParaRPr lang="en-US" sz="1400" b="1" u="sng" dirty="0"/>
          </a:p>
        </p:txBody>
      </p:sp>
      <p:sp>
        <p:nvSpPr>
          <p:cNvPr id="80" name="Rounded Rectangle 79"/>
          <p:cNvSpPr/>
          <p:nvPr/>
        </p:nvSpPr>
        <p:spPr>
          <a:xfrm flipH="1">
            <a:off x="10339943" y="4452844"/>
            <a:ext cx="653174" cy="2480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Discard</a:t>
            </a:r>
            <a:endParaRPr lang="en-US" sz="1000" b="1" dirty="0"/>
          </a:p>
        </p:txBody>
      </p:sp>
      <p:sp>
        <p:nvSpPr>
          <p:cNvPr id="81" name="Rounded Rectangle 80"/>
          <p:cNvSpPr/>
          <p:nvPr/>
        </p:nvSpPr>
        <p:spPr>
          <a:xfrm flipH="1">
            <a:off x="11031543" y="4452844"/>
            <a:ext cx="782178" cy="223084"/>
          </a:xfrm>
          <a:prstGeom prst="roundRect">
            <a:avLst/>
          </a:prstGeom>
          <a:solidFill>
            <a:srgbClr val="00FF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Save</a:t>
            </a:r>
            <a:endParaRPr lang="en-US" sz="1000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4980123" y="1699648"/>
            <a:ext cx="1384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1">
                    <a:lumMod val="75000"/>
                  </a:schemeClr>
                </a:solidFill>
              </a:rPr>
              <a:t>Department List</a:t>
            </a:r>
            <a:endParaRPr 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82" name="Straight Connector 81"/>
          <p:cNvCxnSpPr/>
          <p:nvPr/>
        </p:nvCxnSpPr>
        <p:spPr>
          <a:xfrm>
            <a:off x="2878281" y="2022357"/>
            <a:ext cx="56757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2878281" y="2328203"/>
            <a:ext cx="56757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2975818" y="2064901"/>
            <a:ext cx="14521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Users Name</a:t>
            </a:r>
            <a:endParaRPr lang="en-US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154" name="Picture 15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1636" y="1780098"/>
            <a:ext cx="205837" cy="205837"/>
          </a:xfrm>
          <a:prstGeom prst="rect">
            <a:avLst/>
          </a:prstGeom>
        </p:spPr>
      </p:pic>
      <p:sp>
        <p:nvSpPr>
          <p:cNvPr id="118" name="Rectangle 117"/>
          <p:cNvSpPr/>
          <p:nvPr/>
        </p:nvSpPr>
        <p:spPr>
          <a:xfrm>
            <a:off x="8950636" y="2457560"/>
            <a:ext cx="2837690" cy="3030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19" name="TextBox 118"/>
          <p:cNvSpPr txBox="1"/>
          <p:nvPr/>
        </p:nvSpPr>
        <p:spPr>
          <a:xfrm>
            <a:off x="8921360" y="2206547"/>
            <a:ext cx="1482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Assign User Role </a:t>
            </a:r>
            <a:endParaRPr lang="en-US" sz="1200" dirty="0"/>
          </a:p>
        </p:txBody>
      </p:sp>
      <p:sp>
        <p:nvSpPr>
          <p:cNvPr id="120" name="Rectangle 119"/>
          <p:cNvSpPr/>
          <p:nvPr/>
        </p:nvSpPr>
        <p:spPr>
          <a:xfrm>
            <a:off x="8950636" y="3117183"/>
            <a:ext cx="2837690" cy="3030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21" name="TextBox 120"/>
          <p:cNvSpPr txBox="1"/>
          <p:nvPr/>
        </p:nvSpPr>
        <p:spPr>
          <a:xfrm>
            <a:off x="8921360" y="2866170"/>
            <a:ext cx="1482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Department Name</a:t>
            </a:r>
            <a:endParaRPr lang="en-US" sz="1200" dirty="0"/>
          </a:p>
        </p:txBody>
      </p:sp>
      <p:sp>
        <p:nvSpPr>
          <p:cNvPr id="34" name="Rectangle 33"/>
          <p:cNvSpPr/>
          <p:nvPr/>
        </p:nvSpPr>
        <p:spPr>
          <a:xfrm>
            <a:off x="8950636" y="3785852"/>
            <a:ext cx="2837690" cy="3030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35" name="TextBox 34"/>
          <p:cNvSpPr txBox="1"/>
          <p:nvPr/>
        </p:nvSpPr>
        <p:spPr>
          <a:xfrm>
            <a:off x="8921360" y="3534839"/>
            <a:ext cx="1482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Select User</a:t>
            </a:r>
            <a:endParaRPr 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6848273" y="2063825"/>
            <a:ext cx="14521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Department Name</a:t>
            </a:r>
            <a:endParaRPr lang="en-US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807845" y="2063825"/>
            <a:ext cx="14521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Users Role</a:t>
            </a:r>
            <a:endParaRPr lang="en-US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3365959" y="708097"/>
            <a:ext cx="7427174" cy="704879"/>
            <a:chOff x="3365959" y="708097"/>
            <a:chExt cx="7427174" cy="704879"/>
          </a:xfrm>
        </p:grpSpPr>
        <p:grpSp>
          <p:nvGrpSpPr>
            <p:cNvPr id="39" name="Group 38"/>
            <p:cNvGrpSpPr/>
            <p:nvPr/>
          </p:nvGrpSpPr>
          <p:grpSpPr>
            <a:xfrm>
              <a:off x="6809921" y="793237"/>
              <a:ext cx="569323" cy="619739"/>
              <a:chOff x="5672875" y="882529"/>
              <a:chExt cx="569323" cy="619739"/>
            </a:xfrm>
          </p:grpSpPr>
          <p:sp>
            <p:nvSpPr>
              <p:cNvPr id="61" name="TextBox 60"/>
              <p:cNvSpPr txBox="1"/>
              <p:nvPr/>
            </p:nvSpPr>
            <p:spPr>
              <a:xfrm>
                <a:off x="5672875" y="1225269"/>
                <a:ext cx="56932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Status</a:t>
                </a:r>
                <a:endParaRPr lang="en-US" sz="1200" dirty="0"/>
              </a:p>
            </p:txBody>
          </p:sp>
          <p:pic>
            <p:nvPicPr>
              <p:cNvPr id="62" name="Picture 61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96335" y="882529"/>
                <a:ext cx="329241" cy="329241"/>
              </a:xfrm>
              <a:prstGeom prst="rect">
                <a:avLst/>
              </a:prstGeom>
            </p:spPr>
          </p:pic>
        </p:grpSp>
        <p:grpSp>
          <p:nvGrpSpPr>
            <p:cNvPr id="40" name="Group 39"/>
            <p:cNvGrpSpPr/>
            <p:nvPr/>
          </p:nvGrpSpPr>
          <p:grpSpPr>
            <a:xfrm>
              <a:off x="5421398" y="828978"/>
              <a:ext cx="1005596" cy="583998"/>
              <a:chOff x="4487983" y="918270"/>
              <a:chExt cx="1005596" cy="583998"/>
            </a:xfrm>
          </p:grpSpPr>
          <p:sp>
            <p:nvSpPr>
              <p:cNvPr id="59" name="TextBox 58"/>
              <p:cNvSpPr txBox="1"/>
              <p:nvPr/>
            </p:nvSpPr>
            <p:spPr>
              <a:xfrm>
                <a:off x="4487983" y="1225269"/>
                <a:ext cx="100559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Departments</a:t>
                </a:r>
                <a:endParaRPr lang="en-US" sz="1200" dirty="0"/>
              </a:p>
            </p:txBody>
          </p:sp>
          <p:pic>
            <p:nvPicPr>
              <p:cNvPr id="60" name="Picture 59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65967" y="918270"/>
                <a:ext cx="246800" cy="246800"/>
              </a:xfrm>
              <a:prstGeom prst="rect">
                <a:avLst/>
              </a:prstGeom>
            </p:spPr>
          </p:pic>
        </p:grpSp>
        <p:grpSp>
          <p:nvGrpSpPr>
            <p:cNvPr id="41" name="Group 40"/>
            <p:cNvGrpSpPr/>
            <p:nvPr/>
          </p:nvGrpSpPr>
          <p:grpSpPr>
            <a:xfrm>
              <a:off x="9890257" y="840148"/>
              <a:ext cx="902876" cy="527154"/>
              <a:chOff x="8408864" y="975111"/>
              <a:chExt cx="902876" cy="527154"/>
            </a:xfrm>
          </p:grpSpPr>
          <p:sp>
            <p:nvSpPr>
              <p:cNvPr id="57" name="TextBox 56"/>
              <p:cNvSpPr txBox="1"/>
              <p:nvPr/>
            </p:nvSpPr>
            <p:spPr>
              <a:xfrm>
                <a:off x="8408864" y="1225266"/>
                <a:ext cx="90287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Edit Project</a:t>
                </a:r>
                <a:endParaRPr lang="en-US" sz="1200" dirty="0"/>
              </a:p>
            </p:txBody>
          </p:sp>
          <p:pic>
            <p:nvPicPr>
              <p:cNvPr id="58" name="Picture 57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60747" y="975111"/>
                <a:ext cx="235319" cy="235319"/>
              </a:xfrm>
              <a:prstGeom prst="rect">
                <a:avLst/>
              </a:prstGeom>
            </p:spPr>
          </p:pic>
        </p:grpSp>
        <p:grpSp>
          <p:nvGrpSpPr>
            <p:cNvPr id="42" name="Group 41"/>
            <p:cNvGrpSpPr/>
            <p:nvPr/>
          </p:nvGrpSpPr>
          <p:grpSpPr>
            <a:xfrm>
              <a:off x="4525830" y="708097"/>
              <a:ext cx="512641" cy="704879"/>
              <a:chOff x="3632299" y="797389"/>
              <a:chExt cx="512641" cy="704879"/>
            </a:xfrm>
          </p:grpSpPr>
          <p:sp>
            <p:nvSpPr>
              <p:cNvPr id="55" name="TextBox 54"/>
              <p:cNvSpPr txBox="1"/>
              <p:nvPr/>
            </p:nvSpPr>
            <p:spPr>
              <a:xfrm>
                <a:off x="3632299" y="1225269"/>
                <a:ext cx="51264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Tasks</a:t>
                </a:r>
                <a:endParaRPr lang="en-US" sz="1200" dirty="0"/>
              </a:p>
            </p:txBody>
          </p:sp>
          <p:pic>
            <p:nvPicPr>
              <p:cNvPr id="56" name="Picture 55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14330" y="797389"/>
                <a:ext cx="419682" cy="419682"/>
              </a:xfrm>
              <a:prstGeom prst="rect">
                <a:avLst/>
              </a:prstGeom>
            </p:spPr>
          </p:pic>
        </p:grpSp>
        <p:grpSp>
          <p:nvGrpSpPr>
            <p:cNvPr id="43" name="Group 42"/>
            <p:cNvGrpSpPr/>
            <p:nvPr/>
          </p:nvGrpSpPr>
          <p:grpSpPr>
            <a:xfrm>
              <a:off x="7762171" y="804267"/>
              <a:ext cx="829138" cy="608709"/>
              <a:chOff x="6484089" y="893559"/>
              <a:chExt cx="829138" cy="608709"/>
            </a:xfrm>
          </p:grpSpPr>
          <p:sp>
            <p:nvSpPr>
              <p:cNvPr id="53" name="TextBox 52"/>
              <p:cNvSpPr txBox="1"/>
              <p:nvPr/>
            </p:nvSpPr>
            <p:spPr>
              <a:xfrm>
                <a:off x="6484089" y="1225269"/>
                <a:ext cx="82913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Dept. Task</a:t>
                </a:r>
                <a:endParaRPr lang="en-US" sz="1200" dirty="0"/>
              </a:p>
            </p:txBody>
          </p:sp>
          <p:pic>
            <p:nvPicPr>
              <p:cNvPr id="54" name="Picture 53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30278" y="893559"/>
                <a:ext cx="331709" cy="331709"/>
              </a:xfrm>
              <a:prstGeom prst="rect">
                <a:avLst/>
              </a:prstGeom>
            </p:spPr>
          </p:pic>
        </p:grpSp>
        <p:grpSp>
          <p:nvGrpSpPr>
            <p:cNvPr id="44" name="Group 43"/>
            <p:cNvGrpSpPr/>
            <p:nvPr/>
          </p:nvGrpSpPr>
          <p:grpSpPr>
            <a:xfrm>
              <a:off x="8974236" y="845021"/>
              <a:ext cx="533095" cy="567952"/>
              <a:chOff x="7517717" y="934313"/>
              <a:chExt cx="533095" cy="567952"/>
            </a:xfrm>
          </p:grpSpPr>
          <p:pic>
            <p:nvPicPr>
              <p:cNvPr id="51" name="Picture 50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57826" y="934313"/>
                <a:ext cx="316920" cy="316920"/>
              </a:xfrm>
              <a:prstGeom prst="rect">
                <a:avLst/>
              </a:prstGeom>
            </p:spPr>
          </p:pic>
          <p:sp>
            <p:nvSpPr>
              <p:cNvPr id="52" name="TextBox 51"/>
              <p:cNvSpPr txBox="1"/>
              <p:nvPr/>
            </p:nvSpPr>
            <p:spPr>
              <a:xfrm>
                <a:off x="7517717" y="1225266"/>
                <a:ext cx="53309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Users</a:t>
                </a:r>
                <a:endParaRPr lang="en-US" sz="1200" dirty="0"/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3365959" y="708097"/>
              <a:ext cx="776944" cy="704876"/>
              <a:chOff x="2711819" y="797389"/>
              <a:chExt cx="776944" cy="704876"/>
            </a:xfrm>
          </p:grpSpPr>
          <p:pic>
            <p:nvPicPr>
              <p:cNvPr id="46" name="Picture 45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28671" y="797389"/>
                <a:ext cx="419682" cy="419682"/>
              </a:xfrm>
              <a:prstGeom prst="rect">
                <a:avLst/>
              </a:prstGeom>
            </p:spPr>
          </p:pic>
          <p:sp>
            <p:nvSpPr>
              <p:cNvPr id="48" name="TextBox 47"/>
              <p:cNvSpPr txBox="1"/>
              <p:nvPr/>
            </p:nvSpPr>
            <p:spPr>
              <a:xfrm>
                <a:off x="2711819" y="1225266"/>
                <a:ext cx="77694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Overview</a:t>
                </a:r>
                <a:endParaRPr lang="en-US" sz="1200" dirty="0"/>
              </a:p>
            </p:txBody>
          </p:sp>
        </p:grpSp>
      </p:grpSp>
      <p:sp>
        <p:nvSpPr>
          <p:cNvPr id="63" name="TextBox 62"/>
          <p:cNvSpPr txBox="1"/>
          <p:nvPr/>
        </p:nvSpPr>
        <p:spPr>
          <a:xfrm>
            <a:off x="9010733" y="1195259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. . .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75" name="Group 74"/>
          <p:cNvGrpSpPr/>
          <p:nvPr/>
        </p:nvGrpSpPr>
        <p:grpSpPr>
          <a:xfrm>
            <a:off x="0" y="0"/>
            <a:ext cx="2658794" cy="6858000"/>
            <a:chOff x="0" y="0"/>
            <a:chExt cx="2658794" cy="6858000"/>
          </a:xfrm>
        </p:grpSpPr>
        <p:sp>
          <p:nvSpPr>
            <p:cNvPr id="76" name="Rectangle 75"/>
            <p:cNvSpPr/>
            <p:nvPr/>
          </p:nvSpPr>
          <p:spPr>
            <a:xfrm>
              <a:off x="0" y="0"/>
              <a:ext cx="2658794" cy="685800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532608" y="956602"/>
              <a:ext cx="15935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Create New Project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532608" y="1162781"/>
              <a:ext cx="9877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Project List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299534" y="695196"/>
              <a:ext cx="17223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Project Management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299534" y="1567751"/>
              <a:ext cx="15440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User Management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532608" y="1810446"/>
              <a:ext cx="14153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Create New User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532608" y="2016625"/>
              <a:ext cx="8094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User List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299534" y="3072867"/>
              <a:ext cx="9992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System Log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299534" y="3394448"/>
              <a:ext cx="6957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Setting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299534" y="2317763"/>
              <a:ext cx="16289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Client Management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532608" y="2560458"/>
              <a:ext cx="15002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Create New Client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532608" y="2766637"/>
              <a:ext cx="8943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Client List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4787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Oval 46"/>
          <p:cNvSpPr/>
          <p:nvPr/>
        </p:nvSpPr>
        <p:spPr>
          <a:xfrm>
            <a:off x="11537797" y="196987"/>
            <a:ext cx="420842" cy="420842"/>
          </a:xfrm>
          <a:prstGeom prst="ellipse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104211" y="787784"/>
            <a:ext cx="7867395" cy="3816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59" name="TextBox 58"/>
          <p:cNvSpPr txBox="1"/>
          <p:nvPr/>
        </p:nvSpPr>
        <p:spPr>
          <a:xfrm>
            <a:off x="2869259" y="829990"/>
            <a:ext cx="11756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Project Name</a:t>
            </a:r>
            <a:endParaRPr lang="en-US" sz="1400" dirty="0"/>
          </a:p>
        </p:txBody>
      </p:sp>
      <p:sp>
        <p:nvSpPr>
          <p:cNvPr id="65" name="TextBox 64"/>
          <p:cNvSpPr txBox="1"/>
          <p:nvPr/>
        </p:nvSpPr>
        <p:spPr>
          <a:xfrm>
            <a:off x="2869259" y="1293366"/>
            <a:ext cx="10691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Package No.</a:t>
            </a:r>
            <a:endParaRPr lang="en-US" sz="1400" dirty="0"/>
          </a:p>
        </p:txBody>
      </p:sp>
      <p:sp>
        <p:nvSpPr>
          <p:cNvPr id="74" name="TextBox 73"/>
          <p:cNvSpPr txBox="1"/>
          <p:nvPr/>
        </p:nvSpPr>
        <p:spPr>
          <a:xfrm>
            <a:off x="5576779" y="1293366"/>
            <a:ext cx="5443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Zone</a:t>
            </a:r>
            <a:endParaRPr lang="en-US" sz="1400" dirty="0"/>
          </a:p>
        </p:txBody>
      </p:sp>
      <p:sp>
        <p:nvSpPr>
          <p:cNvPr id="77" name="TextBox 76"/>
          <p:cNvSpPr txBox="1"/>
          <p:nvPr/>
        </p:nvSpPr>
        <p:spPr>
          <a:xfrm>
            <a:off x="2869259" y="2215659"/>
            <a:ext cx="12349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Project Owner</a:t>
            </a:r>
            <a:endParaRPr lang="en-US" sz="1400" dirty="0"/>
          </a:p>
        </p:txBody>
      </p:sp>
      <p:sp>
        <p:nvSpPr>
          <p:cNvPr id="83" name="TextBox 82"/>
          <p:cNvSpPr txBox="1"/>
          <p:nvPr/>
        </p:nvSpPr>
        <p:spPr>
          <a:xfrm>
            <a:off x="7505069" y="2215659"/>
            <a:ext cx="12836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EPC Contractor</a:t>
            </a:r>
            <a:endParaRPr lang="en-US" sz="1400" dirty="0"/>
          </a:p>
        </p:txBody>
      </p:sp>
      <p:sp>
        <p:nvSpPr>
          <p:cNvPr id="87" name="TextBox 86"/>
          <p:cNvSpPr txBox="1"/>
          <p:nvPr/>
        </p:nvSpPr>
        <p:spPr>
          <a:xfrm>
            <a:off x="9046370" y="1293366"/>
            <a:ext cx="5307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Type</a:t>
            </a:r>
            <a:endParaRPr lang="en-US" sz="1400" dirty="0"/>
          </a:p>
        </p:txBody>
      </p:sp>
      <p:sp>
        <p:nvSpPr>
          <p:cNvPr id="88" name="Rectangle 87"/>
          <p:cNvSpPr/>
          <p:nvPr/>
        </p:nvSpPr>
        <p:spPr>
          <a:xfrm>
            <a:off x="4104211" y="1259052"/>
            <a:ext cx="1289825" cy="3816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89" name="Rectangle 88"/>
          <p:cNvSpPr/>
          <p:nvPr/>
        </p:nvSpPr>
        <p:spPr>
          <a:xfrm>
            <a:off x="6207023" y="1259052"/>
            <a:ext cx="2557146" cy="3816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90" name="Rectangle 89"/>
          <p:cNvSpPr/>
          <p:nvPr/>
        </p:nvSpPr>
        <p:spPr>
          <a:xfrm>
            <a:off x="9634854" y="1259052"/>
            <a:ext cx="2323784" cy="3816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91" name="Rectangle 90"/>
          <p:cNvSpPr/>
          <p:nvPr/>
        </p:nvSpPr>
        <p:spPr>
          <a:xfrm>
            <a:off x="4104212" y="2194557"/>
            <a:ext cx="3042176" cy="3816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92" name="Rectangle 91"/>
          <p:cNvSpPr/>
          <p:nvPr/>
        </p:nvSpPr>
        <p:spPr>
          <a:xfrm>
            <a:off x="8788754" y="2194557"/>
            <a:ext cx="3182852" cy="3816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93" name="TextBox 92"/>
          <p:cNvSpPr txBox="1"/>
          <p:nvPr/>
        </p:nvSpPr>
        <p:spPr>
          <a:xfrm>
            <a:off x="2883327" y="2727325"/>
            <a:ext cx="11952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Contract Date</a:t>
            </a:r>
            <a:endParaRPr lang="en-US" sz="1400" dirty="0"/>
          </a:p>
        </p:txBody>
      </p:sp>
      <p:sp>
        <p:nvSpPr>
          <p:cNvPr id="94" name="Rectangle 93"/>
          <p:cNvSpPr/>
          <p:nvPr/>
        </p:nvSpPr>
        <p:spPr>
          <a:xfrm>
            <a:off x="4104212" y="2686927"/>
            <a:ext cx="3042176" cy="3816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95" name="TextBox 94"/>
          <p:cNvSpPr txBox="1"/>
          <p:nvPr/>
        </p:nvSpPr>
        <p:spPr>
          <a:xfrm>
            <a:off x="7496863" y="2727325"/>
            <a:ext cx="13459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Execution starts</a:t>
            </a:r>
            <a:endParaRPr lang="en-US" sz="1400" dirty="0"/>
          </a:p>
        </p:txBody>
      </p:sp>
      <p:sp>
        <p:nvSpPr>
          <p:cNvPr id="96" name="Rectangle 95"/>
          <p:cNvSpPr/>
          <p:nvPr/>
        </p:nvSpPr>
        <p:spPr>
          <a:xfrm>
            <a:off x="8788754" y="2686927"/>
            <a:ext cx="3182852" cy="3816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97" name="TextBox 96"/>
          <p:cNvSpPr txBox="1"/>
          <p:nvPr/>
        </p:nvSpPr>
        <p:spPr>
          <a:xfrm>
            <a:off x="2897395" y="3224923"/>
            <a:ext cx="9877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Cons. Time</a:t>
            </a:r>
            <a:endParaRPr lang="en-US" sz="1400" dirty="0"/>
          </a:p>
        </p:txBody>
      </p:sp>
      <p:sp>
        <p:nvSpPr>
          <p:cNvPr id="98" name="Rectangle 97"/>
          <p:cNvSpPr/>
          <p:nvPr/>
        </p:nvSpPr>
        <p:spPr>
          <a:xfrm>
            <a:off x="4104212" y="3179297"/>
            <a:ext cx="3042176" cy="3816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99" name="TextBox 98"/>
          <p:cNvSpPr txBox="1"/>
          <p:nvPr/>
        </p:nvSpPr>
        <p:spPr>
          <a:xfrm>
            <a:off x="7482618" y="3270549"/>
            <a:ext cx="13458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Handover Delay</a:t>
            </a:r>
            <a:endParaRPr lang="en-US" sz="1400" dirty="0"/>
          </a:p>
        </p:txBody>
      </p:sp>
      <p:sp>
        <p:nvSpPr>
          <p:cNvPr id="100" name="Rectangle 99"/>
          <p:cNvSpPr/>
          <p:nvPr/>
        </p:nvSpPr>
        <p:spPr>
          <a:xfrm>
            <a:off x="8788754" y="3224923"/>
            <a:ext cx="3182852" cy="3816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01" name="TextBox 100"/>
          <p:cNvSpPr txBox="1"/>
          <p:nvPr/>
        </p:nvSpPr>
        <p:spPr>
          <a:xfrm>
            <a:off x="2869259" y="3725903"/>
            <a:ext cx="23667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Scheduled date of completion</a:t>
            </a:r>
            <a:endParaRPr lang="en-US" sz="1400" dirty="0"/>
          </a:p>
        </p:txBody>
      </p:sp>
      <p:sp>
        <p:nvSpPr>
          <p:cNvPr id="102" name="Rectangle 101"/>
          <p:cNvSpPr/>
          <p:nvPr/>
        </p:nvSpPr>
        <p:spPr>
          <a:xfrm>
            <a:off x="5188361" y="3723105"/>
            <a:ext cx="1958027" cy="3816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03" name="TextBox 102"/>
          <p:cNvSpPr txBox="1"/>
          <p:nvPr/>
        </p:nvSpPr>
        <p:spPr>
          <a:xfrm>
            <a:off x="2869259" y="4269456"/>
            <a:ext cx="16469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Equivalent Currency</a:t>
            </a:r>
            <a:endParaRPr lang="en-US" sz="1400" dirty="0"/>
          </a:p>
        </p:txBody>
      </p:sp>
      <p:sp>
        <p:nvSpPr>
          <p:cNvPr id="104" name="Rectangle 103"/>
          <p:cNvSpPr/>
          <p:nvPr/>
        </p:nvSpPr>
        <p:spPr>
          <a:xfrm>
            <a:off x="4610657" y="4221074"/>
            <a:ext cx="2535731" cy="3816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05" name="TextBox 104"/>
          <p:cNvSpPr txBox="1"/>
          <p:nvPr/>
        </p:nvSpPr>
        <p:spPr>
          <a:xfrm>
            <a:off x="7877861" y="4253304"/>
            <a:ext cx="14454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Chose Currencies</a:t>
            </a:r>
            <a:endParaRPr lang="en-US" sz="1400" dirty="0"/>
          </a:p>
        </p:txBody>
      </p:sp>
      <p:sp>
        <p:nvSpPr>
          <p:cNvPr id="106" name="Rectangle 105"/>
          <p:cNvSpPr/>
          <p:nvPr/>
        </p:nvSpPr>
        <p:spPr>
          <a:xfrm>
            <a:off x="9364413" y="4221074"/>
            <a:ext cx="2622361" cy="3816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08" name="TextBox 107"/>
          <p:cNvSpPr txBox="1"/>
          <p:nvPr/>
        </p:nvSpPr>
        <p:spPr>
          <a:xfrm>
            <a:off x="2869259" y="4778327"/>
            <a:ext cx="13605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Project value C1</a:t>
            </a:r>
            <a:endParaRPr lang="en-US" sz="1400" dirty="0"/>
          </a:p>
        </p:txBody>
      </p:sp>
      <p:sp>
        <p:nvSpPr>
          <p:cNvPr id="109" name="Rectangle 108"/>
          <p:cNvSpPr/>
          <p:nvPr/>
        </p:nvSpPr>
        <p:spPr>
          <a:xfrm>
            <a:off x="4229824" y="4729945"/>
            <a:ext cx="1977199" cy="3816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10" name="TextBox 109"/>
          <p:cNvSpPr txBox="1"/>
          <p:nvPr/>
        </p:nvSpPr>
        <p:spPr>
          <a:xfrm>
            <a:off x="2869259" y="5271593"/>
            <a:ext cx="13605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Project value C2</a:t>
            </a:r>
            <a:endParaRPr lang="en-US" sz="1400" dirty="0"/>
          </a:p>
        </p:txBody>
      </p:sp>
      <p:sp>
        <p:nvSpPr>
          <p:cNvPr id="111" name="Rectangle 110"/>
          <p:cNvSpPr/>
          <p:nvPr/>
        </p:nvSpPr>
        <p:spPr>
          <a:xfrm>
            <a:off x="4229824" y="5223211"/>
            <a:ext cx="1977199" cy="3816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12" name="TextBox 111"/>
          <p:cNvSpPr txBox="1"/>
          <p:nvPr/>
        </p:nvSpPr>
        <p:spPr>
          <a:xfrm>
            <a:off x="2869259" y="5746196"/>
            <a:ext cx="13605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Project value C3</a:t>
            </a:r>
            <a:endParaRPr lang="en-US" sz="1400" dirty="0"/>
          </a:p>
        </p:txBody>
      </p:sp>
      <p:sp>
        <p:nvSpPr>
          <p:cNvPr id="113" name="Rectangle 112"/>
          <p:cNvSpPr/>
          <p:nvPr/>
        </p:nvSpPr>
        <p:spPr>
          <a:xfrm>
            <a:off x="4229824" y="5697814"/>
            <a:ext cx="1977199" cy="3816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14" name="TextBox 113"/>
          <p:cNvSpPr txBox="1"/>
          <p:nvPr/>
        </p:nvSpPr>
        <p:spPr>
          <a:xfrm>
            <a:off x="6415004" y="4778327"/>
            <a:ext cx="12431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Exchange Rate</a:t>
            </a:r>
            <a:endParaRPr lang="en-US" sz="1400" dirty="0"/>
          </a:p>
        </p:txBody>
      </p:sp>
      <p:sp>
        <p:nvSpPr>
          <p:cNvPr id="115" name="Rectangle 114"/>
          <p:cNvSpPr/>
          <p:nvPr/>
        </p:nvSpPr>
        <p:spPr>
          <a:xfrm>
            <a:off x="7705230" y="4729945"/>
            <a:ext cx="1137580" cy="3816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17" name="Rectangle 116"/>
          <p:cNvSpPr/>
          <p:nvPr/>
        </p:nvSpPr>
        <p:spPr>
          <a:xfrm>
            <a:off x="7705230" y="5223211"/>
            <a:ext cx="1137580" cy="3816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19" name="Rectangle 118"/>
          <p:cNvSpPr/>
          <p:nvPr/>
        </p:nvSpPr>
        <p:spPr>
          <a:xfrm>
            <a:off x="7705230" y="5697814"/>
            <a:ext cx="1137580" cy="3816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20" name="TextBox 119"/>
          <p:cNvSpPr txBox="1"/>
          <p:nvPr/>
        </p:nvSpPr>
        <p:spPr>
          <a:xfrm>
            <a:off x="6415004" y="5228217"/>
            <a:ext cx="12431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Exchange Rate</a:t>
            </a:r>
            <a:endParaRPr lang="en-US" sz="1400" dirty="0"/>
          </a:p>
        </p:txBody>
      </p:sp>
      <p:sp>
        <p:nvSpPr>
          <p:cNvPr id="121" name="TextBox 120"/>
          <p:cNvSpPr txBox="1"/>
          <p:nvPr/>
        </p:nvSpPr>
        <p:spPr>
          <a:xfrm>
            <a:off x="6415004" y="5722615"/>
            <a:ext cx="12431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Exchange Rate</a:t>
            </a:r>
            <a:endParaRPr lang="en-US" sz="1400" dirty="0"/>
          </a:p>
        </p:txBody>
      </p:sp>
      <p:sp>
        <p:nvSpPr>
          <p:cNvPr id="122" name="Rectangle 121"/>
          <p:cNvSpPr/>
          <p:nvPr/>
        </p:nvSpPr>
        <p:spPr>
          <a:xfrm>
            <a:off x="9311763" y="5234665"/>
            <a:ext cx="2646875" cy="3816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23" name="TextBox 122"/>
          <p:cNvSpPr txBox="1"/>
          <p:nvPr/>
        </p:nvSpPr>
        <p:spPr>
          <a:xfrm>
            <a:off x="9699193" y="4912822"/>
            <a:ext cx="1953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Equivalent Project Value</a:t>
            </a:r>
            <a:endParaRPr lang="en-US" sz="1400" dirty="0"/>
          </a:p>
        </p:txBody>
      </p:sp>
      <p:sp>
        <p:nvSpPr>
          <p:cNvPr id="6" name="Rounded Rectangle 5"/>
          <p:cNvSpPr/>
          <p:nvPr/>
        </p:nvSpPr>
        <p:spPr>
          <a:xfrm>
            <a:off x="9785932" y="6248256"/>
            <a:ext cx="1056126" cy="3332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Discard</a:t>
            </a:r>
            <a:endParaRPr lang="en-US" sz="1400" dirty="0"/>
          </a:p>
        </p:txBody>
      </p:sp>
      <p:sp>
        <p:nvSpPr>
          <p:cNvPr id="124" name="Rounded Rectangle 123"/>
          <p:cNvSpPr/>
          <p:nvPr/>
        </p:nvSpPr>
        <p:spPr>
          <a:xfrm>
            <a:off x="10955840" y="6248256"/>
            <a:ext cx="1056126" cy="333250"/>
          </a:xfrm>
          <a:prstGeom prst="roundRect">
            <a:avLst/>
          </a:prstGeom>
          <a:solidFill>
            <a:srgbClr val="00FF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Save</a:t>
            </a:r>
            <a:endParaRPr lang="en-US" sz="1400" dirty="0"/>
          </a:p>
        </p:txBody>
      </p:sp>
      <p:sp>
        <p:nvSpPr>
          <p:cNvPr id="125" name="TextBox 124"/>
          <p:cNvSpPr txBox="1"/>
          <p:nvPr/>
        </p:nvSpPr>
        <p:spPr>
          <a:xfrm>
            <a:off x="2869258" y="6293340"/>
            <a:ext cx="2031325" cy="307777"/>
          </a:xfrm>
          <a:prstGeom prst="rect">
            <a:avLst/>
          </a:prstGeom>
          <a:solidFill>
            <a:srgbClr val="00FF00"/>
          </a:solidFill>
        </p:spPr>
        <p:txBody>
          <a:bodyPr wrap="none" rtlCol="0">
            <a:spAutoFit/>
          </a:bodyPr>
          <a:lstStyle/>
          <a:p>
            <a:r>
              <a:rPr lang="en-US" sz="1400" b="1" dirty="0"/>
              <a:t> </a:t>
            </a:r>
            <a:r>
              <a:rPr lang="en-US" sz="1400" b="1" dirty="0" smtClean="0"/>
              <a:t>      Import from Excel	</a:t>
            </a:r>
            <a:endParaRPr lang="en-US" sz="1400" b="1" dirty="0"/>
          </a:p>
        </p:txBody>
      </p:sp>
      <p:sp>
        <p:nvSpPr>
          <p:cNvPr id="126" name="TextBox 125"/>
          <p:cNvSpPr txBox="1"/>
          <p:nvPr/>
        </p:nvSpPr>
        <p:spPr>
          <a:xfrm>
            <a:off x="6861376" y="324731"/>
            <a:ext cx="1282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Edit Project</a:t>
            </a:r>
            <a:endParaRPr lang="en-US" b="1" u="sng" dirty="0"/>
          </a:p>
        </p:txBody>
      </p:sp>
      <p:sp>
        <p:nvSpPr>
          <p:cNvPr id="75" name="TextBox 74"/>
          <p:cNvSpPr txBox="1"/>
          <p:nvPr/>
        </p:nvSpPr>
        <p:spPr>
          <a:xfrm>
            <a:off x="7436834" y="3762221"/>
            <a:ext cx="19979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Actual Completion Date</a:t>
            </a:r>
            <a:endParaRPr lang="en-US" sz="1400" dirty="0"/>
          </a:p>
        </p:txBody>
      </p:sp>
      <p:sp>
        <p:nvSpPr>
          <p:cNvPr id="76" name="Rectangle 75"/>
          <p:cNvSpPr/>
          <p:nvPr/>
        </p:nvSpPr>
        <p:spPr>
          <a:xfrm>
            <a:off x="9364414" y="3731038"/>
            <a:ext cx="2647552" cy="3816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78" name="TextBox 77"/>
          <p:cNvSpPr txBox="1"/>
          <p:nvPr/>
        </p:nvSpPr>
        <p:spPr>
          <a:xfrm>
            <a:off x="2869259" y="1752939"/>
            <a:ext cx="7068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District</a:t>
            </a:r>
            <a:endParaRPr lang="en-US" sz="1400" dirty="0"/>
          </a:p>
        </p:txBody>
      </p:sp>
      <p:sp>
        <p:nvSpPr>
          <p:cNvPr id="79" name="TextBox 78"/>
          <p:cNvSpPr txBox="1"/>
          <p:nvPr/>
        </p:nvSpPr>
        <p:spPr>
          <a:xfrm>
            <a:off x="6480502" y="1752939"/>
            <a:ext cx="761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Division</a:t>
            </a:r>
            <a:endParaRPr lang="en-US" sz="1400" dirty="0"/>
          </a:p>
        </p:txBody>
      </p:sp>
      <p:sp>
        <p:nvSpPr>
          <p:cNvPr id="80" name="Rectangle 79"/>
          <p:cNvSpPr/>
          <p:nvPr/>
        </p:nvSpPr>
        <p:spPr>
          <a:xfrm>
            <a:off x="4104212" y="1731837"/>
            <a:ext cx="2102811" cy="3816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81" name="Rectangle 80"/>
          <p:cNvSpPr/>
          <p:nvPr/>
        </p:nvSpPr>
        <p:spPr>
          <a:xfrm>
            <a:off x="7251383" y="1731837"/>
            <a:ext cx="1794987" cy="3816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82" name="TextBox 81"/>
          <p:cNvSpPr txBox="1"/>
          <p:nvPr/>
        </p:nvSpPr>
        <p:spPr>
          <a:xfrm>
            <a:off x="9405738" y="1752939"/>
            <a:ext cx="7689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Country</a:t>
            </a:r>
            <a:endParaRPr lang="en-US" sz="1400" dirty="0"/>
          </a:p>
        </p:txBody>
      </p:sp>
      <p:sp>
        <p:nvSpPr>
          <p:cNvPr id="84" name="Rectangle 83"/>
          <p:cNvSpPr/>
          <p:nvPr/>
        </p:nvSpPr>
        <p:spPr>
          <a:xfrm>
            <a:off x="10176619" y="1731837"/>
            <a:ext cx="1794987" cy="3816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grpSp>
        <p:nvGrpSpPr>
          <p:cNvPr id="85" name="Group 84"/>
          <p:cNvGrpSpPr/>
          <p:nvPr/>
        </p:nvGrpSpPr>
        <p:grpSpPr>
          <a:xfrm>
            <a:off x="0" y="0"/>
            <a:ext cx="2658794" cy="6858000"/>
            <a:chOff x="0" y="0"/>
            <a:chExt cx="2658794" cy="6858000"/>
          </a:xfrm>
        </p:grpSpPr>
        <p:sp>
          <p:nvSpPr>
            <p:cNvPr id="86" name="Rectangle 85"/>
            <p:cNvSpPr/>
            <p:nvPr/>
          </p:nvSpPr>
          <p:spPr>
            <a:xfrm>
              <a:off x="0" y="0"/>
              <a:ext cx="2658794" cy="685800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532608" y="956602"/>
              <a:ext cx="15935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Create New Project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532608" y="1162781"/>
              <a:ext cx="9877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Project List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299534" y="695196"/>
              <a:ext cx="17223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Project Management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299534" y="1567751"/>
              <a:ext cx="15440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User Management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532608" y="1810446"/>
              <a:ext cx="14153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Create New User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532608" y="2016625"/>
              <a:ext cx="8094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User List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299534" y="3072867"/>
              <a:ext cx="9992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System Log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299534" y="3394448"/>
              <a:ext cx="6957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Setting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299534" y="2317763"/>
              <a:ext cx="16289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Client Management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532608" y="2560458"/>
              <a:ext cx="15002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Create New Client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532608" y="2766637"/>
              <a:ext cx="8943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Client List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1791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Oval 46"/>
          <p:cNvSpPr/>
          <p:nvPr/>
        </p:nvSpPr>
        <p:spPr>
          <a:xfrm>
            <a:off x="11537797" y="196987"/>
            <a:ext cx="420842" cy="420842"/>
          </a:xfrm>
          <a:prstGeom prst="ellipse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104211" y="787784"/>
            <a:ext cx="7867395" cy="3816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59" name="TextBox 58"/>
          <p:cNvSpPr txBox="1"/>
          <p:nvPr/>
        </p:nvSpPr>
        <p:spPr>
          <a:xfrm>
            <a:off x="2869259" y="829990"/>
            <a:ext cx="11756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Project Name</a:t>
            </a:r>
            <a:endParaRPr lang="en-US" sz="1400" dirty="0"/>
          </a:p>
        </p:txBody>
      </p:sp>
      <p:sp>
        <p:nvSpPr>
          <p:cNvPr id="65" name="TextBox 64"/>
          <p:cNvSpPr txBox="1"/>
          <p:nvPr/>
        </p:nvSpPr>
        <p:spPr>
          <a:xfrm>
            <a:off x="2869259" y="1293366"/>
            <a:ext cx="10691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Package No.</a:t>
            </a:r>
            <a:endParaRPr lang="en-US" sz="1400" dirty="0"/>
          </a:p>
        </p:txBody>
      </p:sp>
      <p:sp>
        <p:nvSpPr>
          <p:cNvPr id="74" name="TextBox 73"/>
          <p:cNvSpPr txBox="1"/>
          <p:nvPr/>
        </p:nvSpPr>
        <p:spPr>
          <a:xfrm>
            <a:off x="5576779" y="1293366"/>
            <a:ext cx="5443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Zone</a:t>
            </a:r>
            <a:endParaRPr lang="en-US" sz="1400" dirty="0"/>
          </a:p>
        </p:txBody>
      </p:sp>
      <p:sp>
        <p:nvSpPr>
          <p:cNvPr id="77" name="TextBox 76"/>
          <p:cNvSpPr txBox="1"/>
          <p:nvPr/>
        </p:nvSpPr>
        <p:spPr>
          <a:xfrm>
            <a:off x="2869259" y="2215659"/>
            <a:ext cx="12349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Project Owner</a:t>
            </a:r>
            <a:endParaRPr lang="en-US" sz="1400" dirty="0"/>
          </a:p>
        </p:txBody>
      </p:sp>
      <p:sp>
        <p:nvSpPr>
          <p:cNvPr id="83" name="TextBox 82"/>
          <p:cNvSpPr txBox="1"/>
          <p:nvPr/>
        </p:nvSpPr>
        <p:spPr>
          <a:xfrm>
            <a:off x="7505069" y="2215659"/>
            <a:ext cx="12836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EPC Contractor</a:t>
            </a:r>
            <a:endParaRPr lang="en-US" sz="1400" dirty="0"/>
          </a:p>
        </p:txBody>
      </p:sp>
      <p:sp>
        <p:nvSpPr>
          <p:cNvPr id="87" name="TextBox 86"/>
          <p:cNvSpPr txBox="1"/>
          <p:nvPr/>
        </p:nvSpPr>
        <p:spPr>
          <a:xfrm>
            <a:off x="9046370" y="1293366"/>
            <a:ext cx="5307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Type</a:t>
            </a:r>
            <a:endParaRPr lang="en-US" sz="1400" dirty="0"/>
          </a:p>
        </p:txBody>
      </p:sp>
      <p:sp>
        <p:nvSpPr>
          <p:cNvPr id="88" name="Rectangle 87"/>
          <p:cNvSpPr/>
          <p:nvPr/>
        </p:nvSpPr>
        <p:spPr>
          <a:xfrm>
            <a:off x="4104211" y="1259052"/>
            <a:ext cx="1289825" cy="3816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89" name="Rectangle 88"/>
          <p:cNvSpPr/>
          <p:nvPr/>
        </p:nvSpPr>
        <p:spPr>
          <a:xfrm>
            <a:off x="6207023" y="1259052"/>
            <a:ext cx="2557146" cy="3816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90" name="Rectangle 89"/>
          <p:cNvSpPr/>
          <p:nvPr/>
        </p:nvSpPr>
        <p:spPr>
          <a:xfrm>
            <a:off x="9634854" y="1259052"/>
            <a:ext cx="2323784" cy="3816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91" name="Rectangle 90"/>
          <p:cNvSpPr/>
          <p:nvPr/>
        </p:nvSpPr>
        <p:spPr>
          <a:xfrm>
            <a:off x="4104212" y="2194557"/>
            <a:ext cx="3042176" cy="3816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92" name="Rectangle 91"/>
          <p:cNvSpPr/>
          <p:nvPr/>
        </p:nvSpPr>
        <p:spPr>
          <a:xfrm>
            <a:off x="8788754" y="2194557"/>
            <a:ext cx="3182852" cy="3816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93" name="TextBox 92"/>
          <p:cNvSpPr txBox="1"/>
          <p:nvPr/>
        </p:nvSpPr>
        <p:spPr>
          <a:xfrm>
            <a:off x="2883327" y="2727325"/>
            <a:ext cx="11952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Contract Date</a:t>
            </a:r>
            <a:endParaRPr lang="en-US" sz="1400" dirty="0"/>
          </a:p>
        </p:txBody>
      </p:sp>
      <p:sp>
        <p:nvSpPr>
          <p:cNvPr id="94" name="Rectangle 93"/>
          <p:cNvSpPr/>
          <p:nvPr/>
        </p:nvSpPr>
        <p:spPr>
          <a:xfrm>
            <a:off x="4104212" y="2686927"/>
            <a:ext cx="3042176" cy="3816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95" name="TextBox 94"/>
          <p:cNvSpPr txBox="1"/>
          <p:nvPr/>
        </p:nvSpPr>
        <p:spPr>
          <a:xfrm>
            <a:off x="7496863" y="2727325"/>
            <a:ext cx="13459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Execution starts</a:t>
            </a:r>
            <a:endParaRPr lang="en-US" sz="1400" dirty="0"/>
          </a:p>
        </p:txBody>
      </p:sp>
      <p:sp>
        <p:nvSpPr>
          <p:cNvPr id="96" name="Rectangle 95"/>
          <p:cNvSpPr/>
          <p:nvPr/>
        </p:nvSpPr>
        <p:spPr>
          <a:xfrm>
            <a:off x="8788754" y="2686927"/>
            <a:ext cx="3182852" cy="3816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97" name="TextBox 96"/>
          <p:cNvSpPr txBox="1"/>
          <p:nvPr/>
        </p:nvSpPr>
        <p:spPr>
          <a:xfrm>
            <a:off x="2897395" y="3224923"/>
            <a:ext cx="9877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Cons. Time</a:t>
            </a:r>
            <a:endParaRPr lang="en-US" sz="1400" dirty="0"/>
          </a:p>
        </p:txBody>
      </p:sp>
      <p:sp>
        <p:nvSpPr>
          <p:cNvPr id="98" name="Rectangle 97"/>
          <p:cNvSpPr/>
          <p:nvPr/>
        </p:nvSpPr>
        <p:spPr>
          <a:xfrm>
            <a:off x="4104212" y="3179297"/>
            <a:ext cx="3042176" cy="3816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99" name="TextBox 98"/>
          <p:cNvSpPr txBox="1"/>
          <p:nvPr/>
        </p:nvSpPr>
        <p:spPr>
          <a:xfrm>
            <a:off x="7482618" y="3270549"/>
            <a:ext cx="16580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Site Handover </a:t>
            </a:r>
            <a:r>
              <a:rPr lang="en-US" sz="1400" dirty="0" smtClean="0"/>
              <a:t>Delay</a:t>
            </a:r>
            <a:endParaRPr lang="en-US" sz="1400" dirty="0"/>
          </a:p>
        </p:txBody>
      </p:sp>
      <p:sp>
        <p:nvSpPr>
          <p:cNvPr id="100" name="Rectangle 99"/>
          <p:cNvSpPr/>
          <p:nvPr/>
        </p:nvSpPr>
        <p:spPr>
          <a:xfrm>
            <a:off x="8788754" y="3224923"/>
            <a:ext cx="3182852" cy="3816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01" name="TextBox 100"/>
          <p:cNvSpPr txBox="1"/>
          <p:nvPr/>
        </p:nvSpPr>
        <p:spPr>
          <a:xfrm>
            <a:off x="2869259" y="3725903"/>
            <a:ext cx="23667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Scheduled date of completion</a:t>
            </a:r>
            <a:endParaRPr lang="en-US" sz="1400" dirty="0"/>
          </a:p>
        </p:txBody>
      </p:sp>
      <p:sp>
        <p:nvSpPr>
          <p:cNvPr id="102" name="Rectangle 101"/>
          <p:cNvSpPr/>
          <p:nvPr/>
        </p:nvSpPr>
        <p:spPr>
          <a:xfrm>
            <a:off x="5188361" y="3723105"/>
            <a:ext cx="1958027" cy="3816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03" name="TextBox 102"/>
          <p:cNvSpPr txBox="1"/>
          <p:nvPr/>
        </p:nvSpPr>
        <p:spPr>
          <a:xfrm>
            <a:off x="2869259" y="4269456"/>
            <a:ext cx="16469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Equivalent Currency</a:t>
            </a:r>
            <a:endParaRPr lang="en-US" sz="1400" dirty="0"/>
          </a:p>
        </p:txBody>
      </p:sp>
      <p:sp>
        <p:nvSpPr>
          <p:cNvPr id="104" name="Rectangle 103"/>
          <p:cNvSpPr/>
          <p:nvPr/>
        </p:nvSpPr>
        <p:spPr>
          <a:xfrm>
            <a:off x="4610657" y="4221074"/>
            <a:ext cx="2535731" cy="3816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05" name="TextBox 104"/>
          <p:cNvSpPr txBox="1"/>
          <p:nvPr/>
        </p:nvSpPr>
        <p:spPr>
          <a:xfrm>
            <a:off x="7877861" y="4253304"/>
            <a:ext cx="14454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Chose Currencies</a:t>
            </a:r>
            <a:endParaRPr lang="en-US" sz="1400" dirty="0"/>
          </a:p>
        </p:txBody>
      </p:sp>
      <p:sp>
        <p:nvSpPr>
          <p:cNvPr id="106" name="Rectangle 105"/>
          <p:cNvSpPr/>
          <p:nvPr/>
        </p:nvSpPr>
        <p:spPr>
          <a:xfrm>
            <a:off x="9364413" y="4221074"/>
            <a:ext cx="2622361" cy="3816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08" name="TextBox 107"/>
          <p:cNvSpPr txBox="1"/>
          <p:nvPr/>
        </p:nvSpPr>
        <p:spPr>
          <a:xfrm>
            <a:off x="2869259" y="4778327"/>
            <a:ext cx="13605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Project value C1</a:t>
            </a:r>
            <a:endParaRPr lang="en-US" sz="1400" dirty="0"/>
          </a:p>
        </p:txBody>
      </p:sp>
      <p:sp>
        <p:nvSpPr>
          <p:cNvPr id="109" name="Rectangle 108"/>
          <p:cNvSpPr/>
          <p:nvPr/>
        </p:nvSpPr>
        <p:spPr>
          <a:xfrm>
            <a:off x="4229824" y="4729945"/>
            <a:ext cx="1977199" cy="3816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10" name="TextBox 109"/>
          <p:cNvSpPr txBox="1"/>
          <p:nvPr/>
        </p:nvSpPr>
        <p:spPr>
          <a:xfrm>
            <a:off x="2869259" y="5271593"/>
            <a:ext cx="13605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Project value C2</a:t>
            </a:r>
            <a:endParaRPr lang="en-US" sz="1400" dirty="0"/>
          </a:p>
        </p:txBody>
      </p:sp>
      <p:sp>
        <p:nvSpPr>
          <p:cNvPr id="111" name="Rectangle 110"/>
          <p:cNvSpPr/>
          <p:nvPr/>
        </p:nvSpPr>
        <p:spPr>
          <a:xfrm>
            <a:off x="4229824" y="5223211"/>
            <a:ext cx="1977199" cy="3816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12" name="TextBox 111"/>
          <p:cNvSpPr txBox="1"/>
          <p:nvPr/>
        </p:nvSpPr>
        <p:spPr>
          <a:xfrm>
            <a:off x="2869259" y="5746196"/>
            <a:ext cx="13605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Project value C3</a:t>
            </a:r>
            <a:endParaRPr lang="en-US" sz="1400" dirty="0"/>
          </a:p>
        </p:txBody>
      </p:sp>
      <p:sp>
        <p:nvSpPr>
          <p:cNvPr id="113" name="Rectangle 112"/>
          <p:cNvSpPr/>
          <p:nvPr/>
        </p:nvSpPr>
        <p:spPr>
          <a:xfrm>
            <a:off x="4229824" y="5697814"/>
            <a:ext cx="1977199" cy="3816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14" name="TextBox 113"/>
          <p:cNvSpPr txBox="1"/>
          <p:nvPr/>
        </p:nvSpPr>
        <p:spPr>
          <a:xfrm>
            <a:off x="6415004" y="4778327"/>
            <a:ext cx="12431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Exchange Rate</a:t>
            </a:r>
            <a:endParaRPr lang="en-US" sz="1400" dirty="0"/>
          </a:p>
        </p:txBody>
      </p:sp>
      <p:sp>
        <p:nvSpPr>
          <p:cNvPr id="115" name="Rectangle 114"/>
          <p:cNvSpPr/>
          <p:nvPr/>
        </p:nvSpPr>
        <p:spPr>
          <a:xfrm>
            <a:off x="7705230" y="4729945"/>
            <a:ext cx="1137580" cy="3816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17" name="Rectangle 116"/>
          <p:cNvSpPr/>
          <p:nvPr/>
        </p:nvSpPr>
        <p:spPr>
          <a:xfrm>
            <a:off x="7705230" y="5223211"/>
            <a:ext cx="1137580" cy="3816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19" name="Rectangle 118"/>
          <p:cNvSpPr/>
          <p:nvPr/>
        </p:nvSpPr>
        <p:spPr>
          <a:xfrm>
            <a:off x="7705230" y="5697814"/>
            <a:ext cx="1137580" cy="3816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20" name="TextBox 119"/>
          <p:cNvSpPr txBox="1"/>
          <p:nvPr/>
        </p:nvSpPr>
        <p:spPr>
          <a:xfrm>
            <a:off x="6415004" y="5228217"/>
            <a:ext cx="12431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Exchange Rate</a:t>
            </a:r>
            <a:endParaRPr lang="en-US" sz="1400" dirty="0"/>
          </a:p>
        </p:txBody>
      </p:sp>
      <p:sp>
        <p:nvSpPr>
          <p:cNvPr id="121" name="TextBox 120"/>
          <p:cNvSpPr txBox="1"/>
          <p:nvPr/>
        </p:nvSpPr>
        <p:spPr>
          <a:xfrm>
            <a:off x="6415004" y="5722615"/>
            <a:ext cx="12431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Exchange Rate</a:t>
            </a:r>
            <a:endParaRPr lang="en-US" sz="1400" dirty="0"/>
          </a:p>
        </p:txBody>
      </p:sp>
      <p:sp>
        <p:nvSpPr>
          <p:cNvPr id="122" name="Rectangle 121"/>
          <p:cNvSpPr/>
          <p:nvPr/>
        </p:nvSpPr>
        <p:spPr>
          <a:xfrm>
            <a:off x="9311763" y="5234665"/>
            <a:ext cx="2646875" cy="3816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23" name="TextBox 122"/>
          <p:cNvSpPr txBox="1"/>
          <p:nvPr/>
        </p:nvSpPr>
        <p:spPr>
          <a:xfrm>
            <a:off x="9699193" y="4912822"/>
            <a:ext cx="1953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Equivalent Project Value</a:t>
            </a:r>
            <a:endParaRPr lang="en-US" sz="1400" dirty="0"/>
          </a:p>
        </p:txBody>
      </p:sp>
      <p:sp>
        <p:nvSpPr>
          <p:cNvPr id="6" name="Rounded Rectangle 5"/>
          <p:cNvSpPr/>
          <p:nvPr/>
        </p:nvSpPr>
        <p:spPr>
          <a:xfrm>
            <a:off x="9785932" y="6248256"/>
            <a:ext cx="1056126" cy="3332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Discard</a:t>
            </a:r>
            <a:endParaRPr lang="en-US" sz="1400" dirty="0"/>
          </a:p>
        </p:txBody>
      </p:sp>
      <p:sp>
        <p:nvSpPr>
          <p:cNvPr id="124" name="Rounded Rectangle 123"/>
          <p:cNvSpPr/>
          <p:nvPr/>
        </p:nvSpPr>
        <p:spPr>
          <a:xfrm>
            <a:off x="10955840" y="6248256"/>
            <a:ext cx="1056126" cy="333250"/>
          </a:xfrm>
          <a:prstGeom prst="roundRect">
            <a:avLst/>
          </a:prstGeom>
          <a:solidFill>
            <a:srgbClr val="00FF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Save</a:t>
            </a:r>
            <a:endParaRPr lang="en-US" sz="1400" dirty="0"/>
          </a:p>
        </p:txBody>
      </p:sp>
      <p:sp>
        <p:nvSpPr>
          <p:cNvPr id="125" name="TextBox 124"/>
          <p:cNvSpPr txBox="1"/>
          <p:nvPr/>
        </p:nvSpPr>
        <p:spPr>
          <a:xfrm>
            <a:off x="2869258" y="6293340"/>
            <a:ext cx="2031325" cy="307777"/>
          </a:xfrm>
          <a:prstGeom prst="rect">
            <a:avLst/>
          </a:prstGeom>
          <a:solidFill>
            <a:srgbClr val="00FF00"/>
          </a:solidFill>
        </p:spPr>
        <p:txBody>
          <a:bodyPr wrap="none" rtlCol="0">
            <a:spAutoFit/>
          </a:bodyPr>
          <a:lstStyle/>
          <a:p>
            <a:r>
              <a:rPr lang="en-US" sz="1400" b="1" dirty="0"/>
              <a:t> </a:t>
            </a:r>
            <a:r>
              <a:rPr lang="en-US" sz="1400" b="1" dirty="0" smtClean="0"/>
              <a:t>      Import from Excel	</a:t>
            </a:r>
            <a:endParaRPr lang="en-US" sz="1400" b="1" dirty="0"/>
          </a:p>
        </p:txBody>
      </p:sp>
      <p:sp>
        <p:nvSpPr>
          <p:cNvPr id="126" name="TextBox 125"/>
          <p:cNvSpPr txBox="1"/>
          <p:nvPr/>
        </p:nvSpPr>
        <p:spPr>
          <a:xfrm>
            <a:off x="6861376" y="324731"/>
            <a:ext cx="1352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New Project</a:t>
            </a:r>
            <a:endParaRPr lang="en-US" b="1" u="sng" dirty="0"/>
          </a:p>
        </p:txBody>
      </p:sp>
      <p:grpSp>
        <p:nvGrpSpPr>
          <p:cNvPr id="58" name="Group 57"/>
          <p:cNvGrpSpPr/>
          <p:nvPr/>
        </p:nvGrpSpPr>
        <p:grpSpPr>
          <a:xfrm>
            <a:off x="0" y="0"/>
            <a:ext cx="2658794" cy="6858000"/>
            <a:chOff x="0" y="0"/>
            <a:chExt cx="2658794" cy="6858000"/>
          </a:xfrm>
        </p:grpSpPr>
        <p:sp>
          <p:nvSpPr>
            <p:cNvPr id="60" name="Rectangle 59"/>
            <p:cNvSpPr/>
            <p:nvPr/>
          </p:nvSpPr>
          <p:spPr>
            <a:xfrm>
              <a:off x="0" y="0"/>
              <a:ext cx="2658794" cy="685800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32608" y="956602"/>
              <a:ext cx="15935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Create New Project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32608" y="1162781"/>
              <a:ext cx="9877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Project List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99534" y="695196"/>
              <a:ext cx="17223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Project Management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299534" y="1567751"/>
              <a:ext cx="15440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User Management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532608" y="1810446"/>
              <a:ext cx="14153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Create New User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532608" y="2016625"/>
              <a:ext cx="8094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User List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299534" y="3072867"/>
              <a:ext cx="9992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System Log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99534" y="3394448"/>
              <a:ext cx="6957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Setting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99534" y="2317763"/>
              <a:ext cx="16289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Client Management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532608" y="2560458"/>
              <a:ext cx="15002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Create New Client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532608" y="2766637"/>
              <a:ext cx="8943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Client List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75" name="TextBox 74"/>
          <p:cNvSpPr txBox="1"/>
          <p:nvPr/>
        </p:nvSpPr>
        <p:spPr>
          <a:xfrm>
            <a:off x="7436834" y="3762221"/>
            <a:ext cx="19979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Actual Completion Date</a:t>
            </a:r>
            <a:endParaRPr lang="en-US" sz="1400" dirty="0"/>
          </a:p>
        </p:txBody>
      </p:sp>
      <p:sp>
        <p:nvSpPr>
          <p:cNvPr id="76" name="Rectangle 75"/>
          <p:cNvSpPr/>
          <p:nvPr/>
        </p:nvSpPr>
        <p:spPr>
          <a:xfrm>
            <a:off x="9364414" y="3731038"/>
            <a:ext cx="2647552" cy="3816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78" name="TextBox 77"/>
          <p:cNvSpPr txBox="1"/>
          <p:nvPr/>
        </p:nvSpPr>
        <p:spPr>
          <a:xfrm>
            <a:off x="2869259" y="1752939"/>
            <a:ext cx="7068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District</a:t>
            </a:r>
            <a:endParaRPr lang="en-US" sz="1400" dirty="0"/>
          </a:p>
        </p:txBody>
      </p:sp>
      <p:sp>
        <p:nvSpPr>
          <p:cNvPr id="79" name="TextBox 78"/>
          <p:cNvSpPr txBox="1"/>
          <p:nvPr/>
        </p:nvSpPr>
        <p:spPr>
          <a:xfrm>
            <a:off x="6480502" y="1752939"/>
            <a:ext cx="761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Division</a:t>
            </a:r>
            <a:endParaRPr lang="en-US" sz="1400" dirty="0"/>
          </a:p>
        </p:txBody>
      </p:sp>
      <p:sp>
        <p:nvSpPr>
          <p:cNvPr id="80" name="Rectangle 79"/>
          <p:cNvSpPr/>
          <p:nvPr/>
        </p:nvSpPr>
        <p:spPr>
          <a:xfrm>
            <a:off x="4104212" y="1731837"/>
            <a:ext cx="2102811" cy="3816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81" name="Rectangle 80"/>
          <p:cNvSpPr/>
          <p:nvPr/>
        </p:nvSpPr>
        <p:spPr>
          <a:xfrm>
            <a:off x="7251383" y="1731837"/>
            <a:ext cx="1794987" cy="3816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82" name="TextBox 81"/>
          <p:cNvSpPr txBox="1"/>
          <p:nvPr/>
        </p:nvSpPr>
        <p:spPr>
          <a:xfrm>
            <a:off x="9405738" y="1752939"/>
            <a:ext cx="7689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Country</a:t>
            </a:r>
            <a:endParaRPr lang="en-US" sz="1400" dirty="0"/>
          </a:p>
        </p:txBody>
      </p:sp>
      <p:sp>
        <p:nvSpPr>
          <p:cNvPr id="84" name="Rectangle 83"/>
          <p:cNvSpPr/>
          <p:nvPr/>
        </p:nvSpPr>
        <p:spPr>
          <a:xfrm>
            <a:off x="10176619" y="1731837"/>
            <a:ext cx="1794987" cy="3816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842112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Oval 46"/>
          <p:cNvSpPr/>
          <p:nvPr/>
        </p:nvSpPr>
        <p:spPr>
          <a:xfrm>
            <a:off x="11537797" y="196987"/>
            <a:ext cx="420842" cy="420842"/>
          </a:xfrm>
          <a:prstGeom prst="ellipse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TextBox 131"/>
          <p:cNvSpPr txBox="1"/>
          <p:nvPr/>
        </p:nvSpPr>
        <p:spPr>
          <a:xfrm>
            <a:off x="3524347" y="1195259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. . .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3365959" y="708097"/>
            <a:ext cx="7427174" cy="704879"/>
            <a:chOff x="3365959" y="708097"/>
            <a:chExt cx="7427174" cy="704879"/>
          </a:xfrm>
        </p:grpSpPr>
        <p:grpSp>
          <p:nvGrpSpPr>
            <p:cNvPr id="16" name="Group 15"/>
            <p:cNvGrpSpPr/>
            <p:nvPr/>
          </p:nvGrpSpPr>
          <p:grpSpPr>
            <a:xfrm>
              <a:off x="6809921" y="793237"/>
              <a:ext cx="569323" cy="619739"/>
              <a:chOff x="5672875" y="882529"/>
              <a:chExt cx="569323" cy="619739"/>
            </a:xfrm>
          </p:grpSpPr>
          <p:sp>
            <p:nvSpPr>
              <p:cNvPr id="129" name="TextBox 128"/>
              <p:cNvSpPr txBox="1"/>
              <p:nvPr/>
            </p:nvSpPr>
            <p:spPr>
              <a:xfrm>
                <a:off x="5672875" y="1225269"/>
                <a:ext cx="56932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Status</a:t>
                </a:r>
                <a:endParaRPr lang="en-US" sz="1200" dirty="0"/>
              </a:p>
            </p:txBody>
          </p:sp>
          <p:pic>
            <p:nvPicPr>
              <p:cNvPr id="133" name="Picture 132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96335" y="882529"/>
                <a:ext cx="329241" cy="329241"/>
              </a:xfrm>
              <a:prstGeom prst="rect">
                <a:avLst/>
              </a:prstGeom>
            </p:spPr>
          </p:pic>
        </p:grpSp>
        <p:grpSp>
          <p:nvGrpSpPr>
            <p:cNvPr id="15" name="Group 14"/>
            <p:cNvGrpSpPr/>
            <p:nvPr/>
          </p:nvGrpSpPr>
          <p:grpSpPr>
            <a:xfrm>
              <a:off x="5421398" y="828978"/>
              <a:ext cx="1005596" cy="583998"/>
              <a:chOff x="4487983" y="918270"/>
              <a:chExt cx="1005596" cy="583998"/>
            </a:xfrm>
          </p:grpSpPr>
          <p:sp>
            <p:nvSpPr>
              <p:cNvPr id="128" name="TextBox 127"/>
              <p:cNvSpPr txBox="1"/>
              <p:nvPr/>
            </p:nvSpPr>
            <p:spPr>
              <a:xfrm>
                <a:off x="4487983" y="1225269"/>
                <a:ext cx="100559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Departments</a:t>
                </a:r>
                <a:endParaRPr lang="en-US" sz="1200" dirty="0"/>
              </a:p>
            </p:txBody>
          </p:sp>
          <p:pic>
            <p:nvPicPr>
              <p:cNvPr id="134" name="Picture 133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65967" y="918270"/>
                <a:ext cx="246800" cy="246800"/>
              </a:xfrm>
              <a:prstGeom prst="rect">
                <a:avLst/>
              </a:prstGeom>
            </p:spPr>
          </p:pic>
        </p:grpSp>
        <p:grpSp>
          <p:nvGrpSpPr>
            <p:cNvPr id="19" name="Group 18"/>
            <p:cNvGrpSpPr/>
            <p:nvPr/>
          </p:nvGrpSpPr>
          <p:grpSpPr>
            <a:xfrm>
              <a:off x="9890257" y="840148"/>
              <a:ext cx="902876" cy="527154"/>
              <a:chOff x="8408864" y="975111"/>
              <a:chExt cx="902876" cy="527154"/>
            </a:xfrm>
          </p:grpSpPr>
          <p:sp>
            <p:nvSpPr>
              <p:cNvPr id="131" name="TextBox 130"/>
              <p:cNvSpPr txBox="1"/>
              <p:nvPr/>
            </p:nvSpPr>
            <p:spPr>
              <a:xfrm>
                <a:off x="8408864" y="1225266"/>
                <a:ext cx="90287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Edit Project</a:t>
                </a:r>
                <a:endParaRPr lang="en-US" sz="1200" dirty="0"/>
              </a:p>
            </p:txBody>
          </p:sp>
          <p:pic>
            <p:nvPicPr>
              <p:cNvPr id="135" name="Picture 134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60747" y="975111"/>
                <a:ext cx="235319" cy="235319"/>
              </a:xfrm>
              <a:prstGeom prst="rect">
                <a:avLst/>
              </a:prstGeom>
            </p:spPr>
          </p:pic>
        </p:grpSp>
        <p:grpSp>
          <p:nvGrpSpPr>
            <p:cNvPr id="14" name="Group 13"/>
            <p:cNvGrpSpPr/>
            <p:nvPr/>
          </p:nvGrpSpPr>
          <p:grpSpPr>
            <a:xfrm>
              <a:off x="4525830" y="708097"/>
              <a:ext cx="512641" cy="704879"/>
              <a:chOff x="3632299" y="797389"/>
              <a:chExt cx="512641" cy="704879"/>
            </a:xfrm>
          </p:grpSpPr>
          <p:sp>
            <p:nvSpPr>
              <p:cNvPr id="127" name="TextBox 126"/>
              <p:cNvSpPr txBox="1"/>
              <p:nvPr/>
            </p:nvSpPr>
            <p:spPr>
              <a:xfrm>
                <a:off x="3632299" y="1225269"/>
                <a:ext cx="51264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Tasks</a:t>
                </a:r>
                <a:endParaRPr lang="en-US" sz="1200" dirty="0"/>
              </a:p>
            </p:txBody>
          </p:sp>
          <p:pic>
            <p:nvPicPr>
              <p:cNvPr id="136" name="Picture 135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14330" y="797389"/>
                <a:ext cx="419682" cy="419682"/>
              </a:xfrm>
              <a:prstGeom prst="rect">
                <a:avLst/>
              </a:prstGeom>
            </p:spPr>
          </p:pic>
        </p:grpSp>
        <p:grpSp>
          <p:nvGrpSpPr>
            <p:cNvPr id="17" name="Group 16"/>
            <p:cNvGrpSpPr/>
            <p:nvPr/>
          </p:nvGrpSpPr>
          <p:grpSpPr>
            <a:xfrm>
              <a:off x="7762171" y="804267"/>
              <a:ext cx="829138" cy="608709"/>
              <a:chOff x="6484089" y="893559"/>
              <a:chExt cx="829138" cy="608709"/>
            </a:xfrm>
          </p:grpSpPr>
          <p:sp>
            <p:nvSpPr>
              <p:cNvPr id="130" name="TextBox 129"/>
              <p:cNvSpPr txBox="1"/>
              <p:nvPr/>
            </p:nvSpPr>
            <p:spPr>
              <a:xfrm>
                <a:off x="6484089" y="1225269"/>
                <a:ext cx="82913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Dept. Task</a:t>
                </a:r>
                <a:endParaRPr lang="en-US" sz="1200" dirty="0"/>
              </a:p>
            </p:txBody>
          </p:sp>
          <p:pic>
            <p:nvPicPr>
              <p:cNvPr id="137" name="Picture 136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30278" y="893559"/>
                <a:ext cx="331709" cy="331709"/>
              </a:xfrm>
              <a:prstGeom prst="rect">
                <a:avLst/>
              </a:prstGeom>
            </p:spPr>
          </p:pic>
        </p:grpSp>
        <p:grpSp>
          <p:nvGrpSpPr>
            <p:cNvPr id="18" name="Group 17"/>
            <p:cNvGrpSpPr/>
            <p:nvPr/>
          </p:nvGrpSpPr>
          <p:grpSpPr>
            <a:xfrm>
              <a:off x="8974236" y="845021"/>
              <a:ext cx="533095" cy="567952"/>
              <a:chOff x="7517717" y="934313"/>
              <a:chExt cx="533095" cy="567952"/>
            </a:xfrm>
          </p:grpSpPr>
          <p:pic>
            <p:nvPicPr>
              <p:cNvPr id="138" name="Picture 137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57826" y="934313"/>
                <a:ext cx="316920" cy="316920"/>
              </a:xfrm>
              <a:prstGeom prst="rect">
                <a:avLst/>
              </a:prstGeom>
            </p:spPr>
          </p:pic>
          <p:sp>
            <p:nvSpPr>
              <p:cNvPr id="139" name="TextBox 138"/>
              <p:cNvSpPr txBox="1"/>
              <p:nvPr/>
            </p:nvSpPr>
            <p:spPr>
              <a:xfrm>
                <a:off x="7517717" y="1225266"/>
                <a:ext cx="53309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Users</a:t>
                </a:r>
                <a:endParaRPr lang="en-US" sz="1200" dirty="0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3365959" y="708097"/>
              <a:ext cx="776944" cy="704876"/>
              <a:chOff x="2711819" y="797389"/>
              <a:chExt cx="776944" cy="704876"/>
            </a:xfrm>
          </p:grpSpPr>
          <p:pic>
            <p:nvPicPr>
              <p:cNvPr id="218" name="Picture 217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28671" y="797389"/>
                <a:ext cx="419682" cy="419682"/>
              </a:xfrm>
              <a:prstGeom prst="rect">
                <a:avLst/>
              </a:prstGeom>
            </p:spPr>
          </p:pic>
          <p:sp>
            <p:nvSpPr>
              <p:cNvPr id="220" name="TextBox 219"/>
              <p:cNvSpPr txBox="1"/>
              <p:nvPr/>
            </p:nvSpPr>
            <p:spPr>
              <a:xfrm>
                <a:off x="2711819" y="1225266"/>
                <a:ext cx="77694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Overview</a:t>
                </a:r>
                <a:endParaRPr lang="en-US" sz="1200" dirty="0"/>
              </a:p>
            </p:txBody>
          </p:sp>
        </p:grpSp>
      </p:grpSp>
      <p:pic>
        <p:nvPicPr>
          <p:cNvPr id="21" name="Picture 2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9100" y="1703926"/>
            <a:ext cx="9059539" cy="3982006"/>
          </a:xfrm>
          <a:prstGeom prst="rect">
            <a:avLst/>
          </a:prstGeom>
        </p:spPr>
      </p:pic>
      <p:grpSp>
        <p:nvGrpSpPr>
          <p:cNvPr id="41" name="Group 40"/>
          <p:cNvGrpSpPr/>
          <p:nvPr/>
        </p:nvGrpSpPr>
        <p:grpSpPr>
          <a:xfrm>
            <a:off x="0" y="0"/>
            <a:ext cx="2658794" cy="6858000"/>
            <a:chOff x="0" y="0"/>
            <a:chExt cx="2658794" cy="6858000"/>
          </a:xfrm>
        </p:grpSpPr>
        <p:sp>
          <p:nvSpPr>
            <p:cNvPr id="42" name="Rectangle 41"/>
            <p:cNvSpPr/>
            <p:nvPr/>
          </p:nvSpPr>
          <p:spPr>
            <a:xfrm>
              <a:off x="0" y="0"/>
              <a:ext cx="2658794" cy="685800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32608" y="956602"/>
              <a:ext cx="15935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Create New Project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32608" y="1162781"/>
              <a:ext cx="9877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Project List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99534" y="695196"/>
              <a:ext cx="17223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Project Management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99534" y="1567751"/>
              <a:ext cx="15440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User Management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32608" y="1810446"/>
              <a:ext cx="14153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Create New User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32608" y="2016625"/>
              <a:ext cx="8094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User List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99534" y="3072867"/>
              <a:ext cx="9992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System Log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99534" y="3394448"/>
              <a:ext cx="6957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Setting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99534" y="2317763"/>
              <a:ext cx="16289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Client Management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32608" y="2560458"/>
              <a:ext cx="15002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Create New Client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32608" y="2766637"/>
              <a:ext cx="8943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Client List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73459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Oval 46"/>
          <p:cNvSpPr/>
          <p:nvPr/>
        </p:nvSpPr>
        <p:spPr>
          <a:xfrm>
            <a:off x="11537797" y="196987"/>
            <a:ext cx="420842" cy="420842"/>
          </a:xfrm>
          <a:prstGeom prst="ellipse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2782884" y="1650337"/>
            <a:ext cx="5904191" cy="497554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50" name="Rectangle 49"/>
          <p:cNvSpPr/>
          <p:nvPr/>
        </p:nvSpPr>
        <p:spPr>
          <a:xfrm>
            <a:off x="8780323" y="1650337"/>
            <a:ext cx="3178316" cy="497554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60" name="Rectangle 59"/>
          <p:cNvSpPr/>
          <p:nvPr/>
        </p:nvSpPr>
        <p:spPr>
          <a:xfrm>
            <a:off x="8985497" y="2328203"/>
            <a:ext cx="2837690" cy="3030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0" name="TextBox 9"/>
          <p:cNvSpPr txBox="1"/>
          <p:nvPr/>
        </p:nvSpPr>
        <p:spPr>
          <a:xfrm>
            <a:off x="8921360" y="2094003"/>
            <a:ext cx="858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Task Name</a:t>
            </a:r>
            <a:endParaRPr lang="en-US" sz="1200" dirty="0"/>
          </a:p>
        </p:txBody>
      </p:sp>
      <p:sp>
        <p:nvSpPr>
          <p:cNvPr id="62" name="TextBox 61"/>
          <p:cNvSpPr txBox="1"/>
          <p:nvPr/>
        </p:nvSpPr>
        <p:spPr>
          <a:xfrm>
            <a:off x="8932979" y="2652721"/>
            <a:ext cx="12660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Origin</a:t>
            </a:r>
            <a:endParaRPr lang="en-US" sz="1200" dirty="0"/>
          </a:p>
        </p:txBody>
      </p:sp>
      <p:sp>
        <p:nvSpPr>
          <p:cNvPr id="64" name="TextBox 63"/>
          <p:cNvSpPr txBox="1"/>
          <p:nvPr/>
        </p:nvSpPr>
        <p:spPr>
          <a:xfrm>
            <a:off x="10016189" y="2652721"/>
            <a:ext cx="486805" cy="276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Unit</a:t>
            </a:r>
            <a:endParaRPr lang="en-US" sz="1200" dirty="0"/>
          </a:p>
        </p:txBody>
      </p:sp>
      <p:sp>
        <p:nvSpPr>
          <p:cNvPr id="67" name="TextBox 66"/>
          <p:cNvSpPr txBox="1"/>
          <p:nvPr/>
        </p:nvSpPr>
        <p:spPr>
          <a:xfrm>
            <a:off x="11057202" y="2638653"/>
            <a:ext cx="7877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Quantity</a:t>
            </a:r>
            <a:endParaRPr lang="en-US" sz="1200" dirty="0"/>
          </a:p>
        </p:txBody>
      </p:sp>
      <p:sp>
        <p:nvSpPr>
          <p:cNvPr id="76" name="TextBox 75"/>
          <p:cNvSpPr txBox="1"/>
          <p:nvPr/>
        </p:nvSpPr>
        <p:spPr>
          <a:xfrm>
            <a:off x="9793635" y="3889228"/>
            <a:ext cx="12660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Eq. Task Value %</a:t>
            </a:r>
            <a:endParaRPr lang="en-US" sz="1200" dirty="0"/>
          </a:p>
        </p:txBody>
      </p:sp>
      <p:sp>
        <p:nvSpPr>
          <p:cNvPr id="79" name="TextBox 78"/>
          <p:cNvSpPr txBox="1"/>
          <p:nvPr/>
        </p:nvSpPr>
        <p:spPr>
          <a:xfrm>
            <a:off x="9943509" y="1687265"/>
            <a:ext cx="117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New Tasks</a:t>
            </a:r>
            <a:endParaRPr lang="en-US" b="1" u="sng" dirty="0"/>
          </a:p>
        </p:txBody>
      </p:sp>
      <p:sp>
        <p:nvSpPr>
          <p:cNvPr id="80" name="Rounded Rectangle 79"/>
          <p:cNvSpPr/>
          <p:nvPr/>
        </p:nvSpPr>
        <p:spPr>
          <a:xfrm flipH="1">
            <a:off x="10108611" y="4595937"/>
            <a:ext cx="840096" cy="26508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Discard</a:t>
            </a:r>
            <a:endParaRPr lang="en-US" sz="1000" dirty="0"/>
          </a:p>
        </p:txBody>
      </p:sp>
      <p:sp>
        <p:nvSpPr>
          <p:cNvPr id="81" name="Rounded Rectangle 80"/>
          <p:cNvSpPr/>
          <p:nvPr/>
        </p:nvSpPr>
        <p:spPr>
          <a:xfrm flipH="1">
            <a:off x="11025295" y="4595937"/>
            <a:ext cx="840096" cy="265084"/>
          </a:xfrm>
          <a:prstGeom prst="roundRect">
            <a:avLst/>
          </a:prstGeom>
          <a:solidFill>
            <a:srgbClr val="00FF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Save</a:t>
            </a:r>
            <a:endParaRPr lang="en-US" sz="1000" dirty="0"/>
          </a:p>
        </p:txBody>
      </p:sp>
      <p:sp>
        <p:nvSpPr>
          <p:cNvPr id="84" name="TextBox 83"/>
          <p:cNvSpPr txBox="1"/>
          <p:nvPr/>
        </p:nvSpPr>
        <p:spPr>
          <a:xfrm>
            <a:off x="4980123" y="1699648"/>
            <a:ext cx="8667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1">
                    <a:lumMod val="75000"/>
                  </a:schemeClr>
                </a:solidFill>
              </a:rPr>
              <a:t>Task Tree</a:t>
            </a:r>
            <a:endParaRPr 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82" name="Straight Connector 81"/>
          <p:cNvCxnSpPr/>
          <p:nvPr/>
        </p:nvCxnSpPr>
        <p:spPr>
          <a:xfrm>
            <a:off x="2878281" y="2022357"/>
            <a:ext cx="56757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2878281" y="2328203"/>
            <a:ext cx="56757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3120510" y="2051204"/>
            <a:ext cx="3230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SL</a:t>
            </a:r>
            <a:endParaRPr lang="en-US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3506017" y="2063825"/>
            <a:ext cx="1006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Task Name</a:t>
            </a:r>
            <a:endParaRPr lang="en-US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7543457" y="2062351"/>
            <a:ext cx="858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Task Value</a:t>
            </a:r>
            <a:endParaRPr lang="en-US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4525829" y="1195259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. . .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9021379" y="2894127"/>
            <a:ext cx="913005" cy="31731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41" name="Rectangle 140"/>
          <p:cNvSpPr/>
          <p:nvPr/>
        </p:nvSpPr>
        <p:spPr>
          <a:xfrm>
            <a:off x="10066407" y="2894127"/>
            <a:ext cx="916684" cy="31731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42" name="Rectangle 141"/>
          <p:cNvSpPr/>
          <p:nvPr/>
        </p:nvSpPr>
        <p:spPr>
          <a:xfrm>
            <a:off x="11121146" y="2894127"/>
            <a:ext cx="749388" cy="31731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43" name="TextBox 142"/>
          <p:cNvSpPr txBox="1"/>
          <p:nvPr/>
        </p:nvSpPr>
        <p:spPr>
          <a:xfrm>
            <a:off x="8932979" y="3271988"/>
            <a:ext cx="10453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C1 Value %</a:t>
            </a:r>
            <a:endParaRPr lang="en-US" sz="1200" dirty="0"/>
          </a:p>
        </p:txBody>
      </p:sp>
      <p:sp>
        <p:nvSpPr>
          <p:cNvPr id="144" name="TextBox 143"/>
          <p:cNvSpPr txBox="1"/>
          <p:nvPr/>
        </p:nvSpPr>
        <p:spPr>
          <a:xfrm>
            <a:off x="10016189" y="3271988"/>
            <a:ext cx="9273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C2 Value %</a:t>
            </a:r>
            <a:endParaRPr lang="en-US" sz="1200" dirty="0"/>
          </a:p>
        </p:txBody>
      </p:sp>
      <p:sp>
        <p:nvSpPr>
          <p:cNvPr id="145" name="TextBox 144"/>
          <p:cNvSpPr txBox="1"/>
          <p:nvPr/>
        </p:nvSpPr>
        <p:spPr>
          <a:xfrm>
            <a:off x="11057202" y="3257920"/>
            <a:ext cx="9393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C3 Value %</a:t>
            </a:r>
            <a:endParaRPr lang="en-US" sz="1200" dirty="0"/>
          </a:p>
        </p:txBody>
      </p:sp>
      <p:sp>
        <p:nvSpPr>
          <p:cNvPr id="146" name="Rectangle 145"/>
          <p:cNvSpPr/>
          <p:nvPr/>
        </p:nvSpPr>
        <p:spPr>
          <a:xfrm>
            <a:off x="9021379" y="3513394"/>
            <a:ext cx="913005" cy="31731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47" name="Rectangle 146"/>
          <p:cNvSpPr/>
          <p:nvPr/>
        </p:nvSpPr>
        <p:spPr>
          <a:xfrm>
            <a:off x="10066407" y="3513394"/>
            <a:ext cx="916684" cy="31731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48" name="Rectangle 147"/>
          <p:cNvSpPr/>
          <p:nvPr/>
        </p:nvSpPr>
        <p:spPr>
          <a:xfrm>
            <a:off x="11121146" y="3513394"/>
            <a:ext cx="749388" cy="31731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49" name="Rectangle 148"/>
          <p:cNvSpPr/>
          <p:nvPr/>
        </p:nvSpPr>
        <p:spPr>
          <a:xfrm>
            <a:off x="9027701" y="4131415"/>
            <a:ext cx="2837690" cy="3030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51" name="TextBox 150"/>
          <p:cNvSpPr txBox="1"/>
          <p:nvPr/>
        </p:nvSpPr>
        <p:spPr>
          <a:xfrm>
            <a:off x="5584448" y="2062350"/>
            <a:ext cx="6150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Origin</a:t>
            </a:r>
            <a:endParaRPr lang="en-US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6371438" y="2062350"/>
            <a:ext cx="5457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Unit</a:t>
            </a:r>
            <a:endParaRPr lang="en-US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6955730" y="2062351"/>
            <a:ext cx="4522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 smtClean="0">
                <a:solidFill>
                  <a:schemeClr val="accent5">
                    <a:lumMod val="75000"/>
                  </a:schemeClr>
                </a:solidFill>
              </a:rPr>
              <a:t>Qty</a:t>
            </a:r>
            <a:endParaRPr lang="en-US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154" name="Picture 15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1636" y="1780098"/>
            <a:ext cx="205837" cy="205837"/>
          </a:xfrm>
          <a:prstGeom prst="rect">
            <a:avLst/>
          </a:prstGeom>
        </p:spPr>
      </p:pic>
      <p:grpSp>
        <p:nvGrpSpPr>
          <p:cNvPr id="20" name="Group 19"/>
          <p:cNvGrpSpPr/>
          <p:nvPr/>
        </p:nvGrpSpPr>
        <p:grpSpPr>
          <a:xfrm>
            <a:off x="3365959" y="708097"/>
            <a:ext cx="7427174" cy="704879"/>
            <a:chOff x="3365959" y="708097"/>
            <a:chExt cx="7427174" cy="704879"/>
          </a:xfrm>
        </p:grpSpPr>
        <p:grpSp>
          <p:nvGrpSpPr>
            <p:cNvPr id="16" name="Group 15"/>
            <p:cNvGrpSpPr/>
            <p:nvPr/>
          </p:nvGrpSpPr>
          <p:grpSpPr>
            <a:xfrm>
              <a:off x="6809921" y="793237"/>
              <a:ext cx="569323" cy="619739"/>
              <a:chOff x="5672875" y="882529"/>
              <a:chExt cx="569323" cy="619739"/>
            </a:xfrm>
          </p:grpSpPr>
          <p:sp>
            <p:nvSpPr>
              <p:cNvPr id="129" name="TextBox 128"/>
              <p:cNvSpPr txBox="1"/>
              <p:nvPr/>
            </p:nvSpPr>
            <p:spPr>
              <a:xfrm>
                <a:off x="5672875" y="1225269"/>
                <a:ext cx="56932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Status</a:t>
                </a:r>
                <a:endParaRPr lang="en-US" sz="1200" dirty="0"/>
              </a:p>
            </p:txBody>
          </p:sp>
          <p:pic>
            <p:nvPicPr>
              <p:cNvPr id="133" name="Picture 132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96335" y="882529"/>
                <a:ext cx="329241" cy="329241"/>
              </a:xfrm>
              <a:prstGeom prst="rect">
                <a:avLst/>
              </a:prstGeom>
            </p:spPr>
          </p:pic>
        </p:grpSp>
        <p:grpSp>
          <p:nvGrpSpPr>
            <p:cNvPr id="15" name="Group 14"/>
            <p:cNvGrpSpPr/>
            <p:nvPr/>
          </p:nvGrpSpPr>
          <p:grpSpPr>
            <a:xfrm>
              <a:off x="5421398" y="828978"/>
              <a:ext cx="1005596" cy="583998"/>
              <a:chOff x="4487983" y="918270"/>
              <a:chExt cx="1005596" cy="583998"/>
            </a:xfrm>
          </p:grpSpPr>
          <p:sp>
            <p:nvSpPr>
              <p:cNvPr id="128" name="TextBox 127"/>
              <p:cNvSpPr txBox="1"/>
              <p:nvPr/>
            </p:nvSpPr>
            <p:spPr>
              <a:xfrm>
                <a:off x="4487983" y="1225269"/>
                <a:ext cx="100559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Departments</a:t>
                </a:r>
                <a:endParaRPr lang="en-US" sz="1200" dirty="0"/>
              </a:p>
            </p:txBody>
          </p:sp>
          <p:pic>
            <p:nvPicPr>
              <p:cNvPr id="134" name="Picture 133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65967" y="918270"/>
                <a:ext cx="246800" cy="246800"/>
              </a:xfrm>
              <a:prstGeom prst="rect">
                <a:avLst/>
              </a:prstGeom>
            </p:spPr>
          </p:pic>
        </p:grpSp>
        <p:grpSp>
          <p:nvGrpSpPr>
            <p:cNvPr id="19" name="Group 18"/>
            <p:cNvGrpSpPr/>
            <p:nvPr/>
          </p:nvGrpSpPr>
          <p:grpSpPr>
            <a:xfrm>
              <a:off x="9890257" y="840148"/>
              <a:ext cx="902876" cy="527154"/>
              <a:chOff x="8408864" y="975111"/>
              <a:chExt cx="902876" cy="527154"/>
            </a:xfrm>
          </p:grpSpPr>
          <p:sp>
            <p:nvSpPr>
              <p:cNvPr id="131" name="TextBox 130"/>
              <p:cNvSpPr txBox="1"/>
              <p:nvPr/>
            </p:nvSpPr>
            <p:spPr>
              <a:xfrm>
                <a:off x="8408864" y="1225266"/>
                <a:ext cx="90287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Edit Project</a:t>
                </a:r>
                <a:endParaRPr lang="en-US" sz="1200" dirty="0"/>
              </a:p>
            </p:txBody>
          </p:sp>
          <p:pic>
            <p:nvPicPr>
              <p:cNvPr id="135" name="Picture 134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60747" y="975111"/>
                <a:ext cx="235319" cy="235319"/>
              </a:xfrm>
              <a:prstGeom prst="rect">
                <a:avLst/>
              </a:prstGeom>
            </p:spPr>
          </p:pic>
        </p:grpSp>
        <p:grpSp>
          <p:nvGrpSpPr>
            <p:cNvPr id="14" name="Group 13"/>
            <p:cNvGrpSpPr/>
            <p:nvPr/>
          </p:nvGrpSpPr>
          <p:grpSpPr>
            <a:xfrm>
              <a:off x="4525830" y="708097"/>
              <a:ext cx="512641" cy="704879"/>
              <a:chOff x="3632299" y="797389"/>
              <a:chExt cx="512641" cy="704879"/>
            </a:xfrm>
          </p:grpSpPr>
          <p:sp>
            <p:nvSpPr>
              <p:cNvPr id="127" name="TextBox 126"/>
              <p:cNvSpPr txBox="1"/>
              <p:nvPr/>
            </p:nvSpPr>
            <p:spPr>
              <a:xfrm>
                <a:off x="3632299" y="1225269"/>
                <a:ext cx="51264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Tasks</a:t>
                </a:r>
                <a:endParaRPr lang="en-US" sz="1200" dirty="0"/>
              </a:p>
            </p:txBody>
          </p:sp>
          <p:pic>
            <p:nvPicPr>
              <p:cNvPr id="136" name="Picture 135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14330" y="797389"/>
                <a:ext cx="419682" cy="419682"/>
              </a:xfrm>
              <a:prstGeom prst="rect">
                <a:avLst/>
              </a:prstGeom>
            </p:spPr>
          </p:pic>
        </p:grpSp>
        <p:grpSp>
          <p:nvGrpSpPr>
            <p:cNvPr id="17" name="Group 16"/>
            <p:cNvGrpSpPr/>
            <p:nvPr/>
          </p:nvGrpSpPr>
          <p:grpSpPr>
            <a:xfrm>
              <a:off x="7762171" y="804267"/>
              <a:ext cx="829138" cy="608709"/>
              <a:chOff x="6484089" y="893559"/>
              <a:chExt cx="829138" cy="608709"/>
            </a:xfrm>
          </p:grpSpPr>
          <p:sp>
            <p:nvSpPr>
              <p:cNvPr id="130" name="TextBox 129"/>
              <p:cNvSpPr txBox="1"/>
              <p:nvPr/>
            </p:nvSpPr>
            <p:spPr>
              <a:xfrm>
                <a:off x="6484089" y="1225269"/>
                <a:ext cx="82913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Dept. Task</a:t>
                </a:r>
                <a:endParaRPr lang="en-US" sz="1200" dirty="0"/>
              </a:p>
            </p:txBody>
          </p:sp>
          <p:pic>
            <p:nvPicPr>
              <p:cNvPr id="137" name="Picture 136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30278" y="893559"/>
                <a:ext cx="331709" cy="331709"/>
              </a:xfrm>
              <a:prstGeom prst="rect">
                <a:avLst/>
              </a:prstGeom>
            </p:spPr>
          </p:pic>
        </p:grpSp>
        <p:grpSp>
          <p:nvGrpSpPr>
            <p:cNvPr id="18" name="Group 17"/>
            <p:cNvGrpSpPr/>
            <p:nvPr/>
          </p:nvGrpSpPr>
          <p:grpSpPr>
            <a:xfrm>
              <a:off x="8974236" y="845021"/>
              <a:ext cx="533095" cy="567952"/>
              <a:chOff x="7517717" y="934313"/>
              <a:chExt cx="533095" cy="567952"/>
            </a:xfrm>
          </p:grpSpPr>
          <p:pic>
            <p:nvPicPr>
              <p:cNvPr id="138" name="Picture 137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57826" y="934313"/>
                <a:ext cx="316920" cy="316920"/>
              </a:xfrm>
              <a:prstGeom prst="rect">
                <a:avLst/>
              </a:prstGeom>
            </p:spPr>
          </p:pic>
          <p:sp>
            <p:nvSpPr>
              <p:cNvPr id="139" name="TextBox 138"/>
              <p:cNvSpPr txBox="1"/>
              <p:nvPr/>
            </p:nvSpPr>
            <p:spPr>
              <a:xfrm>
                <a:off x="7517717" y="1225266"/>
                <a:ext cx="53309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Users</a:t>
                </a:r>
                <a:endParaRPr lang="en-US" sz="1200" dirty="0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3365959" y="708097"/>
              <a:ext cx="776944" cy="704876"/>
              <a:chOff x="2711819" y="797389"/>
              <a:chExt cx="776944" cy="704876"/>
            </a:xfrm>
          </p:grpSpPr>
          <p:pic>
            <p:nvPicPr>
              <p:cNvPr id="218" name="Picture 217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28671" y="797389"/>
                <a:ext cx="419682" cy="419682"/>
              </a:xfrm>
              <a:prstGeom prst="rect">
                <a:avLst/>
              </a:prstGeom>
            </p:spPr>
          </p:pic>
          <p:sp>
            <p:nvSpPr>
              <p:cNvPr id="220" name="TextBox 219"/>
              <p:cNvSpPr txBox="1"/>
              <p:nvPr/>
            </p:nvSpPr>
            <p:spPr>
              <a:xfrm>
                <a:off x="2711819" y="1225266"/>
                <a:ext cx="77694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Overview</a:t>
                </a:r>
                <a:endParaRPr lang="en-US" sz="1200" dirty="0"/>
              </a:p>
            </p:txBody>
          </p:sp>
        </p:grpSp>
      </p:grpSp>
      <p:grpSp>
        <p:nvGrpSpPr>
          <p:cNvPr id="96" name="Group 95"/>
          <p:cNvGrpSpPr/>
          <p:nvPr/>
        </p:nvGrpSpPr>
        <p:grpSpPr>
          <a:xfrm>
            <a:off x="0" y="0"/>
            <a:ext cx="2658794" cy="6858000"/>
            <a:chOff x="0" y="0"/>
            <a:chExt cx="2658794" cy="6858000"/>
          </a:xfrm>
        </p:grpSpPr>
        <p:sp>
          <p:nvSpPr>
            <p:cNvPr id="97" name="Rectangle 96"/>
            <p:cNvSpPr/>
            <p:nvPr/>
          </p:nvSpPr>
          <p:spPr>
            <a:xfrm>
              <a:off x="0" y="0"/>
              <a:ext cx="2658794" cy="685800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532608" y="956602"/>
              <a:ext cx="15935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Create New Project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532608" y="1162781"/>
              <a:ext cx="9877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Project List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299534" y="695196"/>
              <a:ext cx="17223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Project Management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299534" y="1567751"/>
              <a:ext cx="15440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User Management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532608" y="1810446"/>
              <a:ext cx="14153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Create New User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532608" y="2016625"/>
              <a:ext cx="8094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User List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299534" y="3072867"/>
              <a:ext cx="9992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System Log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299534" y="3394448"/>
              <a:ext cx="6957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Setting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299534" y="2317763"/>
              <a:ext cx="16289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Client Management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532608" y="2560458"/>
              <a:ext cx="15002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Create New Client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532608" y="2766637"/>
              <a:ext cx="8943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Client List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73944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Oval 46"/>
          <p:cNvSpPr/>
          <p:nvPr/>
        </p:nvSpPr>
        <p:spPr>
          <a:xfrm>
            <a:off x="11537797" y="196987"/>
            <a:ext cx="420842" cy="420842"/>
          </a:xfrm>
          <a:prstGeom prst="ellipse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2782884" y="1650337"/>
            <a:ext cx="5904191" cy="497554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50" name="Rectangle 49"/>
          <p:cNvSpPr/>
          <p:nvPr/>
        </p:nvSpPr>
        <p:spPr>
          <a:xfrm>
            <a:off x="8780323" y="1650337"/>
            <a:ext cx="3178316" cy="497554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60" name="Rectangle 59"/>
          <p:cNvSpPr/>
          <p:nvPr/>
        </p:nvSpPr>
        <p:spPr>
          <a:xfrm>
            <a:off x="8985497" y="2328203"/>
            <a:ext cx="2837690" cy="3030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0" name="TextBox 9"/>
          <p:cNvSpPr txBox="1"/>
          <p:nvPr/>
        </p:nvSpPr>
        <p:spPr>
          <a:xfrm>
            <a:off x="8921360" y="2094003"/>
            <a:ext cx="858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Task Name</a:t>
            </a:r>
            <a:endParaRPr lang="en-US" sz="1200" dirty="0"/>
          </a:p>
        </p:txBody>
      </p:sp>
      <p:sp>
        <p:nvSpPr>
          <p:cNvPr id="62" name="TextBox 61"/>
          <p:cNvSpPr txBox="1"/>
          <p:nvPr/>
        </p:nvSpPr>
        <p:spPr>
          <a:xfrm>
            <a:off x="8932979" y="2652721"/>
            <a:ext cx="12660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Origin</a:t>
            </a:r>
            <a:endParaRPr lang="en-US" sz="1200" dirty="0"/>
          </a:p>
        </p:txBody>
      </p:sp>
      <p:sp>
        <p:nvSpPr>
          <p:cNvPr id="64" name="TextBox 63"/>
          <p:cNvSpPr txBox="1"/>
          <p:nvPr/>
        </p:nvSpPr>
        <p:spPr>
          <a:xfrm>
            <a:off x="10016189" y="2652721"/>
            <a:ext cx="486805" cy="276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Unit</a:t>
            </a:r>
            <a:endParaRPr lang="en-US" sz="1200" dirty="0"/>
          </a:p>
        </p:txBody>
      </p:sp>
      <p:sp>
        <p:nvSpPr>
          <p:cNvPr id="67" name="TextBox 66"/>
          <p:cNvSpPr txBox="1"/>
          <p:nvPr/>
        </p:nvSpPr>
        <p:spPr>
          <a:xfrm>
            <a:off x="11057202" y="2638653"/>
            <a:ext cx="7877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Quantity</a:t>
            </a:r>
            <a:endParaRPr lang="en-US" sz="1200" dirty="0"/>
          </a:p>
        </p:txBody>
      </p:sp>
      <p:sp>
        <p:nvSpPr>
          <p:cNvPr id="76" name="TextBox 75"/>
          <p:cNvSpPr txBox="1"/>
          <p:nvPr/>
        </p:nvSpPr>
        <p:spPr>
          <a:xfrm>
            <a:off x="9793635" y="3889228"/>
            <a:ext cx="12660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Eq. Task Value %</a:t>
            </a:r>
            <a:endParaRPr lang="en-US" sz="1200" dirty="0"/>
          </a:p>
        </p:txBody>
      </p:sp>
      <p:sp>
        <p:nvSpPr>
          <p:cNvPr id="79" name="TextBox 78"/>
          <p:cNvSpPr txBox="1"/>
          <p:nvPr/>
        </p:nvSpPr>
        <p:spPr>
          <a:xfrm>
            <a:off x="9943509" y="1687265"/>
            <a:ext cx="117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New Tasks</a:t>
            </a:r>
            <a:endParaRPr lang="en-US" b="1" u="sng" dirty="0"/>
          </a:p>
        </p:txBody>
      </p:sp>
      <p:sp>
        <p:nvSpPr>
          <p:cNvPr id="80" name="Rounded Rectangle 79"/>
          <p:cNvSpPr/>
          <p:nvPr/>
        </p:nvSpPr>
        <p:spPr>
          <a:xfrm flipH="1">
            <a:off x="10108611" y="4595937"/>
            <a:ext cx="840096" cy="26508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Discard</a:t>
            </a:r>
            <a:endParaRPr lang="en-US" sz="1000" dirty="0"/>
          </a:p>
        </p:txBody>
      </p:sp>
      <p:sp>
        <p:nvSpPr>
          <p:cNvPr id="81" name="Rounded Rectangle 80"/>
          <p:cNvSpPr/>
          <p:nvPr/>
        </p:nvSpPr>
        <p:spPr>
          <a:xfrm flipH="1">
            <a:off x="11025295" y="4595937"/>
            <a:ext cx="840096" cy="265084"/>
          </a:xfrm>
          <a:prstGeom prst="roundRect">
            <a:avLst/>
          </a:prstGeom>
          <a:solidFill>
            <a:srgbClr val="00FF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Save</a:t>
            </a:r>
            <a:endParaRPr lang="en-US" sz="1000" dirty="0"/>
          </a:p>
        </p:txBody>
      </p:sp>
      <p:sp>
        <p:nvSpPr>
          <p:cNvPr id="84" name="TextBox 83"/>
          <p:cNvSpPr txBox="1"/>
          <p:nvPr/>
        </p:nvSpPr>
        <p:spPr>
          <a:xfrm>
            <a:off x="4980123" y="1699648"/>
            <a:ext cx="8667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1">
                    <a:lumMod val="75000"/>
                  </a:schemeClr>
                </a:solidFill>
              </a:rPr>
              <a:t>Task Tree</a:t>
            </a:r>
            <a:endParaRPr 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82" name="Straight Connector 81"/>
          <p:cNvCxnSpPr/>
          <p:nvPr/>
        </p:nvCxnSpPr>
        <p:spPr>
          <a:xfrm>
            <a:off x="2878281" y="2022357"/>
            <a:ext cx="56757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2878281" y="2328203"/>
            <a:ext cx="56757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3120510" y="2051204"/>
            <a:ext cx="3230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SL</a:t>
            </a:r>
            <a:endParaRPr lang="en-US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3506017" y="2063825"/>
            <a:ext cx="1006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Task Name</a:t>
            </a:r>
            <a:endParaRPr lang="en-US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7543457" y="2062351"/>
            <a:ext cx="858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Task Value</a:t>
            </a:r>
            <a:endParaRPr lang="en-US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9021379" y="2894127"/>
            <a:ext cx="913005" cy="31731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41" name="Rectangle 140"/>
          <p:cNvSpPr/>
          <p:nvPr/>
        </p:nvSpPr>
        <p:spPr>
          <a:xfrm>
            <a:off x="10066407" y="2894127"/>
            <a:ext cx="916684" cy="31731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42" name="Rectangle 141"/>
          <p:cNvSpPr/>
          <p:nvPr/>
        </p:nvSpPr>
        <p:spPr>
          <a:xfrm>
            <a:off x="11121146" y="2894127"/>
            <a:ext cx="749388" cy="31731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43" name="TextBox 142"/>
          <p:cNvSpPr txBox="1"/>
          <p:nvPr/>
        </p:nvSpPr>
        <p:spPr>
          <a:xfrm>
            <a:off x="8932979" y="3271988"/>
            <a:ext cx="10453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C1 Value %</a:t>
            </a:r>
            <a:endParaRPr lang="en-US" sz="1200" dirty="0"/>
          </a:p>
        </p:txBody>
      </p:sp>
      <p:sp>
        <p:nvSpPr>
          <p:cNvPr id="144" name="TextBox 143"/>
          <p:cNvSpPr txBox="1"/>
          <p:nvPr/>
        </p:nvSpPr>
        <p:spPr>
          <a:xfrm>
            <a:off x="10016189" y="3271988"/>
            <a:ext cx="9273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C2 Value %</a:t>
            </a:r>
            <a:endParaRPr lang="en-US" sz="1200" dirty="0"/>
          </a:p>
        </p:txBody>
      </p:sp>
      <p:sp>
        <p:nvSpPr>
          <p:cNvPr id="145" name="TextBox 144"/>
          <p:cNvSpPr txBox="1"/>
          <p:nvPr/>
        </p:nvSpPr>
        <p:spPr>
          <a:xfrm>
            <a:off x="11057202" y="3257920"/>
            <a:ext cx="9393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C3 Value %</a:t>
            </a:r>
            <a:endParaRPr lang="en-US" sz="1200" dirty="0"/>
          </a:p>
        </p:txBody>
      </p:sp>
      <p:sp>
        <p:nvSpPr>
          <p:cNvPr id="146" name="Rectangle 145"/>
          <p:cNvSpPr/>
          <p:nvPr/>
        </p:nvSpPr>
        <p:spPr>
          <a:xfrm>
            <a:off x="9021379" y="3513394"/>
            <a:ext cx="913005" cy="31731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47" name="Rectangle 146"/>
          <p:cNvSpPr/>
          <p:nvPr/>
        </p:nvSpPr>
        <p:spPr>
          <a:xfrm>
            <a:off x="10066407" y="3513394"/>
            <a:ext cx="916684" cy="31731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48" name="Rectangle 147"/>
          <p:cNvSpPr/>
          <p:nvPr/>
        </p:nvSpPr>
        <p:spPr>
          <a:xfrm>
            <a:off x="11121146" y="3513394"/>
            <a:ext cx="749388" cy="31731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49" name="Rectangle 148"/>
          <p:cNvSpPr/>
          <p:nvPr/>
        </p:nvSpPr>
        <p:spPr>
          <a:xfrm>
            <a:off x="9027701" y="4131415"/>
            <a:ext cx="2837690" cy="3030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51" name="TextBox 150"/>
          <p:cNvSpPr txBox="1"/>
          <p:nvPr/>
        </p:nvSpPr>
        <p:spPr>
          <a:xfrm>
            <a:off x="5584448" y="2062350"/>
            <a:ext cx="6150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Origin</a:t>
            </a:r>
            <a:endParaRPr lang="en-US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6371438" y="2062350"/>
            <a:ext cx="5457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Unit</a:t>
            </a:r>
            <a:endParaRPr lang="en-US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6955730" y="2062351"/>
            <a:ext cx="4522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 smtClean="0">
                <a:solidFill>
                  <a:schemeClr val="accent5">
                    <a:lumMod val="75000"/>
                  </a:schemeClr>
                </a:solidFill>
              </a:rPr>
              <a:t>Qty</a:t>
            </a:r>
            <a:endParaRPr lang="en-US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154" name="Picture 15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1636" y="1780098"/>
            <a:ext cx="205837" cy="205837"/>
          </a:xfrm>
          <a:prstGeom prst="rect">
            <a:avLst/>
          </a:prstGeom>
        </p:spPr>
      </p:pic>
      <p:cxnSp>
        <p:nvCxnSpPr>
          <p:cNvPr id="216" name="Straight Connector 215"/>
          <p:cNvCxnSpPr/>
          <p:nvPr/>
        </p:nvCxnSpPr>
        <p:spPr>
          <a:xfrm>
            <a:off x="2878281" y="2525150"/>
            <a:ext cx="5675784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7" name="TextBox 216"/>
          <p:cNvSpPr txBox="1"/>
          <p:nvPr/>
        </p:nvSpPr>
        <p:spPr>
          <a:xfrm>
            <a:off x="3517512" y="2299849"/>
            <a:ext cx="8581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33kV GIS</a:t>
            </a:r>
            <a:endParaRPr lang="en-US" sz="1000" dirty="0"/>
          </a:p>
        </p:txBody>
      </p:sp>
      <p:sp>
        <p:nvSpPr>
          <p:cNvPr id="51" name="TextBox 50"/>
          <p:cNvSpPr txBox="1"/>
          <p:nvPr/>
        </p:nvSpPr>
        <p:spPr>
          <a:xfrm>
            <a:off x="5604691" y="2299849"/>
            <a:ext cx="5421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EU</a:t>
            </a:r>
            <a:endParaRPr 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6385944" y="2299849"/>
            <a:ext cx="5421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Set</a:t>
            </a:r>
            <a:endParaRPr lang="en-US" sz="1000" dirty="0"/>
          </a:p>
        </p:txBody>
      </p:sp>
      <p:sp>
        <p:nvSpPr>
          <p:cNvPr id="53" name="TextBox 52"/>
          <p:cNvSpPr txBox="1"/>
          <p:nvPr/>
        </p:nvSpPr>
        <p:spPr>
          <a:xfrm>
            <a:off x="7036641" y="2299849"/>
            <a:ext cx="3119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561099" y="2286149"/>
            <a:ext cx="8482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28.512324</a:t>
            </a:r>
            <a:endParaRPr lang="en-US" sz="1000" dirty="0"/>
          </a:p>
        </p:txBody>
      </p:sp>
      <p:sp>
        <p:nvSpPr>
          <p:cNvPr id="55" name="TextBox 54"/>
          <p:cNvSpPr txBox="1"/>
          <p:nvPr/>
        </p:nvSpPr>
        <p:spPr>
          <a:xfrm>
            <a:off x="3131570" y="2299849"/>
            <a:ext cx="3119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</a:t>
            </a:r>
            <a:endParaRPr lang="en-US" sz="1000" dirty="0"/>
          </a:p>
        </p:txBody>
      </p:sp>
      <p:sp>
        <p:nvSpPr>
          <p:cNvPr id="2" name="Oval 1"/>
          <p:cNvSpPr/>
          <p:nvPr/>
        </p:nvSpPr>
        <p:spPr>
          <a:xfrm>
            <a:off x="2899850" y="2371002"/>
            <a:ext cx="108730" cy="10873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7" name="Picture 5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3479" y="2371616"/>
            <a:ext cx="102686" cy="102686"/>
          </a:xfrm>
          <a:prstGeom prst="rect">
            <a:avLst/>
          </a:prstGeom>
        </p:spPr>
      </p:pic>
      <p:grpSp>
        <p:nvGrpSpPr>
          <p:cNvPr id="58" name="Group 57"/>
          <p:cNvGrpSpPr/>
          <p:nvPr/>
        </p:nvGrpSpPr>
        <p:grpSpPr>
          <a:xfrm>
            <a:off x="3365959" y="708097"/>
            <a:ext cx="7427174" cy="704879"/>
            <a:chOff x="3365959" y="708097"/>
            <a:chExt cx="7427174" cy="704879"/>
          </a:xfrm>
        </p:grpSpPr>
        <p:grpSp>
          <p:nvGrpSpPr>
            <p:cNvPr id="59" name="Group 58"/>
            <p:cNvGrpSpPr/>
            <p:nvPr/>
          </p:nvGrpSpPr>
          <p:grpSpPr>
            <a:xfrm>
              <a:off x="6809921" y="793237"/>
              <a:ext cx="569323" cy="619739"/>
              <a:chOff x="5672875" y="882529"/>
              <a:chExt cx="569323" cy="619739"/>
            </a:xfrm>
          </p:grpSpPr>
          <p:sp>
            <p:nvSpPr>
              <p:cNvPr id="90" name="TextBox 89"/>
              <p:cNvSpPr txBox="1"/>
              <p:nvPr/>
            </p:nvSpPr>
            <p:spPr>
              <a:xfrm>
                <a:off x="5672875" y="1225269"/>
                <a:ext cx="56932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Status</a:t>
                </a:r>
                <a:endParaRPr lang="en-US" sz="1200" dirty="0"/>
              </a:p>
            </p:txBody>
          </p:sp>
          <p:pic>
            <p:nvPicPr>
              <p:cNvPr id="91" name="Picture 90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96335" y="882529"/>
                <a:ext cx="329241" cy="329241"/>
              </a:xfrm>
              <a:prstGeom prst="rect">
                <a:avLst/>
              </a:prstGeom>
            </p:spPr>
          </p:pic>
        </p:grpSp>
        <p:grpSp>
          <p:nvGrpSpPr>
            <p:cNvPr id="61" name="Group 60"/>
            <p:cNvGrpSpPr/>
            <p:nvPr/>
          </p:nvGrpSpPr>
          <p:grpSpPr>
            <a:xfrm>
              <a:off x="5421398" y="828978"/>
              <a:ext cx="1005596" cy="583998"/>
              <a:chOff x="4487983" y="918270"/>
              <a:chExt cx="1005596" cy="583998"/>
            </a:xfrm>
          </p:grpSpPr>
          <p:sp>
            <p:nvSpPr>
              <p:cNvPr id="88" name="TextBox 87"/>
              <p:cNvSpPr txBox="1"/>
              <p:nvPr/>
            </p:nvSpPr>
            <p:spPr>
              <a:xfrm>
                <a:off x="4487983" y="1225269"/>
                <a:ext cx="100559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Departments</a:t>
                </a:r>
                <a:endParaRPr lang="en-US" sz="1200" dirty="0"/>
              </a:p>
            </p:txBody>
          </p:sp>
          <p:pic>
            <p:nvPicPr>
              <p:cNvPr id="89" name="Picture 88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65967" y="918270"/>
                <a:ext cx="246800" cy="246800"/>
              </a:xfrm>
              <a:prstGeom prst="rect">
                <a:avLst/>
              </a:prstGeom>
            </p:spPr>
          </p:pic>
        </p:grpSp>
        <p:grpSp>
          <p:nvGrpSpPr>
            <p:cNvPr id="63" name="Group 62"/>
            <p:cNvGrpSpPr/>
            <p:nvPr/>
          </p:nvGrpSpPr>
          <p:grpSpPr>
            <a:xfrm>
              <a:off x="9890257" y="840148"/>
              <a:ext cx="902876" cy="527154"/>
              <a:chOff x="8408864" y="975111"/>
              <a:chExt cx="902876" cy="527154"/>
            </a:xfrm>
          </p:grpSpPr>
          <p:sp>
            <p:nvSpPr>
              <p:cNvPr id="83" name="TextBox 82"/>
              <p:cNvSpPr txBox="1"/>
              <p:nvPr/>
            </p:nvSpPr>
            <p:spPr>
              <a:xfrm>
                <a:off x="8408864" y="1225266"/>
                <a:ext cx="90287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Edit Project</a:t>
                </a:r>
                <a:endParaRPr lang="en-US" sz="1200" dirty="0"/>
              </a:p>
            </p:txBody>
          </p:sp>
          <p:pic>
            <p:nvPicPr>
              <p:cNvPr id="87" name="Picture 86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60747" y="975111"/>
                <a:ext cx="235319" cy="235319"/>
              </a:xfrm>
              <a:prstGeom prst="rect">
                <a:avLst/>
              </a:prstGeom>
            </p:spPr>
          </p:pic>
        </p:grpSp>
        <p:grpSp>
          <p:nvGrpSpPr>
            <p:cNvPr id="65" name="Group 64"/>
            <p:cNvGrpSpPr/>
            <p:nvPr/>
          </p:nvGrpSpPr>
          <p:grpSpPr>
            <a:xfrm>
              <a:off x="4525830" y="708097"/>
              <a:ext cx="512641" cy="704879"/>
              <a:chOff x="3632299" y="797389"/>
              <a:chExt cx="512641" cy="704879"/>
            </a:xfrm>
          </p:grpSpPr>
          <p:sp>
            <p:nvSpPr>
              <p:cNvPr id="77" name="TextBox 76"/>
              <p:cNvSpPr txBox="1"/>
              <p:nvPr/>
            </p:nvSpPr>
            <p:spPr>
              <a:xfrm>
                <a:off x="3632299" y="1225269"/>
                <a:ext cx="51264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Tasks</a:t>
                </a:r>
                <a:endParaRPr lang="en-US" sz="1200" dirty="0"/>
              </a:p>
            </p:txBody>
          </p:sp>
          <p:pic>
            <p:nvPicPr>
              <p:cNvPr id="78" name="Picture 77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14330" y="797389"/>
                <a:ext cx="419682" cy="419682"/>
              </a:xfrm>
              <a:prstGeom prst="rect">
                <a:avLst/>
              </a:prstGeom>
            </p:spPr>
          </p:pic>
        </p:grpSp>
        <p:grpSp>
          <p:nvGrpSpPr>
            <p:cNvPr id="66" name="Group 65"/>
            <p:cNvGrpSpPr/>
            <p:nvPr/>
          </p:nvGrpSpPr>
          <p:grpSpPr>
            <a:xfrm>
              <a:off x="7762171" y="804267"/>
              <a:ext cx="829138" cy="608709"/>
              <a:chOff x="6484089" y="893559"/>
              <a:chExt cx="829138" cy="608709"/>
            </a:xfrm>
          </p:grpSpPr>
          <p:sp>
            <p:nvSpPr>
              <p:cNvPr id="74" name="TextBox 73"/>
              <p:cNvSpPr txBox="1"/>
              <p:nvPr/>
            </p:nvSpPr>
            <p:spPr>
              <a:xfrm>
                <a:off x="6484089" y="1225269"/>
                <a:ext cx="82913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Dept. Task</a:t>
                </a:r>
                <a:endParaRPr lang="en-US" sz="1200" dirty="0"/>
              </a:p>
            </p:txBody>
          </p:sp>
          <p:pic>
            <p:nvPicPr>
              <p:cNvPr id="75" name="Picture 74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30278" y="893559"/>
                <a:ext cx="331709" cy="331709"/>
              </a:xfrm>
              <a:prstGeom prst="rect">
                <a:avLst/>
              </a:prstGeom>
            </p:spPr>
          </p:pic>
        </p:grpSp>
        <p:grpSp>
          <p:nvGrpSpPr>
            <p:cNvPr id="68" name="Group 67"/>
            <p:cNvGrpSpPr/>
            <p:nvPr/>
          </p:nvGrpSpPr>
          <p:grpSpPr>
            <a:xfrm>
              <a:off x="8974236" y="845021"/>
              <a:ext cx="533095" cy="567952"/>
              <a:chOff x="7517717" y="934313"/>
              <a:chExt cx="533095" cy="567952"/>
            </a:xfrm>
          </p:grpSpPr>
          <p:pic>
            <p:nvPicPr>
              <p:cNvPr id="72" name="Picture 71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57826" y="934313"/>
                <a:ext cx="316920" cy="316920"/>
              </a:xfrm>
              <a:prstGeom prst="rect">
                <a:avLst/>
              </a:prstGeom>
            </p:spPr>
          </p:pic>
          <p:sp>
            <p:nvSpPr>
              <p:cNvPr id="73" name="TextBox 72"/>
              <p:cNvSpPr txBox="1"/>
              <p:nvPr/>
            </p:nvSpPr>
            <p:spPr>
              <a:xfrm>
                <a:off x="7517717" y="1225266"/>
                <a:ext cx="53309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Users</a:t>
                </a:r>
                <a:endParaRPr lang="en-US" sz="1200" dirty="0"/>
              </a:p>
            </p:txBody>
          </p:sp>
        </p:grpSp>
        <p:grpSp>
          <p:nvGrpSpPr>
            <p:cNvPr id="69" name="Group 68"/>
            <p:cNvGrpSpPr/>
            <p:nvPr/>
          </p:nvGrpSpPr>
          <p:grpSpPr>
            <a:xfrm>
              <a:off x="3365959" y="708097"/>
              <a:ext cx="776944" cy="704876"/>
              <a:chOff x="2711819" y="797389"/>
              <a:chExt cx="776944" cy="704876"/>
            </a:xfrm>
          </p:grpSpPr>
          <p:pic>
            <p:nvPicPr>
              <p:cNvPr id="70" name="Picture 69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28671" y="797389"/>
                <a:ext cx="419682" cy="419682"/>
              </a:xfrm>
              <a:prstGeom prst="rect">
                <a:avLst/>
              </a:prstGeom>
            </p:spPr>
          </p:pic>
          <p:sp>
            <p:nvSpPr>
              <p:cNvPr id="71" name="TextBox 70"/>
              <p:cNvSpPr txBox="1"/>
              <p:nvPr/>
            </p:nvSpPr>
            <p:spPr>
              <a:xfrm>
                <a:off x="2711819" y="1225266"/>
                <a:ext cx="77694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Overview</a:t>
                </a:r>
                <a:endParaRPr lang="en-US" sz="1200" dirty="0"/>
              </a:p>
            </p:txBody>
          </p:sp>
        </p:grpSp>
      </p:grpSp>
      <p:sp>
        <p:nvSpPr>
          <p:cNvPr id="92" name="TextBox 91"/>
          <p:cNvSpPr txBox="1"/>
          <p:nvPr/>
        </p:nvSpPr>
        <p:spPr>
          <a:xfrm>
            <a:off x="4525829" y="1195259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. . .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120" name="Group 119"/>
          <p:cNvGrpSpPr/>
          <p:nvPr/>
        </p:nvGrpSpPr>
        <p:grpSpPr>
          <a:xfrm>
            <a:off x="0" y="0"/>
            <a:ext cx="2658794" cy="6858000"/>
            <a:chOff x="0" y="0"/>
            <a:chExt cx="2658794" cy="6858000"/>
          </a:xfrm>
        </p:grpSpPr>
        <p:sp>
          <p:nvSpPr>
            <p:cNvPr id="121" name="Rectangle 120"/>
            <p:cNvSpPr/>
            <p:nvPr/>
          </p:nvSpPr>
          <p:spPr>
            <a:xfrm>
              <a:off x="0" y="0"/>
              <a:ext cx="2658794" cy="685800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532608" y="956602"/>
              <a:ext cx="15935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Create New Project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532608" y="1162781"/>
              <a:ext cx="9877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Project List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299534" y="695196"/>
              <a:ext cx="17223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Project Management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299534" y="1567751"/>
              <a:ext cx="15440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User Management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532608" y="1810446"/>
              <a:ext cx="14153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Create New User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532608" y="2016625"/>
              <a:ext cx="8094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User List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299534" y="3072867"/>
              <a:ext cx="9992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System Log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299534" y="3394448"/>
              <a:ext cx="6957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Setting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299534" y="2317763"/>
              <a:ext cx="16289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Client Management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532608" y="2560458"/>
              <a:ext cx="15002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Create New Client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532608" y="2766637"/>
              <a:ext cx="8943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Client List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51745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Oval 46"/>
          <p:cNvSpPr/>
          <p:nvPr/>
        </p:nvSpPr>
        <p:spPr>
          <a:xfrm>
            <a:off x="11537797" y="196987"/>
            <a:ext cx="420842" cy="420842"/>
          </a:xfrm>
          <a:prstGeom prst="ellipse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2782884" y="1650337"/>
            <a:ext cx="5904191" cy="497554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50" name="Rectangle 49"/>
          <p:cNvSpPr/>
          <p:nvPr/>
        </p:nvSpPr>
        <p:spPr>
          <a:xfrm>
            <a:off x="8780323" y="1650337"/>
            <a:ext cx="3178316" cy="497554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60" name="Rectangle 59"/>
          <p:cNvSpPr/>
          <p:nvPr/>
        </p:nvSpPr>
        <p:spPr>
          <a:xfrm>
            <a:off x="8985497" y="2328203"/>
            <a:ext cx="2837690" cy="3030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0" name="TextBox 9"/>
          <p:cNvSpPr txBox="1"/>
          <p:nvPr/>
        </p:nvSpPr>
        <p:spPr>
          <a:xfrm>
            <a:off x="8921360" y="2094003"/>
            <a:ext cx="858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Task Name</a:t>
            </a:r>
            <a:endParaRPr lang="en-US" sz="1200" dirty="0"/>
          </a:p>
        </p:txBody>
      </p:sp>
      <p:sp>
        <p:nvSpPr>
          <p:cNvPr id="62" name="TextBox 61"/>
          <p:cNvSpPr txBox="1"/>
          <p:nvPr/>
        </p:nvSpPr>
        <p:spPr>
          <a:xfrm>
            <a:off x="8932979" y="2652721"/>
            <a:ext cx="12660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Origin</a:t>
            </a:r>
            <a:endParaRPr lang="en-US" sz="1200" dirty="0"/>
          </a:p>
        </p:txBody>
      </p:sp>
      <p:sp>
        <p:nvSpPr>
          <p:cNvPr id="64" name="TextBox 63"/>
          <p:cNvSpPr txBox="1"/>
          <p:nvPr/>
        </p:nvSpPr>
        <p:spPr>
          <a:xfrm>
            <a:off x="10016189" y="2652721"/>
            <a:ext cx="486805" cy="276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Unit</a:t>
            </a:r>
            <a:endParaRPr lang="en-US" sz="1200" dirty="0"/>
          </a:p>
        </p:txBody>
      </p:sp>
      <p:sp>
        <p:nvSpPr>
          <p:cNvPr id="67" name="TextBox 66"/>
          <p:cNvSpPr txBox="1"/>
          <p:nvPr/>
        </p:nvSpPr>
        <p:spPr>
          <a:xfrm>
            <a:off x="11057202" y="2638653"/>
            <a:ext cx="7877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Quantity</a:t>
            </a:r>
            <a:endParaRPr lang="en-US" sz="1200" dirty="0"/>
          </a:p>
        </p:txBody>
      </p:sp>
      <p:sp>
        <p:nvSpPr>
          <p:cNvPr id="76" name="TextBox 75"/>
          <p:cNvSpPr txBox="1"/>
          <p:nvPr/>
        </p:nvSpPr>
        <p:spPr>
          <a:xfrm>
            <a:off x="9793635" y="3889228"/>
            <a:ext cx="12660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Eq. Task Value %</a:t>
            </a:r>
            <a:endParaRPr lang="en-US" sz="1200" dirty="0"/>
          </a:p>
        </p:txBody>
      </p:sp>
      <p:sp>
        <p:nvSpPr>
          <p:cNvPr id="79" name="TextBox 78"/>
          <p:cNvSpPr txBox="1"/>
          <p:nvPr/>
        </p:nvSpPr>
        <p:spPr>
          <a:xfrm>
            <a:off x="9887237" y="1687265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33kV GIS</a:t>
            </a:r>
            <a:endParaRPr lang="en-US" b="1" u="sng" dirty="0"/>
          </a:p>
        </p:txBody>
      </p:sp>
      <p:sp>
        <p:nvSpPr>
          <p:cNvPr id="80" name="Rounded Rectangle 79"/>
          <p:cNvSpPr/>
          <p:nvPr/>
        </p:nvSpPr>
        <p:spPr>
          <a:xfrm flipH="1">
            <a:off x="10404035" y="4595937"/>
            <a:ext cx="653174" cy="2480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Discard</a:t>
            </a:r>
            <a:endParaRPr lang="en-US" sz="1000" b="1" dirty="0"/>
          </a:p>
        </p:txBody>
      </p:sp>
      <p:sp>
        <p:nvSpPr>
          <p:cNvPr id="81" name="Rounded Rectangle 80"/>
          <p:cNvSpPr/>
          <p:nvPr/>
        </p:nvSpPr>
        <p:spPr>
          <a:xfrm flipH="1">
            <a:off x="11095635" y="4595937"/>
            <a:ext cx="782178" cy="223084"/>
          </a:xfrm>
          <a:prstGeom prst="roundRect">
            <a:avLst/>
          </a:prstGeom>
          <a:solidFill>
            <a:srgbClr val="00FF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Update</a:t>
            </a:r>
            <a:endParaRPr lang="en-US" sz="1000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4980123" y="1699648"/>
            <a:ext cx="8667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1">
                    <a:lumMod val="75000"/>
                  </a:schemeClr>
                </a:solidFill>
              </a:rPr>
              <a:t>Task Tree</a:t>
            </a:r>
            <a:endParaRPr 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82" name="Straight Connector 81"/>
          <p:cNvCxnSpPr/>
          <p:nvPr/>
        </p:nvCxnSpPr>
        <p:spPr>
          <a:xfrm>
            <a:off x="2878281" y="2022357"/>
            <a:ext cx="56757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2878281" y="2328203"/>
            <a:ext cx="56757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3120510" y="2051204"/>
            <a:ext cx="3230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SL</a:t>
            </a:r>
            <a:endParaRPr lang="en-US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3506017" y="2063825"/>
            <a:ext cx="1006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Task Name</a:t>
            </a:r>
            <a:endParaRPr lang="en-US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7543457" y="2062351"/>
            <a:ext cx="858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Task Value</a:t>
            </a:r>
            <a:endParaRPr lang="en-US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9021379" y="2894127"/>
            <a:ext cx="913005" cy="31731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41" name="Rectangle 140"/>
          <p:cNvSpPr/>
          <p:nvPr/>
        </p:nvSpPr>
        <p:spPr>
          <a:xfrm>
            <a:off x="10066407" y="2894127"/>
            <a:ext cx="916684" cy="31731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42" name="Rectangle 141"/>
          <p:cNvSpPr/>
          <p:nvPr/>
        </p:nvSpPr>
        <p:spPr>
          <a:xfrm>
            <a:off x="11121146" y="2894127"/>
            <a:ext cx="749388" cy="31731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43" name="TextBox 142"/>
          <p:cNvSpPr txBox="1"/>
          <p:nvPr/>
        </p:nvSpPr>
        <p:spPr>
          <a:xfrm>
            <a:off x="8932979" y="3271988"/>
            <a:ext cx="10453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C1 Value %</a:t>
            </a:r>
            <a:endParaRPr lang="en-US" sz="1200" dirty="0"/>
          </a:p>
        </p:txBody>
      </p:sp>
      <p:sp>
        <p:nvSpPr>
          <p:cNvPr id="144" name="TextBox 143"/>
          <p:cNvSpPr txBox="1"/>
          <p:nvPr/>
        </p:nvSpPr>
        <p:spPr>
          <a:xfrm>
            <a:off x="10016189" y="3271988"/>
            <a:ext cx="9273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C2 Value %</a:t>
            </a:r>
            <a:endParaRPr lang="en-US" sz="1200" dirty="0"/>
          </a:p>
        </p:txBody>
      </p:sp>
      <p:sp>
        <p:nvSpPr>
          <p:cNvPr id="145" name="TextBox 144"/>
          <p:cNvSpPr txBox="1"/>
          <p:nvPr/>
        </p:nvSpPr>
        <p:spPr>
          <a:xfrm>
            <a:off x="11057202" y="3257920"/>
            <a:ext cx="9393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C3 Value %</a:t>
            </a:r>
            <a:endParaRPr lang="en-US" sz="1200" dirty="0"/>
          </a:p>
        </p:txBody>
      </p:sp>
      <p:sp>
        <p:nvSpPr>
          <p:cNvPr id="146" name="Rectangle 145"/>
          <p:cNvSpPr/>
          <p:nvPr/>
        </p:nvSpPr>
        <p:spPr>
          <a:xfrm>
            <a:off x="9021379" y="3513394"/>
            <a:ext cx="913005" cy="31731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47" name="Rectangle 146"/>
          <p:cNvSpPr/>
          <p:nvPr/>
        </p:nvSpPr>
        <p:spPr>
          <a:xfrm>
            <a:off x="10066407" y="3513394"/>
            <a:ext cx="916684" cy="31731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48" name="Rectangle 147"/>
          <p:cNvSpPr/>
          <p:nvPr/>
        </p:nvSpPr>
        <p:spPr>
          <a:xfrm>
            <a:off x="11121146" y="3513394"/>
            <a:ext cx="749388" cy="31731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49" name="Rectangle 148"/>
          <p:cNvSpPr/>
          <p:nvPr/>
        </p:nvSpPr>
        <p:spPr>
          <a:xfrm>
            <a:off x="9027701" y="4131415"/>
            <a:ext cx="2837690" cy="3030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51" name="TextBox 150"/>
          <p:cNvSpPr txBox="1"/>
          <p:nvPr/>
        </p:nvSpPr>
        <p:spPr>
          <a:xfrm>
            <a:off x="5584448" y="2062350"/>
            <a:ext cx="6150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Origin</a:t>
            </a:r>
            <a:endParaRPr lang="en-US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6371438" y="2062350"/>
            <a:ext cx="5457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Unit</a:t>
            </a:r>
            <a:endParaRPr lang="en-US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6955730" y="2062351"/>
            <a:ext cx="4522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 smtClean="0">
                <a:solidFill>
                  <a:schemeClr val="accent5">
                    <a:lumMod val="75000"/>
                  </a:schemeClr>
                </a:solidFill>
              </a:rPr>
              <a:t>Qty</a:t>
            </a:r>
            <a:endParaRPr lang="en-US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154" name="Picture 15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1636" y="1780098"/>
            <a:ext cx="205837" cy="205837"/>
          </a:xfrm>
          <a:prstGeom prst="rect">
            <a:avLst/>
          </a:prstGeom>
        </p:spPr>
      </p:pic>
      <p:cxnSp>
        <p:nvCxnSpPr>
          <p:cNvPr id="216" name="Straight Connector 215"/>
          <p:cNvCxnSpPr/>
          <p:nvPr/>
        </p:nvCxnSpPr>
        <p:spPr>
          <a:xfrm>
            <a:off x="2878281" y="2525150"/>
            <a:ext cx="5675784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7" name="TextBox 216"/>
          <p:cNvSpPr txBox="1"/>
          <p:nvPr/>
        </p:nvSpPr>
        <p:spPr>
          <a:xfrm>
            <a:off x="3517512" y="2299849"/>
            <a:ext cx="8581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33kV GIS</a:t>
            </a:r>
            <a:endParaRPr lang="en-US" sz="1000" dirty="0"/>
          </a:p>
        </p:txBody>
      </p:sp>
      <p:sp>
        <p:nvSpPr>
          <p:cNvPr id="51" name="TextBox 50"/>
          <p:cNvSpPr txBox="1"/>
          <p:nvPr/>
        </p:nvSpPr>
        <p:spPr>
          <a:xfrm>
            <a:off x="5604691" y="2299849"/>
            <a:ext cx="5421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EU</a:t>
            </a:r>
            <a:endParaRPr 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6385944" y="2299849"/>
            <a:ext cx="5421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Set</a:t>
            </a:r>
            <a:endParaRPr lang="en-US" sz="1000" dirty="0"/>
          </a:p>
        </p:txBody>
      </p:sp>
      <p:sp>
        <p:nvSpPr>
          <p:cNvPr id="53" name="TextBox 52"/>
          <p:cNvSpPr txBox="1"/>
          <p:nvPr/>
        </p:nvSpPr>
        <p:spPr>
          <a:xfrm>
            <a:off x="7036641" y="2299849"/>
            <a:ext cx="3119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561099" y="2286149"/>
            <a:ext cx="8482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28.512324</a:t>
            </a:r>
            <a:endParaRPr lang="en-US" sz="1000" dirty="0"/>
          </a:p>
        </p:txBody>
      </p:sp>
      <p:sp>
        <p:nvSpPr>
          <p:cNvPr id="55" name="TextBox 54"/>
          <p:cNvSpPr txBox="1"/>
          <p:nvPr/>
        </p:nvSpPr>
        <p:spPr>
          <a:xfrm>
            <a:off x="3131570" y="2299849"/>
            <a:ext cx="3119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</a:t>
            </a:r>
            <a:endParaRPr lang="en-US" sz="1000" dirty="0"/>
          </a:p>
        </p:txBody>
      </p:sp>
      <p:sp>
        <p:nvSpPr>
          <p:cNvPr id="2" name="Oval 1"/>
          <p:cNvSpPr/>
          <p:nvPr/>
        </p:nvSpPr>
        <p:spPr>
          <a:xfrm>
            <a:off x="2899850" y="2371002"/>
            <a:ext cx="108730" cy="10873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9002126" y="2328021"/>
            <a:ext cx="8581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33kV GIS</a:t>
            </a:r>
            <a:endParaRPr lang="en-US" sz="1000" dirty="0"/>
          </a:p>
        </p:txBody>
      </p:sp>
      <p:sp>
        <p:nvSpPr>
          <p:cNvPr id="58" name="TextBox 57"/>
          <p:cNvSpPr txBox="1"/>
          <p:nvPr/>
        </p:nvSpPr>
        <p:spPr>
          <a:xfrm>
            <a:off x="9027214" y="2929048"/>
            <a:ext cx="5421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EU</a:t>
            </a:r>
            <a:endParaRPr lang="en-US" sz="1000" dirty="0"/>
          </a:p>
        </p:txBody>
      </p:sp>
      <p:sp>
        <p:nvSpPr>
          <p:cNvPr id="59" name="TextBox 58"/>
          <p:cNvSpPr txBox="1"/>
          <p:nvPr/>
        </p:nvSpPr>
        <p:spPr>
          <a:xfrm>
            <a:off x="10109782" y="2946981"/>
            <a:ext cx="5421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Set</a:t>
            </a:r>
            <a:endParaRPr lang="en-US" sz="1000" dirty="0"/>
          </a:p>
        </p:txBody>
      </p:sp>
      <p:sp>
        <p:nvSpPr>
          <p:cNvPr id="61" name="TextBox 60"/>
          <p:cNvSpPr txBox="1"/>
          <p:nvPr/>
        </p:nvSpPr>
        <p:spPr>
          <a:xfrm>
            <a:off x="11186097" y="2929720"/>
            <a:ext cx="3119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0036625" y="4159833"/>
            <a:ext cx="8482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28.512324</a:t>
            </a:r>
            <a:endParaRPr lang="en-US" sz="1000" dirty="0"/>
          </a:p>
        </p:txBody>
      </p:sp>
      <p:sp>
        <p:nvSpPr>
          <p:cNvPr id="65" name="Rounded Rectangle 64"/>
          <p:cNvSpPr/>
          <p:nvPr/>
        </p:nvSpPr>
        <p:spPr>
          <a:xfrm flipH="1">
            <a:off x="9021379" y="4608435"/>
            <a:ext cx="782178" cy="223084"/>
          </a:xfrm>
          <a:prstGeom prst="roundRect">
            <a:avLst/>
          </a:prstGeom>
          <a:solidFill>
            <a:srgbClr val="00FF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Add Sub</a:t>
            </a:r>
            <a:endParaRPr lang="en-US" sz="1000" b="1" dirty="0"/>
          </a:p>
        </p:txBody>
      </p:sp>
      <p:pic>
        <p:nvPicPr>
          <p:cNvPr id="66" name="Picture 6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3479" y="2371616"/>
            <a:ext cx="102686" cy="102686"/>
          </a:xfrm>
          <a:prstGeom prst="rect">
            <a:avLst/>
          </a:prstGeom>
        </p:spPr>
      </p:pic>
      <p:grpSp>
        <p:nvGrpSpPr>
          <p:cNvPr id="68" name="Group 67"/>
          <p:cNvGrpSpPr/>
          <p:nvPr/>
        </p:nvGrpSpPr>
        <p:grpSpPr>
          <a:xfrm>
            <a:off x="3365959" y="708097"/>
            <a:ext cx="7427174" cy="704879"/>
            <a:chOff x="3365959" y="708097"/>
            <a:chExt cx="7427174" cy="704879"/>
          </a:xfrm>
        </p:grpSpPr>
        <p:grpSp>
          <p:nvGrpSpPr>
            <p:cNvPr id="69" name="Group 68"/>
            <p:cNvGrpSpPr/>
            <p:nvPr/>
          </p:nvGrpSpPr>
          <p:grpSpPr>
            <a:xfrm>
              <a:off x="6809921" y="793237"/>
              <a:ext cx="569323" cy="619739"/>
              <a:chOff x="5672875" y="882529"/>
              <a:chExt cx="569323" cy="619739"/>
            </a:xfrm>
          </p:grpSpPr>
          <p:sp>
            <p:nvSpPr>
              <p:cNvPr id="96" name="TextBox 95"/>
              <p:cNvSpPr txBox="1"/>
              <p:nvPr/>
            </p:nvSpPr>
            <p:spPr>
              <a:xfrm>
                <a:off x="5672875" y="1225269"/>
                <a:ext cx="56932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Status</a:t>
                </a:r>
                <a:endParaRPr lang="en-US" sz="1200" dirty="0"/>
              </a:p>
            </p:txBody>
          </p:sp>
          <p:pic>
            <p:nvPicPr>
              <p:cNvPr id="97" name="Picture 96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96335" y="882529"/>
                <a:ext cx="329241" cy="329241"/>
              </a:xfrm>
              <a:prstGeom prst="rect">
                <a:avLst/>
              </a:prstGeom>
            </p:spPr>
          </p:pic>
        </p:grpSp>
        <p:grpSp>
          <p:nvGrpSpPr>
            <p:cNvPr id="70" name="Group 69"/>
            <p:cNvGrpSpPr/>
            <p:nvPr/>
          </p:nvGrpSpPr>
          <p:grpSpPr>
            <a:xfrm>
              <a:off x="5421398" y="828978"/>
              <a:ext cx="1005596" cy="583998"/>
              <a:chOff x="4487983" y="918270"/>
              <a:chExt cx="1005596" cy="583998"/>
            </a:xfrm>
          </p:grpSpPr>
          <p:sp>
            <p:nvSpPr>
              <p:cNvPr id="94" name="TextBox 93"/>
              <p:cNvSpPr txBox="1"/>
              <p:nvPr/>
            </p:nvSpPr>
            <p:spPr>
              <a:xfrm>
                <a:off x="4487983" y="1225269"/>
                <a:ext cx="100559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Departments</a:t>
                </a:r>
                <a:endParaRPr lang="en-US" sz="1200" dirty="0"/>
              </a:p>
            </p:txBody>
          </p:sp>
          <p:pic>
            <p:nvPicPr>
              <p:cNvPr id="95" name="Picture 94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65967" y="918270"/>
                <a:ext cx="246800" cy="246800"/>
              </a:xfrm>
              <a:prstGeom prst="rect">
                <a:avLst/>
              </a:prstGeom>
            </p:spPr>
          </p:pic>
        </p:grpSp>
        <p:grpSp>
          <p:nvGrpSpPr>
            <p:cNvPr id="71" name="Group 70"/>
            <p:cNvGrpSpPr/>
            <p:nvPr/>
          </p:nvGrpSpPr>
          <p:grpSpPr>
            <a:xfrm>
              <a:off x="9890257" y="840148"/>
              <a:ext cx="902876" cy="527154"/>
              <a:chOff x="8408864" y="975111"/>
              <a:chExt cx="902876" cy="527154"/>
            </a:xfrm>
          </p:grpSpPr>
          <p:sp>
            <p:nvSpPr>
              <p:cNvPr id="92" name="TextBox 91"/>
              <p:cNvSpPr txBox="1"/>
              <p:nvPr/>
            </p:nvSpPr>
            <p:spPr>
              <a:xfrm>
                <a:off x="8408864" y="1225266"/>
                <a:ext cx="90287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Edit Project</a:t>
                </a:r>
                <a:endParaRPr lang="en-US" sz="1200" dirty="0"/>
              </a:p>
            </p:txBody>
          </p:sp>
          <p:pic>
            <p:nvPicPr>
              <p:cNvPr id="93" name="Picture 92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60747" y="975111"/>
                <a:ext cx="235319" cy="235319"/>
              </a:xfrm>
              <a:prstGeom prst="rect">
                <a:avLst/>
              </a:prstGeom>
            </p:spPr>
          </p:pic>
        </p:grpSp>
        <p:grpSp>
          <p:nvGrpSpPr>
            <p:cNvPr id="72" name="Group 71"/>
            <p:cNvGrpSpPr/>
            <p:nvPr/>
          </p:nvGrpSpPr>
          <p:grpSpPr>
            <a:xfrm>
              <a:off x="4525830" y="708097"/>
              <a:ext cx="512641" cy="704879"/>
              <a:chOff x="3632299" y="797389"/>
              <a:chExt cx="512641" cy="704879"/>
            </a:xfrm>
          </p:grpSpPr>
          <p:sp>
            <p:nvSpPr>
              <p:cNvPr id="90" name="TextBox 89"/>
              <p:cNvSpPr txBox="1"/>
              <p:nvPr/>
            </p:nvSpPr>
            <p:spPr>
              <a:xfrm>
                <a:off x="3632299" y="1225269"/>
                <a:ext cx="51264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Tasks</a:t>
                </a:r>
                <a:endParaRPr lang="en-US" sz="1200" dirty="0"/>
              </a:p>
            </p:txBody>
          </p:sp>
          <p:pic>
            <p:nvPicPr>
              <p:cNvPr id="91" name="Picture 90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14330" y="797389"/>
                <a:ext cx="419682" cy="419682"/>
              </a:xfrm>
              <a:prstGeom prst="rect">
                <a:avLst/>
              </a:prstGeom>
            </p:spPr>
          </p:pic>
        </p:grpSp>
        <p:grpSp>
          <p:nvGrpSpPr>
            <p:cNvPr id="73" name="Group 72"/>
            <p:cNvGrpSpPr/>
            <p:nvPr/>
          </p:nvGrpSpPr>
          <p:grpSpPr>
            <a:xfrm>
              <a:off x="7762171" y="804267"/>
              <a:ext cx="829138" cy="608709"/>
              <a:chOff x="6484089" y="893559"/>
              <a:chExt cx="829138" cy="608709"/>
            </a:xfrm>
          </p:grpSpPr>
          <p:sp>
            <p:nvSpPr>
              <p:cNvPr id="88" name="TextBox 87"/>
              <p:cNvSpPr txBox="1"/>
              <p:nvPr/>
            </p:nvSpPr>
            <p:spPr>
              <a:xfrm>
                <a:off x="6484089" y="1225269"/>
                <a:ext cx="82913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Dept. Task</a:t>
                </a:r>
                <a:endParaRPr lang="en-US" sz="1200" dirty="0"/>
              </a:p>
            </p:txBody>
          </p:sp>
          <p:pic>
            <p:nvPicPr>
              <p:cNvPr id="89" name="Picture 88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30278" y="893559"/>
                <a:ext cx="331709" cy="331709"/>
              </a:xfrm>
              <a:prstGeom prst="rect">
                <a:avLst/>
              </a:prstGeom>
            </p:spPr>
          </p:pic>
        </p:grpSp>
        <p:grpSp>
          <p:nvGrpSpPr>
            <p:cNvPr id="74" name="Group 73"/>
            <p:cNvGrpSpPr/>
            <p:nvPr/>
          </p:nvGrpSpPr>
          <p:grpSpPr>
            <a:xfrm>
              <a:off x="8974236" y="845021"/>
              <a:ext cx="533095" cy="567952"/>
              <a:chOff x="7517717" y="934313"/>
              <a:chExt cx="533095" cy="567952"/>
            </a:xfrm>
          </p:grpSpPr>
          <p:pic>
            <p:nvPicPr>
              <p:cNvPr id="83" name="Picture 82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57826" y="934313"/>
                <a:ext cx="316920" cy="316920"/>
              </a:xfrm>
              <a:prstGeom prst="rect">
                <a:avLst/>
              </a:prstGeom>
            </p:spPr>
          </p:pic>
          <p:sp>
            <p:nvSpPr>
              <p:cNvPr id="87" name="TextBox 86"/>
              <p:cNvSpPr txBox="1"/>
              <p:nvPr/>
            </p:nvSpPr>
            <p:spPr>
              <a:xfrm>
                <a:off x="7517717" y="1225266"/>
                <a:ext cx="53309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Users</a:t>
                </a:r>
                <a:endParaRPr lang="en-US" sz="1200" dirty="0"/>
              </a:p>
            </p:txBody>
          </p:sp>
        </p:grpSp>
        <p:grpSp>
          <p:nvGrpSpPr>
            <p:cNvPr id="75" name="Group 74"/>
            <p:cNvGrpSpPr/>
            <p:nvPr/>
          </p:nvGrpSpPr>
          <p:grpSpPr>
            <a:xfrm>
              <a:off x="3365959" y="708097"/>
              <a:ext cx="776944" cy="704876"/>
              <a:chOff x="2711819" y="797389"/>
              <a:chExt cx="776944" cy="704876"/>
            </a:xfrm>
          </p:grpSpPr>
          <p:pic>
            <p:nvPicPr>
              <p:cNvPr id="77" name="Picture 76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28671" y="797389"/>
                <a:ext cx="419682" cy="419682"/>
              </a:xfrm>
              <a:prstGeom prst="rect">
                <a:avLst/>
              </a:prstGeom>
            </p:spPr>
          </p:pic>
          <p:sp>
            <p:nvSpPr>
              <p:cNvPr id="78" name="TextBox 77"/>
              <p:cNvSpPr txBox="1"/>
              <p:nvPr/>
            </p:nvSpPr>
            <p:spPr>
              <a:xfrm>
                <a:off x="2711819" y="1225266"/>
                <a:ext cx="77694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Overview</a:t>
                </a:r>
                <a:endParaRPr lang="en-US" sz="1200" dirty="0"/>
              </a:p>
            </p:txBody>
          </p:sp>
        </p:grpSp>
      </p:grpSp>
      <p:sp>
        <p:nvSpPr>
          <p:cNvPr id="98" name="TextBox 97"/>
          <p:cNvSpPr txBox="1"/>
          <p:nvPr/>
        </p:nvSpPr>
        <p:spPr>
          <a:xfrm>
            <a:off x="4525829" y="1195259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. . .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111" name="Group 110"/>
          <p:cNvGrpSpPr/>
          <p:nvPr/>
        </p:nvGrpSpPr>
        <p:grpSpPr>
          <a:xfrm>
            <a:off x="0" y="0"/>
            <a:ext cx="2658794" cy="6858000"/>
            <a:chOff x="0" y="0"/>
            <a:chExt cx="2658794" cy="6858000"/>
          </a:xfrm>
        </p:grpSpPr>
        <p:sp>
          <p:nvSpPr>
            <p:cNvPr id="112" name="Rectangle 111"/>
            <p:cNvSpPr/>
            <p:nvPr/>
          </p:nvSpPr>
          <p:spPr>
            <a:xfrm>
              <a:off x="0" y="0"/>
              <a:ext cx="2658794" cy="685800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532608" y="956602"/>
              <a:ext cx="15935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Create New Project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532608" y="1162781"/>
              <a:ext cx="9877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Project List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299534" y="695196"/>
              <a:ext cx="17223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Project Management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299534" y="1567751"/>
              <a:ext cx="15440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User Management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532608" y="1810446"/>
              <a:ext cx="14153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Create New User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532608" y="2016625"/>
              <a:ext cx="8094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User List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299534" y="3072867"/>
              <a:ext cx="9992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System Log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299534" y="3394448"/>
              <a:ext cx="6957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Setting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299534" y="2317763"/>
              <a:ext cx="16289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Client Management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532608" y="2560458"/>
              <a:ext cx="15002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Create New Client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532608" y="2766637"/>
              <a:ext cx="8943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Client List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68191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Oval 46"/>
          <p:cNvSpPr/>
          <p:nvPr/>
        </p:nvSpPr>
        <p:spPr>
          <a:xfrm>
            <a:off x="11537797" y="196987"/>
            <a:ext cx="420842" cy="420842"/>
          </a:xfrm>
          <a:prstGeom prst="ellipse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2608" y="956602"/>
            <a:ext cx="1593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Create New Project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2782884" y="1650337"/>
            <a:ext cx="5904191" cy="497554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50" name="Rectangle 49"/>
          <p:cNvSpPr/>
          <p:nvPr/>
        </p:nvSpPr>
        <p:spPr>
          <a:xfrm>
            <a:off x="8780323" y="1650337"/>
            <a:ext cx="3178316" cy="497554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60" name="Rectangle 59"/>
          <p:cNvSpPr/>
          <p:nvPr/>
        </p:nvSpPr>
        <p:spPr>
          <a:xfrm>
            <a:off x="8985497" y="2328203"/>
            <a:ext cx="2837690" cy="3030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0" name="TextBox 9"/>
          <p:cNvSpPr txBox="1"/>
          <p:nvPr/>
        </p:nvSpPr>
        <p:spPr>
          <a:xfrm>
            <a:off x="8921360" y="2094003"/>
            <a:ext cx="858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Task Name</a:t>
            </a:r>
            <a:endParaRPr lang="en-US" sz="1200" dirty="0"/>
          </a:p>
        </p:txBody>
      </p:sp>
      <p:sp>
        <p:nvSpPr>
          <p:cNvPr id="62" name="TextBox 61"/>
          <p:cNvSpPr txBox="1"/>
          <p:nvPr/>
        </p:nvSpPr>
        <p:spPr>
          <a:xfrm>
            <a:off x="8932979" y="3159161"/>
            <a:ext cx="12660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Origin</a:t>
            </a:r>
            <a:endParaRPr lang="en-US" sz="1200" dirty="0"/>
          </a:p>
        </p:txBody>
      </p:sp>
      <p:sp>
        <p:nvSpPr>
          <p:cNvPr id="64" name="TextBox 63"/>
          <p:cNvSpPr txBox="1"/>
          <p:nvPr/>
        </p:nvSpPr>
        <p:spPr>
          <a:xfrm>
            <a:off x="10016189" y="3159161"/>
            <a:ext cx="486805" cy="276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Unit</a:t>
            </a:r>
            <a:endParaRPr lang="en-US" sz="1200" dirty="0"/>
          </a:p>
        </p:txBody>
      </p:sp>
      <p:sp>
        <p:nvSpPr>
          <p:cNvPr id="67" name="TextBox 66"/>
          <p:cNvSpPr txBox="1"/>
          <p:nvPr/>
        </p:nvSpPr>
        <p:spPr>
          <a:xfrm>
            <a:off x="11057202" y="3145093"/>
            <a:ext cx="7877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Quantity</a:t>
            </a:r>
            <a:endParaRPr lang="en-US" sz="1200" dirty="0"/>
          </a:p>
        </p:txBody>
      </p:sp>
      <p:sp>
        <p:nvSpPr>
          <p:cNvPr id="76" name="TextBox 75"/>
          <p:cNvSpPr txBox="1"/>
          <p:nvPr/>
        </p:nvSpPr>
        <p:spPr>
          <a:xfrm>
            <a:off x="9793635" y="4395668"/>
            <a:ext cx="12660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Eq. Task Value %</a:t>
            </a:r>
            <a:endParaRPr lang="en-US" sz="1200" dirty="0"/>
          </a:p>
        </p:txBody>
      </p:sp>
      <p:sp>
        <p:nvSpPr>
          <p:cNvPr id="79" name="TextBox 78"/>
          <p:cNvSpPr txBox="1"/>
          <p:nvPr/>
        </p:nvSpPr>
        <p:spPr>
          <a:xfrm>
            <a:off x="9788761" y="1687265"/>
            <a:ext cx="1424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New Subtask</a:t>
            </a:r>
            <a:endParaRPr lang="en-US" b="1" u="sng" dirty="0"/>
          </a:p>
        </p:txBody>
      </p:sp>
      <p:sp>
        <p:nvSpPr>
          <p:cNvPr id="80" name="Rounded Rectangle 79"/>
          <p:cNvSpPr/>
          <p:nvPr/>
        </p:nvSpPr>
        <p:spPr>
          <a:xfrm flipH="1">
            <a:off x="10404035" y="5102377"/>
            <a:ext cx="653174" cy="2480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Discard</a:t>
            </a:r>
            <a:endParaRPr lang="en-US" sz="1000" b="1" dirty="0"/>
          </a:p>
        </p:txBody>
      </p:sp>
      <p:sp>
        <p:nvSpPr>
          <p:cNvPr id="81" name="Rounded Rectangle 80"/>
          <p:cNvSpPr/>
          <p:nvPr/>
        </p:nvSpPr>
        <p:spPr>
          <a:xfrm flipH="1">
            <a:off x="11095635" y="5102377"/>
            <a:ext cx="782178" cy="223084"/>
          </a:xfrm>
          <a:prstGeom prst="roundRect">
            <a:avLst/>
          </a:prstGeom>
          <a:solidFill>
            <a:srgbClr val="00FF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Save</a:t>
            </a:r>
            <a:endParaRPr lang="en-US" sz="1000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4980123" y="1699648"/>
            <a:ext cx="8667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1">
                    <a:lumMod val="75000"/>
                  </a:schemeClr>
                </a:solidFill>
              </a:rPr>
              <a:t>Task Tree</a:t>
            </a:r>
            <a:endParaRPr 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82" name="Straight Connector 81"/>
          <p:cNvCxnSpPr/>
          <p:nvPr/>
        </p:nvCxnSpPr>
        <p:spPr>
          <a:xfrm>
            <a:off x="2878281" y="2022357"/>
            <a:ext cx="56757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2878281" y="2328203"/>
            <a:ext cx="56757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3120510" y="2051204"/>
            <a:ext cx="3230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SL</a:t>
            </a:r>
            <a:endParaRPr lang="en-US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3506017" y="2063825"/>
            <a:ext cx="1006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Task Name</a:t>
            </a:r>
            <a:endParaRPr lang="en-US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7543457" y="2062351"/>
            <a:ext cx="858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Task Value</a:t>
            </a:r>
            <a:endParaRPr lang="en-US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9021379" y="3400567"/>
            <a:ext cx="913005" cy="31731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41" name="Rectangle 140"/>
          <p:cNvSpPr/>
          <p:nvPr/>
        </p:nvSpPr>
        <p:spPr>
          <a:xfrm>
            <a:off x="10066407" y="3400567"/>
            <a:ext cx="916684" cy="31731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42" name="Rectangle 141"/>
          <p:cNvSpPr/>
          <p:nvPr/>
        </p:nvSpPr>
        <p:spPr>
          <a:xfrm>
            <a:off x="11121146" y="3400567"/>
            <a:ext cx="749388" cy="31731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43" name="TextBox 142"/>
          <p:cNvSpPr txBox="1"/>
          <p:nvPr/>
        </p:nvSpPr>
        <p:spPr>
          <a:xfrm>
            <a:off x="8932979" y="3778428"/>
            <a:ext cx="10453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C1 Value %</a:t>
            </a:r>
            <a:endParaRPr lang="en-US" sz="1200" dirty="0"/>
          </a:p>
        </p:txBody>
      </p:sp>
      <p:sp>
        <p:nvSpPr>
          <p:cNvPr id="144" name="TextBox 143"/>
          <p:cNvSpPr txBox="1"/>
          <p:nvPr/>
        </p:nvSpPr>
        <p:spPr>
          <a:xfrm>
            <a:off x="10016189" y="3778428"/>
            <a:ext cx="9273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C2 Value %</a:t>
            </a:r>
            <a:endParaRPr lang="en-US" sz="1200" dirty="0"/>
          </a:p>
        </p:txBody>
      </p:sp>
      <p:sp>
        <p:nvSpPr>
          <p:cNvPr id="145" name="TextBox 144"/>
          <p:cNvSpPr txBox="1"/>
          <p:nvPr/>
        </p:nvSpPr>
        <p:spPr>
          <a:xfrm>
            <a:off x="11057202" y="3764360"/>
            <a:ext cx="9393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C3 Value %</a:t>
            </a:r>
            <a:endParaRPr lang="en-US" sz="1200" dirty="0"/>
          </a:p>
        </p:txBody>
      </p:sp>
      <p:sp>
        <p:nvSpPr>
          <p:cNvPr id="146" name="Rectangle 145"/>
          <p:cNvSpPr/>
          <p:nvPr/>
        </p:nvSpPr>
        <p:spPr>
          <a:xfrm>
            <a:off x="9021379" y="4019834"/>
            <a:ext cx="913005" cy="31731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47" name="Rectangle 146"/>
          <p:cNvSpPr/>
          <p:nvPr/>
        </p:nvSpPr>
        <p:spPr>
          <a:xfrm>
            <a:off x="10066407" y="4019834"/>
            <a:ext cx="916684" cy="31731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48" name="Rectangle 147"/>
          <p:cNvSpPr/>
          <p:nvPr/>
        </p:nvSpPr>
        <p:spPr>
          <a:xfrm>
            <a:off x="11121146" y="4019834"/>
            <a:ext cx="749388" cy="31731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49" name="Rectangle 148"/>
          <p:cNvSpPr/>
          <p:nvPr/>
        </p:nvSpPr>
        <p:spPr>
          <a:xfrm>
            <a:off x="9027701" y="4637855"/>
            <a:ext cx="2837690" cy="3030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51" name="TextBox 150"/>
          <p:cNvSpPr txBox="1"/>
          <p:nvPr/>
        </p:nvSpPr>
        <p:spPr>
          <a:xfrm>
            <a:off x="5584448" y="2062350"/>
            <a:ext cx="6150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Origin</a:t>
            </a:r>
            <a:endParaRPr lang="en-US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6371438" y="2062350"/>
            <a:ext cx="5457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Unit</a:t>
            </a:r>
            <a:endParaRPr lang="en-US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6955730" y="2062351"/>
            <a:ext cx="4522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 smtClean="0">
                <a:solidFill>
                  <a:schemeClr val="accent5">
                    <a:lumMod val="75000"/>
                  </a:schemeClr>
                </a:solidFill>
              </a:rPr>
              <a:t>Qty</a:t>
            </a:r>
            <a:endParaRPr lang="en-US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154" name="Picture 15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1636" y="1780098"/>
            <a:ext cx="205837" cy="205837"/>
          </a:xfrm>
          <a:prstGeom prst="rect">
            <a:avLst/>
          </a:prstGeom>
        </p:spPr>
      </p:pic>
      <p:cxnSp>
        <p:nvCxnSpPr>
          <p:cNvPr id="216" name="Straight Connector 215"/>
          <p:cNvCxnSpPr/>
          <p:nvPr/>
        </p:nvCxnSpPr>
        <p:spPr>
          <a:xfrm>
            <a:off x="2878281" y="2525150"/>
            <a:ext cx="5675784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7" name="TextBox 216"/>
          <p:cNvSpPr txBox="1"/>
          <p:nvPr/>
        </p:nvSpPr>
        <p:spPr>
          <a:xfrm>
            <a:off x="3517512" y="2299849"/>
            <a:ext cx="8581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33kV GIS</a:t>
            </a:r>
            <a:endParaRPr lang="en-US" sz="10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5604691" y="2299849"/>
            <a:ext cx="5421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EU</a:t>
            </a:r>
            <a:endParaRPr lang="en-US" sz="10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6385944" y="2299849"/>
            <a:ext cx="5421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Set</a:t>
            </a:r>
            <a:endParaRPr lang="en-US" sz="10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7036641" y="2299849"/>
            <a:ext cx="3119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2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561099" y="2286149"/>
            <a:ext cx="8482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28.512324</a:t>
            </a:r>
            <a:endParaRPr lang="en-US" sz="10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3131570" y="2299849"/>
            <a:ext cx="3119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1</a:t>
            </a:r>
            <a:endParaRPr lang="en-US" sz="1000" b="1" dirty="0"/>
          </a:p>
        </p:txBody>
      </p:sp>
      <p:sp>
        <p:nvSpPr>
          <p:cNvPr id="2" name="Oval 1"/>
          <p:cNvSpPr/>
          <p:nvPr/>
        </p:nvSpPr>
        <p:spPr>
          <a:xfrm>
            <a:off x="2899850" y="2371002"/>
            <a:ext cx="108730" cy="10873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9002126" y="2328021"/>
            <a:ext cx="8581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33kV GIS</a:t>
            </a:r>
            <a:endParaRPr lang="en-US" sz="1000" dirty="0"/>
          </a:p>
        </p:txBody>
      </p:sp>
      <p:sp>
        <p:nvSpPr>
          <p:cNvPr id="66" name="Rectangle 65"/>
          <p:cNvSpPr/>
          <p:nvPr/>
        </p:nvSpPr>
        <p:spPr>
          <a:xfrm>
            <a:off x="8985497" y="2863674"/>
            <a:ext cx="2837690" cy="3030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68" name="TextBox 67"/>
          <p:cNvSpPr txBox="1"/>
          <p:nvPr/>
        </p:nvSpPr>
        <p:spPr>
          <a:xfrm>
            <a:off x="8921360" y="2629474"/>
            <a:ext cx="1482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Subtask Name</a:t>
            </a:r>
            <a:endParaRPr lang="en-US" sz="1200" dirty="0"/>
          </a:p>
        </p:txBody>
      </p:sp>
      <p:cxnSp>
        <p:nvCxnSpPr>
          <p:cNvPr id="70" name="Straight Connector 69"/>
          <p:cNvCxnSpPr/>
          <p:nvPr/>
        </p:nvCxnSpPr>
        <p:spPr>
          <a:xfrm>
            <a:off x="2878281" y="2734700"/>
            <a:ext cx="5675784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3654672" y="2509399"/>
            <a:ext cx="17663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dirty="0"/>
              <a:t>33kV incoming feeder panel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598341" y="2509399"/>
            <a:ext cx="5421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EU</a:t>
            </a:r>
            <a:endParaRPr lang="en-US" sz="1000" dirty="0"/>
          </a:p>
        </p:txBody>
      </p:sp>
      <p:sp>
        <p:nvSpPr>
          <p:cNvPr id="73" name="TextBox 72"/>
          <p:cNvSpPr txBox="1"/>
          <p:nvPr/>
        </p:nvSpPr>
        <p:spPr>
          <a:xfrm>
            <a:off x="6385944" y="2509399"/>
            <a:ext cx="5421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Set</a:t>
            </a:r>
            <a:endParaRPr lang="en-US" sz="1000" dirty="0"/>
          </a:p>
        </p:txBody>
      </p:sp>
      <p:sp>
        <p:nvSpPr>
          <p:cNvPr id="74" name="TextBox 73"/>
          <p:cNvSpPr txBox="1"/>
          <p:nvPr/>
        </p:nvSpPr>
        <p:spPr>
          <a:xfrm>
            <a:off x="7036641" y="2509399"/>
            <a:ext cx="3119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7561099" y="2495699"/>
            <a:ext cx="8482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28.512324</a:t>
            </a:r>
            <a:endParaRPr lang="en-US" sz="1000" dirty="0"/>
          </a:p>
        </p:txBody>
      </p:sp>
      <p:sp>
        <p:nvSpPr>
          <p:cNvPr id="77" name="TextBox 76"/>
          <p:cNvSpPr txBox="1"/>
          <p:nvPr/>
        </p:nvSpPr>
        <p:spPr>
          <a:xfrm>
            <a:off x="3131569" y="2509399"/>
            <a:ext cx="3480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1.1</a:t>
            </a:r>
            <a:endParaRPr lang="en-US" sz="1000" dirty="0"/>
          </a:p>
        </p:txBody>
      </p:sp>
      <p:sp>
        <p:nvSpPr>
          <p:cNvPr id="78" name="Oval 77"/>
          <p:cNvSpPr/>
          <p:nvPr/>
        </p:nvSpPr>
        <p:spPr>
          <a:xfrm>
            <a:off x="2899850" y="2580552"/>
            <a:ext cx="108730" cy="10873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/>
          <p:cNvSpPr txBox="1"/>
          <p:nvPr/>
        </p:nvSpPr>
        <p:spPr>
          <a:xfrm>
            <a:off x="2990400" y="2292630"/>
            <a:ext cx="3119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-</a:t>
            </a:r>
            <a:endParaRPr lang="en-US" sz="1000" b="1" dirty="0"/>
          </a:p>
        </p:txBody>
      </p:sp>
      <p:pic>
        <p:nvPicPr>
          <p:cNvPr id="87" name="Picture 8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3479" y="2371616"/>
            <a:ext cx="102686" cy="102686"/>
          </a:xfrm>
          <a:prstGeom prst="rect">
            <a:avLst/>
          </a:prstGeom>
        </p:spPr>
      </p:pic>
      <p:pic>
        <p:nvPicPr>
          <p:cNvPr id="88" name="Picture 8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3479" y="2605203"/>
            <a:ext cx="102686" cy="102686"/>
          </a:xfrm>
          <a:prstGeom prst="rect">
            <a:avLst/>
          </a:prstGeom>
        </p:spPr>
      </p:pic>
      <p:grpSp>
        <p:nvGrpSpPr>
          <p:cNvPr id="89" name="Group 88"/>
          <p:cNvGrpSpPr/>
          <p:nvPr/>
        </p:nvGrpSpPr>
        <p:grpSpPr>
          <a:xfrm>
            <a:off x="3365959" y="708097"/>
            <a:ext cx="7427174" cy="704879"/>
            <a:chOff x="3365959" y="708097"/>
            <a:chExt cx="7427174" cy="704879"/>
          </a:xfrm>
        </p:grpSpPr>
        <p:grpSp>
          <p:nvGrpSpPr>
            <p:cNvPr id="90" name="Group 89"/>
            <p:cNvGrpSpPr/>
            <p:nvPr/>
          </p:nvGrpSpPr>
          <p:grpSpPr>
            <a:xfrm>
              <a:off x="6809921" y="793237"/>
              <a:ext cx="569323" cy="619739"/>
              <a:chOff x="5672875" y="882529"/>
              <a:chExt cx="569323" cy="619739"/>
            </a:xfrm>
          </p:grpSpPr>
          <p:sp>
            <p:nvSpPr>
              <p:cNvPr id="110" name="TextBox 109"/>
              <p:cNvSpPr txBox="1"/>
              <p:nvPr/>
            </p:nvSpPr>
            <p:spPr>
              <a:xfrm>
                <a:off x="5672875" y="1225269"/>
                <a:ext cx="56932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Status</a:t>
                </a:r>
                <a:endParaRPr lang="en-US" sz="1200" dirty="0"/>
              </a:p>
            </p:txBody>
          </p:sp>
          <p:pic>
            <p:nvPicPr>
              <p:cNvPr id="111" name="Picture 110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96335" y="882529"/>
                <a:ext cx="329241" cy="329241"/>
              </a:xfrm>
              <a:prstGeom prst="rect">
                <a:avLst/>
              </a:prstGeom>
            </p:spPr>
          </p:pic>
        </p:grpSp>
        <p:grpSp>
          <p:nvGrpSpPr>
            <p:cNvPr id="91" name="Group 90"/>
            <p:cNvGrpSpPr/>
            <p:nvPr/>
          </p:nvGrpSpPr>
          <p:grpSpPr>
            <a:xfrm>
              <a:off x="5421398" y="828978"/>
              <a:ext cx="1005596" cy="583998"/>
              <a:chOff x="4487983" y="918270"/>
              <a:chExt cx="1005596" cy="583998"/>
            </a:xfrm>
          </p:grpSpPr>
          <p:sp>
            <p:nvSpPr>
              <p:cNvPr id="108" name="TextBox 107"/>
              <p:cNvSpPr txBox="1"/>
              <p:nvPr/>
            </p:nvSpPr>
            <p:spPr>
              <a:xfrm>
                <a:off x="4487983" y="1225269"/>
                <a:ext cx="100559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Departments</a:t>
                </a:r>
                <a:endParaRPr lang="en-US" sz="1200" dirty="0"/>
              </a:p>
            </p:txBody>
          </p:sp>
          <p:pic>
            <p:nvPicPr>
              <p:cNvPr id="109" name="Picture 108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65967" y="918270"/>
                <a:ext cx="246800" cy="246800"/>
              </a:xfrm>
              <a:prstGeom prst="rect">
                <a:avLst/>
              </a:prstGeom>
            </p:spPr>
          </p:pic>
        </p:grpSp>
        <p:grpSp>
          <p:nvGrpSpPr>
            <p:cNvPr id="92" name="Group 91"/>
            <p:cNvGrpSpPr/>
            <p:nvPr/>
          </p:nvGrpSpPr>
          <p:grpSpPr>
            <a:xfrm>
              <a:off x="9890257" y="840148"/>
              <a:ext cx="902876" cy="527154"/>
              <a:chOff x="8408864" y="975111"/>
              <a:chExt cx="902876" cy="527154"/>
            </a:xfrm>
          </p:grpSpPr>
          <p:sp>
            <p:nvSpPr>
              <p:cNvPr id="105" name="TextBox 104"/>
              <p:cNvSpPr txBox="1"/>
              <p:nvPr/>
            </p:nvSpPr>
            <p:spPr>
              <a:xfrm>
                <a:off x="8408864" y="1225266"/>
                <a:ext cx="90287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Edit Project</a:t>
                </a:r>
                <a:endParaRPr lang="en-US" sz="1200" dirty="0"/>
              </a:p>
            </p:txBody>
          </p:sp>
          <p:pic>
            <p:nvPicPr>
              <p:cNvPr id="106" name="Picture 10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60747" y="975111"/>
                <a:ext cx="235319" cy="235319"/>
              </a:xfrm>
              <a:prstGeom prst="rect">
                <a:avLst/>
              </a:prstGeom>
            </p:spPr>
          </p:pic>
        </p:grpSp>
        <p:grpSp>
          <p:nvGrpSpPr>
            <p:cNvPr id="93" name="Group 92"/>
            <p:cNvGrpSpPr/>
            <p:nvPr/>
          </p:nvGrpSpPr>
          <p:grpSpPr>
            <a:xfrm>
              <a:off x="4525830" y="708097"/>
              <a:ext cx="512641" cy="704879"/>
              <a:chOff x="3632299" y="797389"/>
              <a:chExt cx="512641" cy="704879"/>
            </a:xfrm>
          </p:grpSpPr>
          <p:sp>
            <p:nvSpPr>
              <p:cNvPr id="103" name="TextBox 102"/>
              <p:cNvSpPr txBox="1"/>
              <p:nvPr/>
            </p:nvSpPr>
            <p:spPr>
              <a:xfrm>
                <a:off x="3632299" y="1225269"/>
                <a:ext cx="51264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Tasks</a:t>
                </a:r>
                <a:endParaRPr lang="en-US" sz="1200" dirty="0"/>
              </a:p>
            </p:txBody>
          </p:sp>
          <p:pic>
            <p:nvPicPr>
              <p:cNvPr id="104" name="Picture 103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14330" y="797389"/>
                <a:ext cx="419682" cy="419682"/>
              </a:xfrm>
              <a:prstGeom prst="rect">
                <a:avLst/>
              </a:prstGeom>
            </p:spPr>
          </p:pic>
        </p:grpSp>
        <p:grpSp>
          <p:nvGrpSpPr>
            <p:cNvPr id="94" name="Group 93"/>
            <p:cNvGrpSpPr/>
            <p:nvPr/>
          </p:nvGrpSpPr>
          <p:grpSpPr>
            <a:xfrm>
              <a:off x="7762171" y="804267"/>
              <a:ext cx="829138" cy="608709"/>
              <a:chOff x="6484089" y="893559"/>
              <a:chExt cx="829138" cy="608709"/>
            </a:xfrm>
          </p:grpSpPr>
          <p:sp>
            <p:nvSpPr>
              <p:cNvPr id="101" name="TextBox 100"/>
              <p:cNvSpPr txBox="1"/>
              <p:nvPr/>
            </p:nvSpPr>
            <p:spPr>
              <a:xfrm>
                <a:off x="6484089" y="1225269"/>
                <a:ext cx="82913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Dept. Task</a:t>
                </a:r>
                <a:endParaRPr lang="en-US" sz="1200" dirty="0"/>
              </a:p>
            </p:txBody>
          </p:sp>
          <p:pic>
            <p:nvPicPr>
              <p:cNvPr id="102" name="Picture 101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30278" y="893559"/>
                <a:ext cx="331709" cy="331709"/>
              </a:xfrm>
              <a:prstGeom prst="rect">
                <a:avLst/>
              </a:prstGeom>
            </p:spPr>
          </p:pic>
        </p:grpSp>
        <p:grpSp>
          <p:nvGrpSpPr>
            <p:cNvPr id="95" name="Group 94"/>
            <p:cNvGrpSpPr/>
            <p:nvPr/>
          </p:nvGrpSpPr>
          <p:grpSpPr>
            <a:xfrm>
              <a:off x="8974236" y="845021"/>
              <a:ext cx="533095" cy="567952"/>
              <a:chOff x="7517717" y="934313"/>
              <a:chExt cx="533095" cy="567952"/>
            </a:xfrm>
          </p:grpSpPr>
          <p:pic>
            <p:nvPicPr>
              <p:cNvPr id="99" name="Picture 98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57826" y="934313"/>
                <a:ext cx="316920" cy="316920"/>
              </a:xfrm>
              <a:prstGeom prst="rect">
                <a:avLst/>
              </a:prstGeom>
            </p:spPr>
          </p:pic>
          <p:sp>
            <p:nvSpPr>
              <p:cNvPr id="100" name="TextBox 99"/>
              <p:cNvSpPr txBox="1"/>
              <p:nvPr/>
            </p:nvSpPr>
            <p:spPr>
              <a:xfrm>
                <a:off x="7517717" y="1225266"/>
                <a:ext cx="53309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Users</a:t>
                </a:r>
                <a:endParaRPr lang="en-US" sz="1200" dirty="0"/>
              </a:p>
            </p:txBody>
          </p:sp>
        </p:grpSp>
        <p:grpSp>
          <p:nvGrpSpPr>
            <p:cNvPr id="96" name="Group 95"/>
            <p:cNvGrpSpPr/>
            <p:nvPr/>
          </p:nvGrpSpPr>
          <p:grpSpPr>
            <a:xfrm>
              <a:off x="3365959" y="708097"/>
              <a:ext cx="776944" cy="704876"/>
              <a:chOff x="2711819" y="797389"/>
              <a:chExt cx="776944" cy="704876"/>
            </a:xfrm>
          </p:grpSpPr>
          <p:pic>
            <p:nvPicPr>
              <p:cNvPr id="97" name="Picture 96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28671" y="797389"/>
                <a:ext cx="419682" cy="419682"/>
              </a:xfrm>
              <a:prstGeom prst="rect">
                <a:avLst/>
              </a:prstGeom>
            </p:spPr>
          </p:pic>
          <p:sp>
            <p:nvSpPr>
              <p:cNvPr id="98" name="TextBox 97"/>
              <p:cNvSpPr txBox="1"/>
              <p:nvPr/>
            </p:nvSpPr>
            <p:spPr>
              <a:xfrm>
                <a:off x="2711819" y="1225266"/>
                <a:ext cx="77694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Overview</a:t>
                </a:r>
                <a:endParaRPr lang="en-US" sz="1200" dirty="0"/>
              </a:p>
            </p:txBody>
          </p:sp>
        </p:grpSp>
      </p:grpSp>
      <p:sp>
        <p:nvSpPr>
          <p:cNvPr id="112" name="TextBox 111"/>
          <p:cNvSpPr txBox="1"/>
          <p:nvPr/>
        </p:nvSpPr>
        <p:spPr>
          <a:xfrm>
            <a:off x="4525829" y="1195259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. . .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113" name="Group 112"/>
          <p:cNvGrpSpPr/>
          <p:nvPr/>
        </p:nvGrpSpPr>
        <p:grpSpPr>
          <a:xfrm>
            <a:off x="0" y="0"/>
            <a:ext cx="2658794" cy="6858000"/>
            <a:chOff x="0" y="0"/>
            <a:chExt cx="2658794" cy="6858000"/>
          </a:xfrm>
        </p:grpSpPr>
        <p:sp>
          <p:nvSpPr>
            <p:cNvPr id="114" name="Rectangle 113"/>
            <p:cNvSpPr/>
            <p:nvPr/>
          </p:nvSpPr>
          <p:spPr>
            <a:xfrm>
              <a:off x="0" y="0"/>
              <a:ext cx="2658794" cy="685800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532608" y="956602"/>
              <a:ext cx="15935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Create New Project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532608" y="1162781"/>
              <a:ext cx="9877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Project List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299534" y="695196"/>
              <a:ext cx="17223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Project Management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299534" y="1567751"/>
              <a:ext cx="15440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User Management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532608" y="1810446"/>
              <a:ext cx="14153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Create New User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532608" y="2016625"/>
              <a:ext cx="8094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User List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299534" y="3072867"/>
              <a:ext cx="9992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System Log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299534" y="3394448"/>
              <a:ext cx="6957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Setting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299534" y="2317763"/>
              <a:ext cx="16289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Client Management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532608" y="2560458"/>
              <a:ext cx="15002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Create New Client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532608" y="2766637"/>
              <a:ext cx="8943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Client List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7905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Oval 46"/>
          <p:cNvSpPr/>
          <p:nvPr/>
        </p:nvSpPr>
        <p:spPr>
          <a:xfrm>
            <a:off x="11537797" y="196987"/>
            <a:ext cx="420842" cy="420842"/>
          </a:xfrm>
          <a:prstGeom prst="ellipse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2782884" y="1650337"/>
            <a:ext cx="5904191" cy="497554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50" name="Rectangle 49"/>
          <p:cNvSpPr/>
          <p:nvPr/>
        </p:nvSpPr>
        <p:spPr>
          <a:xfrm>
            <a:off x="8780323" y="1650337"/>
            <a:ext cx="3178316" cy="497554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60" name="Rectangle 59"/>
          <p:cNvSpPr/>
          <p:nvPr/>
        </p:nvSpPr>
        <p:spPr>
          <a:xfrm>
            <a:off x="8985497" y="2328203"/>
            <a:ext cx="2837690" cy="3030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0" name="TextBox 9"/>
          <p:cNvSpPr txBox="1"/>
          <p:nvPr/>
        </p:nvSpPr>
        <p:spPr>
          <a:xfrm>
            <a:off x="8921360" y="2094003"/>
            <a:ext cx="858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Task Name</a:t>
            </a:r>
            <a:endParaRPr lang="en-US" sz="1200" dirty="0"/>
          </a:p>
        </p:txBody>
      </p:sp>
      <p:sp>
        <p:nvSpPr>
          <p:cNvPr id="62" name="TextBox 61"/>
          <p:cNvSpPr txBox="1"/>
          <p:nvPr/>
        </p:nvSpPr>
        <p:spPr>
          <a:xfrm>
            <a:off x="8932979" y="3159161"/>
            <a:ext cx="12660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Origin</a:t>
            </a:r>
            <a:endParaRPr lang="en-US" sz="1200" dirty="0"/>
          </a:p>
        </p:txBody>
      </p:sp>
      <p:sp>
        <p:nvSpPr>
          <p:cNvPr id="64" name="TextBox 63"/>
          <p:cNvSpPr txBox="1"/>
          <p:nvPr/>
        </p:nvSpPr>
        <p:spPr>
          <a:xfrm>
            <a:off x="10016189" y="3159161"/>
            <a:ext cx="486805" cy="276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Unit</a:t>
            </a:r>
            <a:endParaRPr lang="en-US" sz="1200" dirty="0"/>
          </a:p>
        </p:txBody>
      </p:sp>
      <p:sp>
        <p:nvSpPr>
          <p:cNvPr id="67" name="TextBox 66"/>
          <p:cNvSpPr txBox="1"/>
          <p:nvPr/>
        </p:nvSpPr>
        <p:spPr>
          <a:xfrm>
            <a:off x="11057202" y="3145093"/>
            <a:ext cx="7877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Quantity</a:t>
            </a:r>
            <a:endParaRPr lang="en-US" sz="1200" dirty="0"/>
          </a:p>
        </p:txBody>
      </p:sp>
      <p:sp>
        <p:nvSpPr>
          <p:cNvPr id="76" name="TextBox 75"/>
          <p:cNvSpPr txBox="1"/>
          <p:nvPr/>
        </p:nvSpPr>
        <p:spPr>
          <a:xfrm>
            <a:off x="9793635" y="4395668"/>
            <a:ext cx="12660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Eq. Task Value %</a:t>
            </a:r>
            <a:endParaRPr lang="en-US" sz="1200" dirty="0"/>
          </a:p>
        </p:txBody>
      </p:sp>
      <p:sp>
        <p:nvSpPr>
          <p:cNvPr id="79" name="TextBox 78"/>
          <p:cNvSpPr txBox="1"/>
          <p:nvPr/>
        </p:nvSpPr>
        <p:spPr>
          <a:xfrm>
            <a:off x="9443223" y="1759910"/>
            <a:ext cx="20112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u="sng" dirty="0"/>
              <a:t>Subtask One of 33kV GIS</a:t>
            </a:r>
          </a:p>
        </p:txBody>
      </p:sp>
      <p:sp>
        <p:nvSpPr>
          <p:cNvPr id="80" name="Rounded Rectangle 79"/>
          <p:cNvSpPr/>
          <p:nvPr/>
        </p:nvSpPr>
        <p:spPr>
          <a:xfrm flipH="1">
            <a:off x="10404035" y="5102377"/>
            <a:ext cx="653174" cy="2480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Discard</a:t>
            </a:r>
            <a:endParaRPr lang="en-US" sz="1000" b="1" dirty="0"/>
          </a:p>
        </p:txBody>
      </p:sp>
      <p:sp>
        <p:nvSpPr>
          <p:cNvPr id="81" name="Rounded Rectangle 80"/>
          <p:cNvSpPr/>
          <p:nvPr/>
        </p:nvSpPr>
        <p:spPr>
          <a:xfrm flipH="1">
            <a:off x="11095635" y="5102377"/>
            <a:ext cx="782178" cy="223084"/>
          </a:xfrm>
          <a:prstGeom prst="roundRect">
            <a:avLst/>
          </a:prstGeom>
          <a:solidFill>
            <a:srgbClr val="00FF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Save</a:t>
            </a:r>
            <a:endParaRPr lang="en-US" sz="1000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4980123" y="1699648"/>
            <a:ext cx="8667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1">
                    <a:lumMod val="75000"/>
                  </a:schemeClr>
                </a:solidFill>
              </a:rPr>
              <a:t>Task Tree</a:t>
            </a:r>
            <a:endParaRPr 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82" name="Straight Connector 81"/>
          <p:cNvCxnSpPr/>
          <p:nvPr/>
        </p:nvCxnSpPr>
        <p:spPr>
          <a:xfrm>
            <a:off x="2878281" y="2022357"/>
            <a:ext cx="56757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2878281" y="2328203"/>
            <a:ext cx="56757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3120510" y="2051204"/>
            <a:ext cx="3230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SL</a:t>
            </a:r>
            <a:endParaRPr lang="en-US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3506017" y="2063825"/>
            <a:ext cx="1006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Task Name</a:t>
            </a:r>
            <a:endParaRPr lang="en-US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7543457" y="2062351"/>
            <a:ext cx="858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Task Value</a:t>
            </a:r>
            <a:endParaRPr lang="en-US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9021379" y="3400567"/>
            <a:ext cx="913005" cy="31731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41" name="Rectangle 140"/>
          <p:cNvSpPr/>
          <p:nvPr/>
        </p:nvSpPr>
        <p:spPr>
          <a:xfrm>
            <a:off x="10066407" y="3400567"/>
            <a:ext cx="916684" cy="31731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42" name="Rectangle 141"/>
          <p:cNvSpPr/>
          <p:nvPr/>
        </p:nvSpPr>
        <p:spPr>
          <a:xfrm>
            <a:off x="11121146" y="3400567"/>
            <a:ext cx="749388" cy="31731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43" name="TextBox 142"/>
          <p:cNvSpPr txBox="1"/>
          <p:nvPr/>
        </p:nvSpPr>
        <p:spPr>
          <a:xfrm>
            <a:off x="8932979" y="3778428"/>
            <a:ext cx="10453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C1 Value %</a:t>
            </a:r>
            <a:endParaRPr lang="en-US" sz="1200" dirty="0"/>
          </a:p>
        </p:txBody>
      </p:sp>
      <p:sp>
        <p:nvSpPr>
          <p:cNvPr id="144" name="TextBox 143"/>
          <p:cNvSpPr txBox="1"/>
          <p:nvPr/>
        </p:nvSpPr>
        <p:spPr>
          <a:xfrm>
            <a:off x="10016189" y="3778428"/>
            <a:ext cx="9273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C2 Value %</a:t>
            </a:r>
            <a:endParaRPr lang="en-US" sz="1200" dirty="0"/>
          </a:p>
        </p:txBody>
      </p:sp>
      <p:sp>
        <p:nvSpPr>
          <p:cNvPr id="145" name="TextBox 144"/>
          <p:cNvSpPr txBox="1"/>
          <p:nvPr/>
        </p:nvSpPr>
        <p:spPr>
          <a:xfrm>
            <a:off x="11057202" y="3764360"/>
            <a:ext cx="9393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C3 Value %</a:t>
            </a:r>
            <a:endParaRPr lang="en-US" sz="1200" dirty="0"/>
          </a:p>
        </p:txBody>
      </p:sp>
      <p:sp>
        <p:nvSpPr>
          <p:cNvPr id="146" name="Rectangle 145"/>
          <p:cNvSpPr/>
          <p:nvPr/>
        </p:nvSpPr>
        <p:spPr>
          <a:xfrm>
            <a:off x="9021379" y="4019834"/>
            <a:ext cx="913005" cy="31731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47" name="Rectangle 146"/>
          <p:cNvSpPr/>
          <p:nvPr/>
        </p:nvSpPr>
        <p:spPr>
          <a:xfrm>
            <a:off x="10066407" y="4019834"/>
            <a:ext cx="916684" cy="31731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48" name="Rectangle 147"/>
          <p:cNvSpPr/>
          <p:nvPr/>
        </p:nvSpPr>
        <p:spPr>
          <a:xfrm>
            <a:off x="11121146" y="4019834"/>
            <a:ext cx="749388" cy="31731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49" name="Rectangle 148"/>
          <p:cNvSpPr/>
          <p:nvPr/>
        </p:nvSpPr>
        <p:spPr>
          <a:xfrm>
            <a:off x="9027701" y="4637855"/>
            <a:ext cx="2837690" cy="3030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51" name="TextBox 150"/>
          <p:cNvSpPr txBox="1"/>
          <p:nvPr/>
        </p:nvSpPr>
        <p:spPr>
          <a:xfrm>
            <a:off x="5584448" y="2062350"/>
            <a:ext cx="6150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Origin</a:t>
            </a:r>
            <a:endParaRPr lang="en-US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6371438" y="2062350"/>
            <a:ext cx="5457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Unit</a:t>
            </a:r>
            <a:endParaRPr lang="en-US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6955730" y="2062351"/>
            <a:ext cx="4522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 smtClean="0">
                <a:solidFill>
                  <a:schemeClr val="accent5">
                    <a:lumMod val="75000"/>
                  </a:schemeClr>
                </a:solidFill>
              </a:rPr>
              <a:t>Qty</a:t>
            </a:r>
            <a:endParaRPr lang="en-US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154" name="Picture 15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1636" y="1780098"/>
            <a:ext cx="205837" cy="205837"/>
          </a:xfrm>
          <a:prstGeom prst="rect">
            <a:avLst/>
          </a:prstGeom>
        </p:spPr>
      </p:pic>
      <p:cxnSp>
        <p:nvCxnSpPr>
          <p:cNvPr id="216" name="Straight Connector 215"/>
          <p:cNvCxnSpPr/>
          <p:nvPr/>
        </p:nvCxnSpPr>
        <p:spPr>
          <a:xfrm>
            <a:off x="2878281" y="2525150"/>
            <a:ext cx="5675784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7" name="TextBox 216"/>
          <p:cNvSpPr txBox="1"/>
          <p:nvPr/>
        </p:nvSpPr>
        <p:spPr>
          <a:xfrm>
            <a:off x="3517512" y="2299849"/>
            <a:ext cx="8581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33kV GIS</a:t>
            </a:r>
            <a:endParaRPr lang="en-US" sz="10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5604691" y="2299849"/>
            <a:ext cx="5421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EU</a:t>
            </a:r>
            <a:endParaRPr lang="en-US" sz="10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6385944" y="2299849"/>
            <a:ext cx="5421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Set</a:t>
            </a:r>
            <a:endParaRPr lang="en-US" sz="10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7036641" y="2299849"/>
            <a:ext cx="3119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2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561099" y="2286149"/>
            <a:ext cx="8482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28.512324</a:t>
            </a:r>
            <a:endParaRPr lang="en-US" sz="10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3131570" y="2299849"/>
            <a:ext cx="3119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1</a:t>
            </a:r>
            <a:endParaRPr lang="en-US" sz="1000" b="1" dirty="0"/>
          </a:p>
        </p:txBody>
      </p:sp>
      <p:sp>
        <p:nvSpPr>
          <p:cNvPr id="2" name="Oval 1"/>
          <p:cNvSpPr/>
          <p:nvPr/>
        </p:nvSpPr>
        <p:spPr>
          <a:xfrm>
            <a:off x="2899850" y="2371002"/>
            <a:ext cx="108730" cy="10873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9002126" y="2328021"/>
            <a:ext cx="8581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33kV GIS</a:t>
            </a:r>
            <a:endParaRPr lang="en-US" sz="1000" dirty="0"/>
          </a:p>
        </p:txBody>
      </p:sp>
      <p:sp>
        <p:nvSpPr>
          <p:cNvPr id="58" name="TextBox 57"/>
          <p:cNvSpPr txBox="1"/>
          <p:nvPr/>
        </p:nvSpPr>
        <p:spPr>
          <a:xfrm>
            <a:off x="9027214" y="3435488"/>
            <a:ext cx="5421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EU</a:t>
            </a:r>
            <a:endParaRPr lang="en-US" sz="1000" dirty="0"/>
          </a:p>
        </p:txBody>
      </p:sp>
      <p:sp>
        <p:nvSpPr>
          <p:cNvPr id="59" name="TextBox 58"/>
          <p:cNvSpPr txBox="1"/>
          <p:nvPr/>
        </p:nvSpPr>
        <p:spPr>
          <a:xfrm>
            <a:off x="10109782" y="3453421"/>
            <a:ext cx="5421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Set</a:t>
            </a:r>
            <a:endParaRPr lang="en-US" sz="1000" dirty="0"/>
          </a:p>
        </p:txBody>
      </p:sp>
      <p:sp>
        <p:nvSpPr>
          <p:cNvPr id="61" name="TextBox 60"/>
          <p:cNvSpPr txBox="1"/>
          <p:nvPr/>
        </p:nvSpPr>
        <p:spPr>
          <a:xfrm>
            <a:off x="11186097" y="3436160"/>
            <a:ext cx="3119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0036625" y="4666273"/>
            <a:ext cx="8482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28.512324</a:t>
            </a:r>
            <a:endParaRPr lang="en-US" sz="1000" dirty="0"/>
          </a:p>
        </p:txBody>
      </p:sp>
      <p:sp>
        <p:nvSpPr>
          <p:cNvPr id="66" name="Rectangle 65"/>
          <p:cNvSpPr/>
          <p:nvPr/>
        </p:nvSpPr>
        <p:spPr>
          <a:xfrm>
            <a:off x="8985497" y="2863674"/>
            <a:ext cx="2837690" cy="3030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68" name="TextBox 67"/>
          <p:cNvSpPr txBox="1"/>
          <p:nvPr/>
        </p:nvSpPr>
        <p:spPr>
          <a:xfrm>
            <a:off x="8921360" y="2629474"/>
            <a:ext cx="1482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Subtask Name</a:t>
            </a:r>
            <a:endParaRPr lang="en-US" sz="1200" dirty="0"/>
          </a:p>
        </p:txBody>
      </p:sp>
      <p:sp>
        <p:nvSpPr>
          <p:cNvPr id="69" name="TextBox 68"/>
          <p:cNvSpPr txBox="1"/>
          <p:nvPr/>
        </p:nvSpPr>
        <p:spPr>
          <a:xfrm>
            <a:off x="9002126" y="2863492"/>
            <a:ext cx="28053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Subtask One of 33kV GIS</a:t>
            </a:r>
            <a:endParaRPr lang="en-US" sz="1000" dirty="0"/>
          </a:p>
        </p:txBody>
      </p:sp>
      <p:cxnSp>
        <p:nvCxnSpPr>
          <p:cNvPr id="70" name="Straight Connector 69"/>
          <p:cNvCxnSpPr/>
          <p:nvPr/>
        </p:nvCxnSpPr>
        <p:spPr>
          <a:xfrm>
            <a:off x="2878281" y="2734700"/>
            <a:ext cx="5675784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3654672" y="2509399"/>
            <a:ext cx="16659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dirty="0"/>
              <a:t>33kV incoming feeder panel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598341" y="2509399"/>
            <a:ext cx="5421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EU</a:t>
            </a:r>
            <a:endParaRPr lang="en-US" sz="1000" dirty="0"/>
          </a:p>
        </p:txBody>
      </p:sp>
      <p:sp>
        <p:nvSpPr>
          <p:cNvPr id="73" name="TextBox 72"/>
          <p:cNvSpPr txBox="1"/>
          <p:nvPr/>
        </p:nvSpPr>
        <p:spPr>
          <a:xfrm>
            <a:off x="6385944" y="2509399"/>
            <a:ext cx="5421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Set</a:t>
            </a:r>
            <a:endParaRPr lang="en-US" sz="1000" dirty="0"/>
          </a:p>
        </p:txBody>
      </p:sp>
      <p:sp>
        <p:nvSpPr>
          <p:cNvPr id="74" name="TextBox 73"/>
          <p:cNvSpPr txBox="1"/>
          <p:nvPr/>
        </p:nvSpPr>
        <p:spPr>
          <a:xfrm>
            <a:off x="7036641" y="2509399"/>
            <a:ext cx="3119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7561099" y="2495699"/>
            <a:ext cx="8482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28.512324</a:t>
            </a:r>
            <a:endParaRPr lang="en-US" sz="1000" dirty="0"/>
          </a:p>
        </p:txBody>
      </p:sp>
      <p:sp>
        <p:nvSpPr>
          <p:cNvPr id="77" name="TextBox 76"/>
          <p:cNvSpPr txBox="1"/>
          <p:nvPr/>
        </p:nvSpPr>
        <p:spPr>
          <a:xfrm>
            <a:off x="3131569" y="2509399"/>
            <a:ext cx="3480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1.1</a:t>
            </a:r>
            <a:endParaRPr lang="en-US" sz="1000" dirty="0"/>
          </a:p>
        </p:txBody>
      </p:sp>
      <p:sp>
        <p:nvSpPr>
          <p:cNvPr id="78" name="Oval 77"/>
          <p:cNvSpPr/>
          <p:nvPr/>
        </p:nvSpPr>
        <p:spPr>
          <a:xfrm>
            <a:off x="2899850" y="2580552"/>
            <a:ext cx="108730" cy="10873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/>
          <p:cNvSpPr txBox="1"/>
          <p:nvPr/>
        </p:nvSpPr>
        <p:spPr>
          <a:xfrm>
            <a:off x="2990400" y="2292630"/>
            <a:ext cx="3119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-</a:t>
            </a:r>
            <a:endParaRPr lang="en-US" sz="1000" b="1" dirty="0"/>
          </a:p>
        </p:txBody>
      </p:sp>
      <p:sp>
        <p:nvSpPr>
          <p:cNvPr id="87" name="Rounded Rectangle 86"/>
          <p:cNvSpPr/>
          <p:nvPr/>
        </p:nvSpPr>
        <p:spPr>
          <a:xfrm flipH="1">
            <a:off x="9078077" y="5146569"/>
            <a:ext cx="782178" cy="223084"/>
          </a:xfrm>
          <a:prstGeom prst="roundRect">
            <a:avLst/>
          </a:prstGeom>
          <a:solidFill>
            <a:srgbClr val="00FF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Add Root</a:t>
            </a:r>
            <a:endParaRPr lang="en-US" sz="1000" b="1" dirty="0"/>
          </a:p>
        </p:txBody>
      </p:sp>
      <p:pic>
        <p:nvPicPr>
          <p:cNvPr id="88" name="Picture 8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3479" y="2371616"/>
            <a:ext cx="102686" cy="102686"/>
          </a:xfrm>
          <a:prstGeom prst="rect">
            <a:avLst/>
          </a:prstGeom>
        </p:spPr>
      </p:pic>
      <p:pic>
        <p:nvPicPr>
          <p:cNvPr id="89" name="Picture 8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3479" y="2605203"/>
            <a:ext cx="102686" cy="102686"/>
          </a:xfrm>
          <a:prstGeom prst="rect">
            <a:avLst/>
          </a:prstGeom>
        </p:spPr>
      </p:pic>
      <p:grpSp>
        <p:nvGrpSpPr>
          <p:cNvPr id="90" name="Group 89"/>
          <p:cNvGrpSpPr/>
          <p:nvPr/>
        </p:nvGrpSpPr>
        <p:grpSpPr>
          <a:xfrm>
            <a:off x="3365959" y="708097"/>
            <a:ext cx="7427174" cy="704879"/>
            <a:chOff x="3365959" y="708097"/>
            <a:chExt cx="7427174" cy="704879"/>
          </a:xfrm>
        </p:grpSpPr>
        <p:grpSp>
          <p:nvGrpSpPr>
            <p:cNvPr id="91" name="Group 90"/>
            <p:cNvGrpSpPr/>
            <p:nvPr/>
          </p:nvGrpSpPr>
          <p:grpSpPr>
            <a:xfrm>
              <a:off x="6809921" y="793237"/>
              <a:ext cx="569323" cy="619739"/>
              <a:chOff x="5672875" y="882529"/>
              <a:chExt cx="569323" cy="619739"/>
            </a:xfrm>
          </p:grpSpPr>
          <p:sp>
            <p:nvSpPr>
              <p:cNvPr id="111" name="TextBox 110"/>
              <p:cNvSpPr txBox="1"/>
              <p:nvPr/>
            </p:nvSpPr>
            <p:spPr>
              <a:xfrm>
                <a:off x="5672875" y="1225269"/>
                <a:ext cx="56932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Status</a:t>
                </a:r>
                <a:endParaRPr lang="en-US" sz="1200" dirty="0"/>
              </a:p>
            </p:txBody>
          </p:sp>
          <p:pic>
            <p:nvPicPr>
              <p:cNvPr id="112" name="Picture 111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96335" y="882529"/>
                <a:ext cx="329241" cy="329241"/>
              </a:xfrm>
              <a:prstGeom prst="rect">
                <a:avLst/>
              </a:prstGeom>
            </p:spPr>
          </p:pic>
        </p:grpSp>
        <p:grpSp>
          <p:nvGrpSpPr>
            <p:cNvPr id="92" name="Group 91"/>
            <p:cNvGrpSpPr/>
            <p:nvPr/>
          </p:nvGrpSpPr>
          <p:grpSpPr>
            <a:xfrm>
              <a:off x="5421398" y="828978"/>
              <a:ext cx="1005596" cy="583998"/>
              <a:chOff x="4487983" y="918270"/>
              <a:chExt cx="1005596" cy="583998"/>
            </a:xfrm>
          </p:grpSpPr>
          <p:sp>
            <p:nvSpPr>
              <p:cNvPr id="109" name="TextBox 108"/>
              <p:cNvSpPr txBox="1"/>
              <p:nvPr/>
            </p:nvSpPr>
            <p:spPr>
              <a:xfrm>
                <a:off x="4487983" y="1225269"/>
                <a:ext cx="100559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Departments</a:t>
                </a:r>
                <a:endParaRPr lang="en-US" sz="1200" dirty="0"/>
              </a:p>
            </p:txBody>
          </p:sp>
          <p:pic>
            <p:nvPicPr>
              <p:cNvPr id="110" name="Picture 109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65967" y="918270"/>
                <a:ext cx="246800" cy="246800"/>
              </a:xfrm>
              <a:prstGeom prst="rect">
                <a:avLst/>
              </a:prstGeom>
            </p:spPr>
          </p:pic>
        </p:grpSp>
        <p:grpSp>
          <p:nvGrpSpPr>
            <p:cNvPr id="93" name="Group 92"/>
            <p:cNvGrpSpPr/>
            <p:nvPr/>
          </p:nvGrpSpPr>
          <p:grpSpPr>
            <a:xfrm>
              <a:off x="9890257" y="840148"/>
              <a:ext cx="902876" cy="527154"/>
              <a:chOff x="8408864" y="975111"/>
              <a:chExt cx="902876" cy="527154"/>
            </a:xfrm>
          </p:grpSpPr>
          <p:sp>
            <p:nvSpPr>
              <p:cNvPr id="106" name="TextBox 105"/>
              <p:cNvSpPr txBox="1"/>
              <p:nvPr/>
            </p:nvSpPr>
            <p:spPr>
              <a:xfrm>
                <a:off x="8408864" y="1225266"/>
                <a:ext cx="90287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Edit Project</a:t>
                </a:r>
                <a:endParaRPr lang="en-US" sz="1200" dirty="0"/>
              </a:p>
            </p:txBody>
          </p:sp>
          <p:pic>
            <p:nvPicPr>
              <p:cNvPr id="108" name="Picture 107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60747" y="975111"/>
                <a:ext cx="235319" cy="235319"/>
              </a:xfrm>
              <a:prstGeom prst="rect">
                <a:avLst/>
              </a:prstGeom>
            </p:spPr>
          </p:pic>
        </p:grpSp>
        <p:grpSp>
          <p:nvGrpSpPr>
            <p:cNvPr id="94" name="Group 93"/>
            <p:cNvGrpSpPr/>
            <p:nvPr/>
          </p:nvGrpSpPr>
          <p:grpSpPr>
            <a:xfrm>
              <a:off x="4525830" y="708097"/>
              <a:ext cx="512641" cy="704879"/>
              <a:chOff x="3632299" y="797389"/>
              <a:chExt cx="512641" cy="704879"/>
            </a:xfrm>
          </p:grpSpPr>
          <p:sp>
            <p:nvSpPr>
              <p:cNvPr id="104" name="TextBox 103"/>
              <p:cNvSpPr txBox="1"/>
              <p:nvPr/>
            </p:nvSpPr>
            <p:spPr>
              <a:xfrm>
                <a:off x="3632299" y="1225269"/>
                <a:ext cx="51264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Tasks</a:t>
                </a:r>
                <a:endParaRPr lang="en-US" sz="1200" dirty="0"/>
              </a:p>
            </p:txBody>
          </p:sp>
          <p:pic>
            <p:nvPicPr>
              <p:cNvPr id="105" name="Picture 104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14330" y="797389"/>
                <a:ext cx="419682" cy="419682"/>
              </a:xfrm>
              <a:prstGeom prst="rect">
                <a:avLst/>
              </a:prstGeom>
            </p:spPr>
          </p:pic>
        </p:grpSp>
        <p:grpSp>
          <p:nvGrpSpPr>
            <p:cNvPr id="95" name="Group 94"/>
            <p:cNvGrpSpPr/>
            <p:nvPr/>
          </p:nvGrpSpPr>
          <p:grpSpPr>
            <a:xfrm>
              <a:off x="7762171" y="804267"/>
              <a:ext cx="829138" cy="608709"/>
              <a:chOff x="6484089" y="893559"/>
              <a:chExt cx="829138" cy="608709"/>
            </a:xfrm>
          </p:grpSpPr>
          <p:sp>
            <p:nvSpPr>
              <p:cNvPr id="102" name="TextBox 101"/>
              <p:cNvSpPr txBox="1"/>
              <p:nvPr/>
            </p:nvSpPr>
            <p:spPr>
              <a:xfrm>
                <a:off x="6484089" y="1225269"/>
                <a:ext cx="82913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Dept. Task</a:t>
                </a:r>
                <a:endParaRPr lang="en-US" sz="1200" dirty="0"/>
              </a:p>
            </p:txBody>
          </p:sp>
          <p:pic>
            <p:nvPicPr>
              <p:cNvPr id="103" name="Picture 102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30278" y="893559"/>
                <a:ext cx="331709" cy="331709"/>
              </a:xfrm>
              <a:prstGeom prst="rect">
                <a:avLst/>
              </a:prstGeom>
            </p:spPr>
          </p:pic>
        </p:grpSp>
        <p:grpSp>
          <p:nvGrpSpPr>
            <p:cNvPr id="96" name="Group 95"/>
            <p:cNvGrpSpPr/>
            <p:nvPr/>
          </p:nvGrpSpPr>
          <p:grpSpPr>
            <a:xfrm>
              <a:off x="8974236" y="845021"/>
              <a:ext cx="533095" cy="567952"/>
              <a:chOff x="7517717" y="934313"/>
              <a:chExt cx="533095" cy="567952"/>
            </a:xfrm>
          </p:grpSpPr>
          <p:pic>
            <p:nvPicPr>
              <p:cNvPr id="100" name="Picture 99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57826" y="934313"/>
                <a:ext cx="316920" cy="316920"/>
              </a:xfrm>
              <a:prstGeom prst="rect">
                <a:avLst/>
              </a:prstGeom>
            </p:spPr>
          </p:pic>
          <p:sp>
            <p:nvSpPr>
              <p:cNvPr id="101" name="TextBox 100"/>
              <p:cNvSpPr txBox="1"/>
              <p:nvPr/>
            </p:nvSpPr>
            <p:spPr>
              <a:xfrm>
                <a:off x="7517717" y="1225266"/>
                <a:ext cx="53309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Users</a:t>
                </a:r>
                <a:endParaRPr lang="en-US" sz="1200" dirty="0"/>
              </a:p>
            </p:txBody>
          </p:sp>
        </p:grpSp>
        <p:grpSp>
          <p:nvGrpSpPr>
            <p:cNvPr id="97" name="Group 96"/>
            <p:cNvGrpSpPr/>
            <p:nvPr/>
          </p:nvGrpSpPr>
          <p:grpSpPr>
            <a:xfrm>
              <a:off x="3365959" y="708097"/>
              <a:ext cx="776944" cy="704876"/>
              <a:chOff x="2711819" y="797389"/>
              <a:chExt cx="776944" cy="704876"/>
            </a:xfrm>
          </p:grpSpPr>
          <p:pic>
            <p:nvPicPr>
              <p:cNvPr id="98" name="Picture 97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28671" y="797389"/>
                <a:ext cx="419682" cy="419682"/>
              </a:xfrm>
              <a:prstGeom prst="rect">
                <a:avLst/>
              </a:prstGeom>
            </p:spPr>
          </p:pic>
          <p:sp>
            <p:nvSpPr>
              <p:cNvPr id="99" name="TextBox 98"/>
              <p:cNvSpPr txBox="1"/>
              <p:nvPr/>
            </p:nvSpPr>
            <p:spPr>
              <a:xfrm>
                <a:off x="2711819" y="1225266"/>
                <a:ext cx="77694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Overview</a:t>
                </a:r>
                <a:endParaRPr lang="en-US" sz="1200" dirty="0"/>
              </a:p>
            </p:txBody>
          </p:sp>
        </p:grpSp>
      </p:grpSp>
      <p:sp>
        <p:nvSpPr>
          <p:cNvPr id="113" name="TextBox 112"/>
          <p:cNvSpPr txBox="1"/>
          <p:nvPr/>
        </p:nvSpPr>
        <p:spPr>
          <a:xfrm>
            <a:off x="4525829" y="1195259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. . .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126" name="Group 125"/>
          <p:cNvGrpSpPr/>
          <p:nvPr/>
        </p:nvGrpSpPr>
        <p:grpSpPr>
          <a:xfrm>
            <a:off x="0" y="0"/>
            <a:ext cx="2658794" cy="6858000"/>
            <a:chOff x="0" y="0"/>
            <a:chExt cx="2658794" cy="6858000"/>
          </a:xfrm>
        </p:grpSpPr>
        <p:sp>
          <p:nvSpPr>
            <p:cNvPr id="127" name="Rectangle 126"/>
            <p:cNvSpPr/>
            <p:nvPr/>
          </p:nvSpPr>
          <p:spPr>
            <a:xfrm>
              <a:off x="0" y="0"/>
              <a:ext cx="2658794" cy="685800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532608" y="956602"/>
              <a:ext cx="15935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Create New Project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532608" y="1162781"/>
              <a:ext cx="9877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Project List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299534" y="695196"/>
              <a:ext cx="17223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Project Management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299534" y="1567751"/>
              <a:ext cx="15440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User Management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532608" y="1810446"/>
              <a:ext cx="14153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Create New User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532608" y="2016625"/>
              <a:ext cx="8094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User List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299534" y="3072867"/>
              <a:ext cx="9992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System Log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299534" y="3394448"/>
              <a:ext cx="6957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Setting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299534" y="2317763"/>
              <a:ext cx="16289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Client Management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532608" y="2560458"/>
              <a:ext cx="15002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Create New Client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532608" y="2766637"/>
              <a:ext cx="8943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Client List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37405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Oval 46"/>
          <p:cNvSpPr/>
          <p:nvPr/>
        </p:nvSpPr>
        <p:spPr>
          <a:xfrm>
            <a:off x="11537797" y="196987"/>
            <a:ext cx="420842" cy="420842"/>
          </a:xfrm>
          <a:prstGeom prst="ellipse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2782884" y="1650337"/>
            <a:ext cx="5904191" cy="497554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50" name="Rectangle 49"/>
          <p:cNvSpPr/>
          <p:nvPr/>
        </p:nvSpPr>
        <p:spPr>
          <a:xfrm>
            <a:off x="8780323" y="1650337"/>
            <a:ext cx="3178316" cy="497554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60" name="Rectangle 59"/>
          <p:cNvSpPr/>
          <p:nvPr/>
        </p:nvSpPr>
        <p:spPr>
          <a:xfrm>
            <a:off x="8985497" y="2328203"/>
            <a:ext cx="2837690" cy="3030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0" name="TextBox 9"/>
          <p:cNvSpPr txBox="1"/>
          <p:nvPr/>
        </p:nvSpPr>
        <p:spPr>
          <a:xfrm>
            <a:off x="8921360" y="2094003"/>
            <a:ext cx="858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Task Name</a:t>
            </a:r>
            <a:endParaRPr lang="en-US" sz="1200" dirty="0"/>
          </a:p>
        </p:txBody>
      </p:sp>
      <p:sp>
        <p:nvSpPr>
          <p:cNvPr id="62" name="TextBox 61"/>
          <p:cNvSpPr txBox="1"/>
          <p:nvPr/>
        </p:nvSpPr>
        <p:spPr>
          <a:xfrm>
            <a:off x="8932979" y="3834405"/>
            <a:ext cx="12660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Origin</a:t>
            </a:r>
            <a:endParaRPr lang="en-US" sz="1200" dirty="0"/>
          </a:p>
        </p:txBody>
      </p:sp>
      <p:sp>
        <p:nvSpPr>
          <p:cNvPr id="64" name="TextBox 63"/>
          <p:cNvSpPr txBox="1"/>
          <p:nvPr/>
        </p:nvSpPr>
        <p:spPr>
          <a:xfrm>
            <a:off x="10016189" y="3834405"/>
            <a:ext cx="486805" cy="276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Unit</a:t>
            </a:r>
            <a:endParaRPr lang="en-US" sz="1200" dirty="0"/>
          </a:p>
        </p:txBody>
      </p:sp>
      <p:sp>
        <p:nvSpPr>
          <p:cNvPr id="67" name="TextBox 66"/>
          <p:cNvSpPr txBox="1"/>
          <p:nvPr/>
        </p:nvSpPr>
        <p:spPr>
          <a:xfrm>
            <a:off x="11057202" y="3820337"/>
            <a:ext cx="7877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Quantity</a:t>
            </a:r>
            <a:endParaRPr lang="en-US" sz="1200" dirty="0"/>
          </a:p>
        </p:txBody>
      </p:sp>
      <p:sp>
        <p:nvSpPr>
          <p:cNvPr id="76" name="TextBox 75"/>
          <p:cNvSpPr txBox="1"/>
          <p:nvPr/>
        </p:nvSpPr>
        <p:spPr>
          <a:xfrm>
            <a:off x="9793635" y="5070912"/>
            <a:ext cx="12660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Eq. Task Value %</a:t>
            </a:r>
            <a:endParaRPr lang="en-US" sz="1200" dirty="0"/>
          </a:p>
        </p:txBody>
      </p:sp>
      <p:sp>
        <p:nvSpPr>
          <p:cNvPr id="79" name="TextBox 78"/>
          <p:cNvSpPr txBox="1"/>
          <p:nvPr/>
        </p:nvSpPr>
        <p:spPr>
          <a:xfrm>
            <a:off x="9577746" y="1687265"/>
            <a:ext cx="17797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u="sng" dirty="0"/>
              <a:t>Root One of 33kV GIS</a:t>
            </a:r>
          </a:p>
        </p:txBody>
      </p:sp>
      <p:sp>
        <p:nvSpPr>
          <p:cNvPr id="80" name="Rounded Rectangle 79"/>
          <p:cNvSpPr/>
          <p:nvPr/>
        </p:nvSpPr>
        <p:spPr>
          <a:xfrm flipH="1">
            <a:off x="10404035" y="5777621"/>
            <a:ext cx="653174" cy="2480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Discard</a:t>
            </a:r>
            <a:endParaRPr lang="en-US" sz="1000" b="1" dirty="0"/>
          </a:p>
        </p:txBody>
      </p:sp>
      <p:sp>
        <p:nvSpPr>
          <p:cNvPr id="81" name="Rounded Rectangle 80"/>
          <p:cNvSpPr/>
          <p:nvPr/>
        </p:nvSpPr>
        <p:spPr>
          <a:xfrm flipH="1">
            <a:off x="11095635" y="5777621"/>
            <a:ext cx="782178" cy="223084"/>
          </a:xfrm>
          <a:prstGeom prst="roundRect">
            <a:avLst/>
          </a:prstGeom>
          <a:solidFill>
            <a:srgbClr val="00FF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Save</a:t>
            </a:r>
            <a:endParaRPr lang="en-US" sz="1000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4980123" y="1699648"/>
            <a:ext cx="8667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1">
                    <a:lumMod val="75000"/>
                  </a:schemeClr>
                </a:solidFill>
              </a:rPr>
              <a:t>Task Tree</a:t>
            </a:r>
            <a:endParaRPr 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82" name="Straight Connector 81"/>
          <p:cNvCxnSpPr/>
          <p:nvPr/>
        </p:nvCxnSpPr>
        <p:spPr>
          <a:xfrm>
            <a:off x="2878281" y="2022357"/>
            <a:ext cx="56757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2878281" y="2328203"/>
            <a:ext cx="56757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3120510" y="2051204"/>
            <a:ext cx="3230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SL</a:t>
            </a:r>
            <a:endParaRPr lang="en-US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3506017" y="2063825"/>
            <a:ext cx="1006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Task Name</a:t>
            </a:r>
            <a:endParaRPr lang="en-US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7543457" y="2062351"/>
            <a:ext cx="858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Task Value</a:t>
            </a:r>
            <a:endParaRPr lang="en-US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9021379" y="4075811"/>
            <a:ext cx="913005" cy="31731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41" name="Rectangle 140"/>
          <p:cNvSpPr/>
          <p:nvPr/>
        </p:nvSpPr>
        <p:spPr>
          <a:xfrm>
            <a:off x="10066407" y="4075811"/>
            <a:ext cx="916684" cy="31731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42" name="Rectangle 141"/>
          <p:cNvSpPr/>
          <p:nvPr/>
        </p:nvSpPr>
        <p:spPr>
          <a:xfrm>
            <a:off x="11121146" y="4075811"/>
            <a:ext cx="749388" cy="31731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43" name="TextBox 142"/>
          <p:cNvSpPr txBox="1"/>
          <p:nvPr/>
        </p:nvSpPr>
        <p:spPr>
          <a:xfrm>
            <a:off x="8932979" y="4453672"/>
            <a:ext cx="10453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C1 Value %</a:t>
            </a:r>
            <a:endParaRPr lang="en-US" sz="1200" dirty="0"/>
          </a:p>
        </p:txBody>
      </p:sp>
      <p:sp>
        <p:nvSpPr>
          <p:cNvPr id="144" name="TextBox 143"/>
          <p:cNvSpPr txBox="1"/>
          <p:nvPr/>
        </p:nvSpPr>
        <p:spPr>
          <a:xfrm>
            <a:off x="10016189" y="4453672"/>
            <a:ext cx="9273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C2 Value %</a:t>
            </a:r>
            <a:endParaRPr lang="en-US" sz="1200" dirty="0"/>
          </a:p>
        </p:txBody>
      </p:sp>
      <p:sp>
        <p:nvSpPr>
          <p:cNvPr id="145" name="TextBox 144"/>
          <p:cNvSpPr txBox="1"/>
          <p:nvPr/>
        </p:nvSpPr>
        <p:spPr>
          <a:xfrm>
            <a:off x="11057202" y="4439604"/>
            <a:ext cx="9393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C3 Value %</a:t>
            </a:r>
            <a:endParaRPr lang="en-US" sz="1200" dirty="0"/>
          </a:p>
        </p:txBody>
      </p:sp>
      <p:sp>
        <p:nvSpPr>
          <p:cNvPr id="146" name="Rectangle 145"/>
          <p:cNvSpPr/>
          <p:nvPr/>
        </p:nvSpPr>
        <p:spPr>
          <a:xfrm>
            <a:off x="9021379" y="4695078"/>
            <a:ext cx="913005" cy="31731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47" name="Rectangle 146"/>
          <p:cNvSpPr/>
          <p:nvPr/>
        </p:nvSpPr>
        <p:spPr>
          <a:xfrm>
            <a:off x="10066407" y="4695078"/>
            <a:ext cx="916684" cy="31731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48" name="Rectangle 147"/>
          <p:cNvSpPr/>
          <p:nvPr/>
        </p:nvSpPr>
        <p:spPr>
          <a:xfrm>
            <a:off x="11121146" y="4695078"/>
            <a:ext cx="749388" cy="31731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49" name="Rectangle 148"/>
          <p:cNvSpPr/>
          <p:nvPr/>
        </p:nvSpPr>
        <p:spPr>
          <a:xfrm>
            <a:off x="9027701" y="5313099"/>
            <a:ext cx="2837690" cy="3030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51" name="TextBox 150"/>
          <p:cNvSpPr txBox="1"/>
          <p:nvPr/>
        </p:nvSpPr>
        <p:spPr>
          <a:xfrm>
            <a:off x="5584448" y="2062350"/>
            <a:ext cx="6150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Origin</a:t>
            </a:r>
            <a:endParaRPr lang="en-US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6371438" y="2062350"/>
            <a:ext cx="5457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Unit</a:t>
            </a:r>
            <a:endParaRPr lang="en-US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6955730" y="2062351"/>
            <a:ext cx="4522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 smtClean="0">
                <a:solidFill>
                  <a:schemeClr val="accent5">
                    <a:lumMod val="75000"/>
                  </a:schemeClr>
                </a:solidFill>
              </a:rPr>
              <a:t>Qty</a:t>
            </a:r>
            <a:endParaRPr lang="en-US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154" name="Picture 15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1636" y="1780098"/>
            <a:ext cx="205837" cy="205837"/>
          </a:xfrm>
          <a:prstGeom prst="rect">
            <a:avLst/>
          </a:prstGeom>
        </p:spPr>
      </p:pic>
      <p:cxnSp>
        <p:nvCxnSpPr>
          <p:cNvPr id="216" name="Straight Connector 215"/>
          <p:cNvCxnSpPr/>
          <p:nvPr/>
        </p:nvCxnSpPr>
        <p:spPr>
          <a:xfrm>
            <a:off x="2878281" y="2525150"/>
            <a:ext cx="5675784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7" name="TextBox 216"/>
          <p:cNvSpPr txBox="1"/>
          <p:nvPr/>
        </p:nvSpPr>
        <p:spPr>
          <a:xfrm>
            <a:off x="3517512" y="2299849"/>
            <a:ext cx="8581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33kV GIS</a:t>
            </a:r>
            <a:endParaRPr lang="en-US" sz="10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5604691" y="2299849"/>
            <a:ext cx="5421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EU</a:t>
            </a:r>
            <a:endParaRPr lang="en-US" sz="10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6385944" y="2299849"/>
            <a:ext cx="5421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Set</a:t>
            </a:r>
            <a:endParaRPr lang="en-US" sz="10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7036641" y="2299849"/>
            <a:ext cx="3119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2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561099" y="2286149"/>
            <a:ext cx="8482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28.512324</a:t>
            </a:r>
            <a:endParaRPr lang="en-US" sz="10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3131570" y="2299849"/>
            <a:ext cx="3119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1</a:t>
            </a:r>
            <a:endParaRPr lang="en-US" sz="1000" b="1" dirty="0"/>
          </a:p>
        </p:txBody>
      </p:sp>
      <p:sp>
        <p:nvSpPr>
          <p:cNvPr id="2" name="Oval 1"/>
          <p:cNvSpPr/>
          <p:nvPr/>
        </p:nvSpPr>
        <p:spPr>
          <a:xfrm>
            <a:off x="2899850" y="2371002"/>
            <a:ext cx="108730" cy="10873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9002126" y="2328021"/>
            <a:ext cx="8581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33kV GIS</a:t>
            </a:r>
            <a:endParaRPr lang="en-US" sz="1000" dirty="0"/>
          </a:p>
        </p:txBody>
      </p:sp>
      <p:sp>
        <p:nvSpPr>
          <p:cNvPr id="58" name="TextBox 57"/>
          <p:cNvSpPr txBox="1"/>
          <p:nvPr/>
        </p:nvSpPr>
        <p:spPr>
          <a:xfrm>
            <a:off x="9027214" y="4110732"/>
            <a:ext cx="5421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EU</a:t>
            </a:r>
            <a:endParaRPr lang="en-US" sz="1000" dirty="0"/>
          </a:p>
        </p:txBody>
      </p:sp>
      <p:sp>
        <p:nvSpPr>
          <p:cNvPr id="59" name="TextBox 58"/>
          <p:cNvSpPr txBox="1"/>
          <p:nvPr/>
        </p:nvSpPr>
        <p:spPr>
          <a:xfrm>
            <a:off x="10109782" y="4128665"/>
            <a:ext cx="5421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Set</a:t>
            </a:r>
            <a:endParaRPr lang="en-US" sz="1000" dirty="0"/>
          </a:p>
        </p:txBody>
      </p:sp>
      <p:sp>
        <p:nvSpPr>
          <p:cNvPr id="61" name="TextBox 60"/>
          <p:cNvSpPr txBox="1"/>
          <p:nvPr/>
        </p:nvSpPr>
        <p:spPr>
          <a:xfrm>
            <a:off x="11186097" y="4111404"/>
            <a:ext cx="3119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0036625" y="5341517"/>
            <a:ext cx="8482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28.512324</a:t>
            </a:r>
            <a:endParaRPr lang="en-US" sz="1000" dirty="0"/>
          </a:p>
        </p:txBody>
      </p:sp>
      <p:sp>
        <p:nvSpPr>
          <p:cNvPr id="66" name="Rectangle 65"/>
          <p:cNvSpPr/>
          <p:nvPr/>
        </p:nvSpPr>
        <p:spPr>
          <a:xfrm>
            <a:off x="8985497" y="2863674"/>
            <a:ext cx="2837690" cy="3030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68" name="TextBox 67"/>
          <p:cNvSpPr txBox="1"/>
          <p:nvPr/>
        </p:nvSpPr>
        <p:spPr>
          <a:xfrm>
            <a:off x="8921360" y="2629474"/>
            <a:ext cx="1482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Subtask Name</a:t>
            </a:r>
            <a:endParaRPr lang="en-US" sz="1200" dirty="0"/>
          </a:p>
        </p:txBody>
      </p:sp>
      <p:sp>
        <p:nvSpPr>
          <p:cNvPr id="69" name="TextBox 68"/>
          <p:cNvSpPr txBox="1"/>
          <p:nvPr/>
        </p:nvSpPr>
        <p:spPr>
          <a:xfrm>
            <a:off x="9002126" y="2863492"/>
            <a:ext cx="28053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dirty="0"/>
              <a:t>33kV incoming feeder panel</a:t>
            </a:r>
          </a:p>
        </p:txBody>
      </p:sp>
      <p:cxnSp>
        <p:nvCxnSpPr>
          <p:cNvPr id="70" name="Straight Connector 69"/>
          <p:cNvCxnSpPr/>
          <p:nvPr/>
        </p:nvCxnSpPr>
        <p:spPr>
          <a:xfrm>
            <a:off x="2878281" y="2734700"/>
            <a:ext cx="5675784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3654672" y="2509399"/>
            <a:ext cx="17551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dirty="0"/>
              <a:t>33kV incoming feeder panel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598341" y="2509399"/>
            <a:ext cx="5421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EU</a:t>
            </a:r>
            <a:endParaRPr lang="en-US" sz="1000" dirty="0"/>
          </a:p>
        </p:txBody>
      </p:sp>
      <p:sp>
        <p:nvSpPr>
          <p:cNvPr id="73" name="TextBox 72"/>
          <p:cNvSpPr txBox="1"/>
          <p:nvPr/>
        </p:nvSpPr>
        <p:spPr>
          <a:xfrm>
            <a:off x="6385944" y="2509399"/>
            <a:ext cx="5421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Set</a:t>
            </a:r>
            <a:endParaRPr lang="en-US" sz="1000" dirty="0"/>
          </a:p>
        </p:txBody>
      </p:sp>
      <p:sp>
        <p:nvSpPr>
          <p:cNvPr id="74" name="TextBox 73"/>
          <p:cNvSpPr txBox="1"/>
          <p:nvPr/>
        </p:nvSpPr>
        <p:spPr>
          <a:xfrm>
            <a:off x="7036641" y="2509399"/>
            <a:ext cx="3119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7561099" y="2495699"/>
            <a:ext cx="8482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28.512324</a:t>
            </a:r>
            <a:endParaRPr lang="en-US" sz="1000" dirty="0"/>
          </a:p>
        </p:txBody>
      </p:sp>
      <p:sp>
        <p:nvSpPr>
          <p:cNvPr id="77" name="TextBox 76"/>
          <p:cNvSpPr txBox="1"/>
          <p:nvPr/>
        </p:nvSpPr>
        <p:spPr>
          <a:xfrm>
            <a:off x="3131569" y="2509399"/>
            <a:ext cx="3480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1.1</a:t>
            </a:r>
            <a:endParaRPr lang="en-US" sz="1000" dirty="0"/>
          </a:p>
        </p:txBody>
      </p:sp>
      <p:sp>
        <p:nvSpPr>
          <p:cNvPr id="78" name="Oval 77"/>
          <p:cNvSpPr/>
          <p:nvPr/>
        </p:nvSpPr>
        <p:spPr>
          <a:xfrm>
            <a:off x="2899850" y="2580552"/>
            <a:ext cx="108730" cy="10873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/>
          <p:cNvSpPr txBox="1"/>
          <p:nvPr/>
        </p:nvSpPr>
        <p:spPr>
          <a:xfrm>
            <a:off x="2990400" y="2292630"/>
            <a:ext cx="3119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-</a:t>
            </a:r>
            <a:endParaRPr lang="en-US" sz="1000" b="1" dirty="0"/>
          </a:p>
        </p:txBody>
      </p:sp>
      <p:sp>
        <p:nvSpPr>
          <p:cNvPr id="88" name="Rectangle 87"/>
          <p:cNvSpPr/>
          <p:nvPr/>
        </p:nvSpPr>
        <p:spPr>
          <a:xfrm>
            <a:off x="8985497" y="3440741"/>
            <a:ext cx="2837690" cy="3030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89" name="TextBox 88"/>
          <p:cNvSpPr txBox="1"/>
          <p:nvPr/>
        </p:nvSpPr>
        <p:spPr>
          <a:xfrm>
            <a:off x="8921360" y="3206541"/>
            <a:ext cx="1482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Root Name</a:t>
            </a:r>
            <a:endParaRPr lang="en-US" sz="1200" dirty="0"/>
          </a:p>
        </p:txBody>
      </p:sp>
      <p:sp>
        <p:nvSpPr>
          <p:cNvPr id="90" name="TextBox 89"/>
          <p:cNvSpPr txBox="1"/>
          <p:nvPr/>
        </p:nvSpPr>
        <p:spPr>
          <a:xfrm>
            <a:off x="9002126" y="3440559"/>
            <a:ext cx="28053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dirty="0"/>
              <a:t>Line isolator</a:t>
            </a:r>
          </a:p>
        </p:txBody>
      </p:sp>
      <p:pic>
        <p:nvPicPr>
          <p:cNvPr id="91" name="Picture 9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3479" y="2371616"/>
            <a:ext cx="102686" cy="102686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3479" y="2605203"/>
            <a:ext cx="102686" cy="102686"/>
          </a:xfrm>
          <a:prstGeom prst="rect">
            <a:avLst/>
          </a:prstGeom>
        </p:spPr>
      </p:pic>
      <p:sp>
        <p:nvSpPr>
          <p:cNvPr id="94" name="TextBox 93"/>
          <p:cNvSpPr txBox="1"/>
          <p:nvPr/>
        </p:nvSpPr>
        <p:spPr>
          <a:xfrm>
            <a:off x="3807072" y="2715139"/>
            <a:ext cx="8581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33kV GIS</a:t>
            </a:r>
            <a:endParaRPr lang="en-US" sz="1000" dirty="0"/>
          </a:p>
        </p:txBody>
      </p:sp>
      <p:sp>
        <p:nvSpPr>
          <p:cNvPr id="95" name="TextBox 94"/>
          <p:cNvSpPr txBox="1"/>
          <p:nvPr/>
        </p:nvSpPr>
        <p:spPr>
          <a:xfrm>
            <a:off x="5605961" y="2715139"/>
            <a:ext cx="5421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EU</a:t>
            </a:r>
            <a:endParaRPr lang="en-US" sz="1000" dirty="0"/>
          </a:p>
        </p:txBody>
      </p:sp>
      <p:sp>
        <p:nvSpPr>
          <p:cNvPr id="96" name="TextBox 95"/>
          <p:cNvSpPr txBox="1"/>
          <p:nvPr/>
        </p:nvSpPr>
        <p:spPr>
          <a:xfrm>
            <a:off x="6393564" y="2715139"/>
            <a:ext cx="5421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Set</a:t>
            </a:r>
            <a:endParaRPr lang="en-US" sz="1000" dirty="0"/>
          </a:p>
        </p:txBody>
      </p:sp>
      <p:sp>
        <p:nvSpPr>
          <p:cNvPr id="97" name="TextBox 96"/>
          <p:cNvSpPr txBox="1"/>
          <p:nvPr/>
        </p:nvSpPr>
        <p:spPr>
          <a:xfrm>
            <a:off x="7044261" y="2715139"/>
            <a:ext cx="3119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7568719" y="2701439"/>
            <a:ext cx="8482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28.512324</a:t>
            </a:r>
            <a:endParaRPr lang="en-US" sz="1000" dirty="0"/>
          </a:p>
        </p:txBody>
      </p:sp>
      <p:sp>
        <p:nvSpPr>
          <p:cNvPr id="99" name="TextBox 98"/>
          <p:cNvSpPr txBox="1"/>
          <p:nvPr/>
        </p:nvSpPr>
        <p:spPr>
          <a:xfrm>
            <a:off x="3139189" y="2715139"/>
            <a:ext cx="4589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1.1.1</a:t>
            </a:r>
            <a:endParaRPr lang="en-US" sz="1000" dirty="0"/>
          </a:p>
        </p:txBody>
      </p:sp>
      <p:sp>
        <p:nvSpPr>
          <p:cNvPr id="100" name="Oval 99"/>
          <p:cNvSpPr/>
          <p:nvPr/>
        </p:nvSpPr>
        <p:spPr>
          <a:xfrm>
            <a:off x="2907470" y="2786292"/>
            <a:ext cx="108730" cy="10873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1" name="Picture 10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099" y="2810943"/>
            <a:ext cx="102686" cy="102686"/>
          </a:xfrm>
          <a:prstGeom prst="rect">
            <a:avLst/>
          </a:prstGeom>
        </p:spPr>
      </p:pic>
      <p:sp>
        <p:nvSpPr>
          <p:cNvPr id="102" name="TextBox 101"/>
          <p:cNvSpPr txBox="1"/>
          <p:nvPr/>
        </p:nvSpPr>
        <p:spPr>
          <a:xfrm>
            <a:off x="2990399" y="2515248"/>
            <a:ext cx="3119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-</a:t>
            </a:r>
            <a:endParaRPr lang="en-US" sz="1000" b="1" dirty="0"/>
          </a:p>
        </p:txBody>
      </p:sp>
      <p:grpSp>
        <p:nvGrpSpPr>
          <p:cNvPr id="182" name="Group 181"/>
          <p:cNvGrpSpPr/>
          <p:nvPr/>
        </p:nvGrpSpPr>
        <p:grpSpPr>
          <a:xfrm>
            <a:off x="3365959" y="708097"/>
            <a:ext cx="7427174" cy="704879"/>
            <a:chOff x="3365959" y="708097"/>
            <a:chExt cx="7427174" cy="704879"/>
          </a:xfrm>
        </p:grpSpPr>
        <p:grpSp>
          <p:nvGrpSpPr>
            <p:cNvPr id="183" name="Group 182"/>
            <p:cNvGrpSpPr/>
            <p:nvPr/>
          </p:nvGrpSpPr>
          <p:grpSpPr>
            <a:xfrm>
              <a:off x="6809921" y="793237"/>
              <a:ext cx="569323" cy="619739"/>
              <a:chOff x="5672875" y="882529"/>
              <a:chExt cx="569323" cy="619739"/>
            </a:xfrm>
          </p:grpSpPr>
          <p:sp>
            <p:nvSpPr>
              <p:cNvPr id="202" name="TextBox 201"/>
              <p:cNvSpPr txBox="1"/>
              <p:nvPr/>
            </p:nvSpPr>
            <p:spPr>
              <a:xfrm>
                <a:off x="5672875" y="1225269"/>
                <a:ext cx="56932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Status</a:t>
                </a:r>
                <a:endParaRPr lang="en-US" sz="1200" dirty="0"/>
              </a:p>
            </p:txBody>
          </p:sp>
          <p:pic>
            <p:nvPicPr>
              <p:cNvPr id="203" name="Picture 202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96335" y="882529"/>
                <a:ext cx="329241" cy="329241"/>
              </a:xfrm>
              <a:prstGeom prst="rect">
                <a:avLst/>
              </a:prstGeom>
            </p:spPr>
          </p:pic>
        </p:grpSp>
        <p:grpSp>
          <p:nvGrpSpPr>
            <p:cNvPr id="184" name="Group 183"/>
            <p:cNvGrpSpPr/>
            <p:nvPr/>
          </p:nvGrpSpPr>
          <p:grpSpPr>
            <a:xfrm>
              <a:off x="5421398" y="828978"/>
              <a:ext cx="1005596" cy="583998"/>
              <a:chOff x="4487983" y="918270"/>
              <a:chExt cx="1005596" cy="583998"/>
            </a:xfrm>
          </p:grpSpPr>
          <p:sp>
            <p:nvSpPr>
              <p:cNvPr id="200" name="TextBox 199"/>
              <p:cNvSpPr txBox="1"/>
              <p:nvPr/>
            </p:nvSpPr>
            <p:spPr>
              <a:xfrm>
                <a:off x="4487983" y="1225269"/>
                <a:ext cx="100559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Departments</a:t>
                </a:r>
                <a:endParaRPr lang="en-US" sz="1200" dirty="0"/>
              </a:p>
            </p:txBody>
          </p:sp>
          <p:pic>
            <p:nvPicPr>
              <p:cNvPr id="201" name="Picture 200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65967" y="918270"/>
                <a:ext cx="246800" cy="246800"/>
              </a:xfrm>
              <a:prstGeom prst="rect">
                <a:avLst/>
              </a:prstGeom>
            </p:spPr>
          </p:pic>
        </p:grpSp>
        <p:grpSp>
          <p:nvGrpSpPr>
            <p:cNvPr id="185" name="Group 184"/>
            <p:cNvGrpSpPr/>
            <p:nvPr/>
          </p:nvGrpSpPr>
          <p:grpSpPr>
            <a:xfrm>
              <a:off x="9890257" y="840148"/>
              <a:ext cx="902876" cy="527154"/>
              <a:chOff x="8408864" y="975111"/>
              <a:chExt cx="902876" cy="527154"/>
            </a:xfrm>
          </p:grpSpPr>
          <p:sp>
            <p:nvSpPr>
              <p:cNvPr id="198" name="TextBox 197"/>
              <p:cNvSpPr txBox="1"/>
              <p:nvPr/>
            </p:nvSpPr>
            <p:spPr>
              <a:xfrm>
                <a:off x="8408864" y="1225266"/>
                <a:ext cx="90287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Edit Project</a:t>
                </a:r>
                <a:endParaRPr lang="en-US" sz="1200" dirty="0"/>
              </a:p>
            </p:txBody>
          </p:sp>
          <p:pic>
            <p:nvPicPr>
              <p:cNvPr id="199" name="Picture 19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60747" y="975111"/>
                <a:ext cx="235319" cy="235319"/>
              </a:xfrm>
              <a:prstGeom prst="rect">
                <a:avLst/>
              </a:prstGeom>
            </p:spPr>
          </p:pic>
        </p:grpSp>
        <p:grpSp>
          <p:nvGrpSpPr>
            <p:cNvPr id="186" name="Group 185"/>
            <p:cNvGrpSpPr/>
            <p:nvPr/>
          </p:nvGrpSpPr>
          <p:grpSpPr>
            <a:xfrm>
              <a:off x="4525830" y="708097"/>
              <a:ext cx="512641" cy="704879"/>
              <a:chOff x="3632299" y="797389"/>
              <a:chExt cx="512641" cy="704879"/>
            </a:xfrm>
          </p:grpSpPr>
          <p:sp>
            <p:nvSpPr>
              <p:cNvPr id="196" name="TextBox 195"/>
              <p:cNvSpPr txBox="1"/>
              <p:nvPr/>
            </p:nvSpPr>
            <p:spPr>
              <a:xfrm>
                <a:off x="3632299" y="1225269"/>
                <a:ext cx="51264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Tasks</a:t>
                </a:r>
                <a:endParaRPr lang="en-US" sz="1200" dirty="0"/>
              </a:p>
            </p:txBody>
          </p:sp>
          <p:pic>
            <p:nvPicPr>
              <p:cNvPr id="197" name="Picture 196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14330" y="797389"/>
                <a:ext cx="419682" cy="419682"/>
              </a:xfrm>
              <a:prstGeom prst="rect">
                <a:avLst/>
              </a:prstGeom>
            </p:spPr>
          </p:pic>
        </p:grpSp>
        <p:grpSp>
          <p:nvGrpSpPr>
            <p:cNvPr id="187" name="Group 186"/>
            <p:cNvGrpSpPr/>
            <p:nvPr/>
          </p:nvGrpSpPr>
          <p:grpSpPr>
            <a:xfrm>
              <a:off x="7762171" y="804267"/>
              <a:ext cx="829138" cy="608709"/>
              <a:chOff x="6484089" y="893559"/>
              <a:chExt cx="829138" cy="608709"/>
            </a:xfrm>
          </p:grpSpPr>
          <p:sp>
            <p:nvSpPr>
              <p:cNvPr id="194" name="TextBox 193"/>
              <p:cNvSpPr txBox="1"/>
              <p:nvPr/>
            </p:nvSpPr>
            <p:spPr>
              <a:xfrm>
                <a:off x="6484089" y="1225269"/>
                <a:ext cx="82913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Dept. Task</a:t>
                </a:r>
                <a:endParaRPr lang="en-US" sz="1200" dirty="0"/>
              </a:p>
            </p:txBody>
          </p:sp>
          <p:pic>
            <p:nvPicPr>
              <p:cNvPr id="195" name="Picture 194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30278" y="893559"/>
                <a:ext cx="331709" cy="331709"/>
              </a:xfrm>
              <a:prstGeom prst="rect">
                <a:avLst/>
              </a:prstGeom>
            </p:spPr>
          </p:pic>
        </p:grpSp>
        <p:grpSp>
          <p:nvGrpSpPr>
            <p:cNvPr id="188" name="Group 187"/>
            <p:cNvGrpSpPr/>
            <p:nvPr/>
          </p:nvGrpSpPr>
          <p:grpSpPr>
            <a:xfrm>
              <a:off x="8974236" y="845021"/>
              <a:ext cx="533095" cy="567952"/>
              <a:chOff x="7517717" y="934313"/>
              <a:chExt cx="533095" cy="567952"/>
            </a:xfrm>
          </p:grpSpPr>
          <p:pic>
            <p:nvPicPr>
              <p:cNvPr id="192" name="Picture 191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57826" y="934313"/>
                <a:ext cx="316920" cy="316920"/>
              </a:xfrm>
              <a:prstGeom prst="rect">
                <a:avLst/>
              </a:prstGeom>
            </p:spPr>
          </p:pic>
          <p:sp>
            <p:nvSpPr>
              <p:cNvPr id="193" name="TextBox 192"/>
              <p:cNvSpPr txBox="1"/>
              <p:nvPr/>
            </p:nvSpPr>
            <p:spPr>
              <a:xfrm>
                <a:off x="7517717" y="1225266"/>
                <a:ext cx="53309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Users</a:t>
                </a:r>
                <a:endParaRPr lang="en-US" sz="1200" dirty="0"/>
              </a:p>
            </p:txBody>
          </p:sp>
        </p:grpSp>
        <p:grpSp>
          <p:nvGrpSpPr>
            <p:cNvPr id="189" name="Group 188"/>
            <p:cNvGrpSpPr/>
            <p:nvPr/>
          </p:nvGrpSpPr>
          <p:grpSpPr>
            <a:xfrm>
              <a:off x="3365959" y="708097"/>
              <a:ext cx="776944" cy="704876"/>
              <a:chOff x="2711819" y="797389"/>
              <a:chExt cx="776944" cy="704876"/>
            </a:xfrm>
          </p:grpSpPr>
          <p:pic>
            <p:nvPicPr>
              <p:cNvPr id="190" name="Picture 189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28671" y="797389"/>
                <a:ext cx="419682" cy="419682"/>
              </a:xfrm>
              <a:prstGeom prst="rect">
                <a:avLst/>
              </a:prstGeom>
            </p:spPr>
          </p:pic>
          <p:sp>
            <p:nvSpPr>
              <p:cNvPr id="191" name="TextBox 190"/>
              <p:cNvSpPr txBox="1"/>
              <p:nvPr/>
            </p:nvSpPr>
            <p:spPr>
              <a:xfrm>
                <a:off x="2711819" y="1225266"/>
                <a:ext cx="77694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Overview</a:t>
                </a:r>
                <a:endParaRPr lang="en-US" sz="1200" dirty="0"/>
              </a:p>
            </p:txBody>
          </p:sp>
        </p:grpSp>
      </p:grpSp>
      <p:sp>
        <p:nvSpPr>
          <p:cNvPr id="204" name="TextBox 203"/>
          <p:cNvSpPr txBox="1"/>
          <p:nvPr/>
        </p:nvSpPr>
        <p:spPr>
          <a:xfrm>
            <a:off x="4525829" y="1195259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. . .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137" name="Group 136"/>
          <p:cNvGrpSpPr/>
          <p:nvPr/>
        </p:nvGrpSpPr>
        <p:grpSpPr>
          <a:xfrm>
            <a:off x="0" y="0"/>
            <a:ext cx="2658794" cy="6858000"/>
            <a:chOff x="0" y="0"/>
            <a:chExt cx="2658794" cy="6858000"/>
          </a:xfrm>
        </p:grpSpPr>
        <p:sp>
          <p:nvSpPr>
            <p:cNvPr id="138" name="Rectangle 137"/>
            <p:cNvSpPr/>
            <p:nvPr/>
          </p:nvSpPr>
          <p:spPr>
            <a:xfrm>
              <a:off x="0" y="0"/>
              <a:ext cx="2658794" cy="685800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532608" y="956602"/>
              <a:ext cx="15935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Create New Project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218" name="TextBox 217"/>
            <p:cNvSpPr txBox="1"/>
            <p:nvPr/>
          </p:nvSpPr>
          <p:spPr>
            <a:xfrm>
              <a:off x="532608" y="1162781"/>
              <a:ext cx="9877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Project List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219" name="TextBox 218"/>
            <p:cNvSpPr txBox="1"/>
            <p:nvPr/>
          </p:nvSpPr>
          <p:spPr>
            <a:xfrm>
              <a:off x="299534" y="695196"/>
              <a:ext cx="17223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Project Management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220" name="TextBox 219"/>
            <p:cNvSpPr txBox="1"/>
            <p:nvPr/>
          </p:nvSpPr>
          <p:spPr>
            <a:xfrm>
              <a:off x="299534" y="1567751"/>
              <a:ext cx="15440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User Management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221" name="TextBox 220"/>
            <p:cNvSpPr txBox="1"/>
            <p:nvPr/>
          </p:nvSpPr>
          <p:spPr>
            <a:xfrm>
              <a:off x="532608" y="1810446"/>
              <a:ext cx="14153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Create New User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222" name="TextBox 221"/>
            <p:cNvSpPr txBox="1"/>
            <p:nvPr/>
          </p:nvSpPr>
          <p:spPr>
            <a:xfrm>
              <a:off x="532608" y="2016625"/>
              <a:ext cx="8094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User List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223" name="TextBox 222"/>
            <p:cNvSpPr txBox="1"/>
            <p:nvPr/>
          </p:nvSpPr>
          <p:spPr>
            <a:xfrm>
              <a:off x="299534" y="3072867"/>
              <a:ext cx="9992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System Log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224" name="TextBox 223"/>
            <p:cNvSpPr txBox="1"/>
            <p:nvPr/>
          </p:nvSpPr>
          <p:spPr>
            <a:xfrm>
              <a:off x="299534" y="3394448"/>
              <a:ext cx="6957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Setting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225" name="TextBox 224"/>
            <p:cNvSpPr txBox="1"/>
            <p:nvPr/>
          </p:nvSpPr>
          <p:spPr>
            <a:xfrm>
              <a:off x="299534" y="2317763"/>
              <a:ext cx="16289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Client Management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226" name="TextBox 225"/>
            <p:cNvSpPr txBox="1"/>
            <p:nvPr/>
          </p:nvSpPr>
          <p:spPr>
            <a:xfrm>
              <a:off x="532608" y="2560458"/>
              <a:ext cx="15002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Create New Client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227" name="TextBox 226"/>
            <p:cNvSpPr txBox="1"/>
            <p:nvPr/>
          </p:nvSpPr>
          <p:spPr>
            <a:xfrm>
              <a:off x="532608" y="2766637"/>
              <a:ext cx="8943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Client List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7877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1960</TotalTime>
  <Words>1007</Words>
  <Application>Microsoft Office PowerPoint</Application>
  <PresentationFormat>Widescreen</PresentationFormat>
  <Paragraphs>542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Armaan Khan</dc:creator>
  <cp:lastModifiedBy>Armaan Khan</cp:lastModifiedBy>
  <cp:revision>105</cp:revision>
  <dcterms:created xsi:type="dcterms:W3CDTF">2018-10-28T08:28:00Z</dcterms:created>
  <dcterms:modified xsi:type="dcterms:W3CDTF">2018-11-06T12:35:01Z</dcterms:modified>
</cp:coreProperties>
</file>