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5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30-Mar-21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38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30-Mar-21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31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30-Mar-21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68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30-Mar-21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34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30-Mar-21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43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30-Mar-21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66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30-Mar-21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00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30-Mar-21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57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30-Mar-21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6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30-Mar-21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06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30-Mar-21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90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30-Mar-21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Ui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Surprise BD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262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51579" y="2107475"/>
            <a:ext cx="9603275" cy="2029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details, Emergency Care,</a:t>
            </a:r>
          </a:p>
          <a:p>
            <a:pPr algn="ctr"/>
            <a:r>
              <a:rPr lang="en-US" dirty="0" smtClean="0"/>
              <a:t>Our address,</a:t>
            </a:r>
          </a:p>
          <a:p>
            <a:pPr algn="ctr"/>
            <a:r>
              <a:rPr lang="en-US" dirty="0" smtClean="0"/>
              <a:t>Facebook page, YouTube, twitter icon,</a:t>
            </a:r>
          </a:p>
          <a:p>
            <a:pPr algn="ctr"/>
            <a:r>
              <a:rPr lang="en-US" dirty="0" smtClean="0"/>
              <a:t>Call Now (+8801xxxxxxxxx)</a:t>
            </a:r>
          </a:p>
          <a:p>
            <a:pPr algn="ctr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451579" y="4554582"/>
            <a:ext cx="9603275" cy="75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©2021 Surprise BD.  All </a:t>
            </a:r>
            <a:r>
              <a:rPr lang="en-US" dirty="0"/>
              <a:t>rights reserved.</a:t>
            </a:r>
            <a:endParaRPr lang="en-US" dirty="0" smtClean="0"/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979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</a:t>
            </a:r>
            <a:r>
              <a:rPr lang="en-US" dirty="0" err="1" smtClean="0"/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1578" y="2061604"/>
            <a:ext cx="9603275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Navbar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51578" y="2673532"/>
            <a:ext cx="9603275" cy="2792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Gift Product Slider,</a:t>
            </a:r>
          </a:p>
          <a:p>
            <a:pPr algn="ctr"/>
            <a:r>
              <a:rPr lang="en-US" dirty="0" smtClean="0"/>
              <a:t>Surprise venue slider</a:t>
            </a:r>
          </a:p>
        </p:txBody>
      </p:sp>
    </p:spTree>
    <p:extLst>
      <p:ext uri="{BB962C8B-B14F-4D97-AF65-F5344CB8AC3E}">
        <p14:creationId xmlns:p14="http://schemas.microsoft.com/office/powerpoint/2010/main" val="247932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</a:t>
            </a:r>
            <a:r>
              <a:rPr lang="en-US" dirty="0" err="1" smtClean="0"/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Product Slider,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1578" y="2061604"/>
            <a:ext cx="9603275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Navbar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61773" y="2941015"/>
            <a:ext cx="1805428" cy="1105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Gift</a:t>
            </a:r>
          </a:p>
          <a:p>
            <a:pPr algn="ctr"/>
            <a:r>
              <a:rPr lang="en-US" dirty="0" smtClean="0"/>
              <a:t>item</a:t>
            </a:r>
          </a:p>
        </p:txBody>
      </p:sp>
      <p:sp>
        <p:nvSpPr>
          <p:cNvPr id="6" name="Rectangle 5"/>
          <p:cNvSpPr/>
          <p:nvPr/>
        </p:nvSpPr>
        <p:spPr>
          <a:xfrm>
            <a:off x="5308906" y="2941015"/>
            <a:ext cx="1805428" cy="1105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Gift</a:t>
            </a:r>
            <a:endParaRPr lang="en-US" dirty="0"/>
          </a:p>
          <a:p>
            <a:pPr algn="ctr"/>
            <a:r>
              <a:rPr lang="en-US" dirty="0" smtClean="0"/>
              <a:t>item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6039" y="4360357"/>
            <a:ext cx="1805428" cy="1105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Gift</a:t>
            </a:r>
          </a:p>
          <a:p>
            <a:pPr algn="ctr"/>
            <a:r>
              <a:rPr lang="en-US" dirty="0" smtClean="0"/>
              <a:t>item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4552" y="4383293"/>
            <a:ext cx="1805428" cy="1105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Gift</a:t>
            </a:r>
          </a:p>
          <a:p>
            <a:pPr algn="ctr"/>
            <a:r>
              <a:rPr lang="en-US" dirty="0" smtClean="0"/>
              <a:t>item</a:t>
            </a:r>
          </a:p>
        </p:txBody>
      </p:sp>
      <p:sp>
        <p:nvSpPr>
          <p:cNvPr id="9" name="Rectangle 8"/>
          <p:cNvSpPr/>
          <p:nvPr/>
        </p:nvSpPr>
        <p:spPr>
          <a:xfrm>
            <a:off x="2453065" y="4406229"/>
            <a:ext cx="1805428" cy="1105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Gift</a:t>
            </a:r>
          </a:p>
          <a:p>
            <a:pPr algn="ctr"/>
            <a:r>
              <a:rPr lang="en-US" dirty="0" smtClean="0"/>
              <a:t>item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56039" y="2952483"/>
            <a:ext cx="1805428" cy="1105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Gift</a:t>
            </a:r>
          </a:p>
          <a:p>
            <a:pPr algn="ctr"/>
            <a:r>
              <a:rPr lang="en-US" dirty="0" smtClean="0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150052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Customized Gift item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51580" y="2098766"/>
            <a:ext cx="4748924" cy="2792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Customized gift,</a:t>
            </a:r>
          </a:p>
          <a:p>
            <a:pPr algn="ctr"/>
            <a:r>
              <a:rPr lang="en-US" dirty="0" smtClean="0"/>
              <a:t>Venue,</a:t>
            </a:r>
          </a:p>
          <a:p>
            <a:pPr algn="ctr"/>
            <a:r>
              <a:rPr lang="en-US" dirty="0" smtClean="0"/>
              <a:t>Gift quality,</a:t>
            </a:r>
          </a:p>
          <a:p>
            <a:pPr algn="ctr"/>
            <a:r>
              <a:rPr lang="en-US" dirty="0" smtClean="0"/>
              <a:t>Date &amp; Time</a:t>
            </a:r>
          </a:p>
          <a:p>
            <a:pPr algn="ctr"/>
            <a:r>
              <a:rPr lang="en-US" b="1" dirty="0" smtClean="0"/>
              <a:t>Submit Button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451579" y="2098766"/>
            <a:ext cx="4748924" cy="2792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Customized gift,</a:t>
            </a:r>
          </a:p>
          <a:p>
            <a:pPr algn="ctr"/>
            <a:r>
              <a:rPr lang="en-US" dirty="0" smtClean="0"/>
              <a:t>Venue,</a:t>
            </a:r>
          </a:p>
          <a:p>
            <a:pPr algn="ctr"/>
            <a:r>
              <a:rPr lang="en-US" dirty="0" smtClean="0"/>
              <a:t>Gift quality,</a:t>
            </a:r>
          </a:p>
          <a:p>
            <a:pPr algn="ctr"/>
            <a:r>
              <a:rPr lang="en-US" dirty="0" smtClean="0"/>
              <a:t>Date &amp; Time</a:t>
            </a:r>
          </a:p>
          <a:p>
            <a:pPr algn="ctr"/>
            <a:r>
              <a:rPr lang="en-US" b="1" dirty="0" smtClean="0"/>
              <a:t>Submit Button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451578" y="2098766"/>
            <a:ext cx="4748924" cy="3082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Customized gift,</a:t>
            </a:r>
          </a:p>
          <a:p>
            <a:pPr algn="ctr"/>
            <a:r>
              <a:rPr lang="en-US" dirty="0" smtClean="0"/>
              <a:t>Venue,</a:t>
            </a:r>
          </a:p>
          <a:p>
            <a:pPr algn="ctr"/>
            <a:r>
              <a:rPr lang="en-US" dirty="0" smtClean="0"/>
              <a:t>Gift quality,</a:t>
            </a:r>
          </a:p>
          <a:p>
            <a:pPr algn="ctr"/>
            <a:r>
              <a:rPr lang="en-US" dirty="0" smtClean="0"/>
              <a:t>Date &amp; Time</a:t>
            </a:r>
          </a:p>
          <a:p>
            <a:pPr algn="ctr"/>
            <a:r>
              <a:rPr lang="en-US" b="1" dirty="0" smtClean="0"/>
              <a:t>Submit Button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578646" y="2098767"/>
            <a:ext cx="4476208" cy="3082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can save their favorites date(Birthday, Anniversary) for</a:t>
            </a:r>
          </a:p>
          <a:p>
            <a:pPr algn="ctr"/>
            <a:r>
              <a:rPr lang="en-US" dirty="0" smtClean="0"/>
              <a:t>Reminder. </a:t>
            </a:r>
          </a:p>
          <a:p>
            <a:pPr algn="ctr"/>
            <a:r>
              <a:rPr lang="en-US" b="1" dirty="0" smtClean="0"/>
              <a:t>Submit Button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049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 for special customized gift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015732"/>
            <a:ext cx="9603275" cy="35058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24594" y="3741038"/>
            <a:ext cx="2499360" cy="14841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32101" y="3635829"/>
            <a:ext cx="2339853" cy="10972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80101" y="3567523"/>
            <a:ext cx="2278893" cy="10972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51579" y="2107475"/>
            <a:ext cx="9603275" cy="2792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 Address,</a:t>
            </a:r>
          </a:p>
          <a:p>
            <a:pPr algn="ctr"/>
            <a:r>
              <a:rPr lang="en-US" dirty="0" smtClean="0"/>
              <a:t>Subject,</a:t>
            </a:r>
          </a:p>
          <a:p>
            <a:pPr algn="ctr"/>
            <a:r>
              <a:rPr lang="en-US" dirty="0" smtClean="0"/>
              <a:t>Your message</a:t>
            </a:r>
          </a:p>
          <a:p>
            <a:pPr algn="ctr"/>
            <a:r>
              <a:rPr lang="en-US" b="1" dirty="0" smtClean="0"/>
              <a:t>Submit Button</a:t>
            </a:r>
          </a:p>
        </p:txBody>
      </p:sp>
    </p:spTree>
    <p:extLst>
      <p:ext uri="{BB962C8B-B14F-4D97-AF65-F5344CB8AC3E}">
        <p14:creationId xmlns:p14="http://schemas.microsoft.com/office/powerpoint/2010/main" val="410803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CheckOut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6" b="6539"/>
          <a:stretch/>
        </p:blipFill>
        <p:spPr>
          <a:xfrm>
            <a:off x="1247427" y="2126092"/>
            <a:ext cx="4748925" cy="34631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3" b="16951"/>
          <a:stretch/>
        </p:blipFill>
        <p:spPr>
          <a:xfrm>
            <a:off x="6079046" y="1976874"/>
            <a:ext cx="5325014" cy="361235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58596" y="1851982"/>
            <a:ext cx="2165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Order Summary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37543" y="1817720"/>
            <a:ext cx="1378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Checkout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1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</a:t>
            </a:r>
            <a:endParaRPr lang="en-US" dirty="0"/>
          </a:p>
        </p:txBody>
      </p:sp>
      <p:pic>
        <p:nvPicPr>
          <p:cNvPr id="1026" name="Picture 2" descr="9 Ways to Make Online Payment Easy for Your Customers - PAYMIL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041" y="1853754"/>
            <a:ext cx="5832095" cy="371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29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in &amp; sign up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8514" y="2005413"/>
            <a:ext cx="4606835" cy="3449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80" y="2015732"/>
            <a:ext cx="478375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89</TotalTime>
  <Words>147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Gill Sans MT</vt:lpstr>
      <vt:lpstr>Gallery</vt:lpstr>
      <vt:lpstr>Ui design</vt:lpstr>
      <vt:lpstr>Home pAge</vt:lpstr>
      <vt:lpstr>Home pAge</vt:lpstr>
      <vt:lpstr>Customized Gift item</vt:lpstr>
      <vt:lpstr>Pricing for special customized gift items</vt:lpstr>
      <vt:lpstr>Contact us</vt:lpstr>
      <vt:lpstr>CheckOut</vt:lpstr>
      <vt:lpstr>payment</vt:lpstr>
      <vt:lpstr>Sign in &amp; sign up </vt:lpstr>
      <vt:lpstr>Footer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design</dc:title>
  <dc:creator>USER PC</dc:creator>
  <cp:lastModifiedBy>USER PC</cp:lastModifiedBy>
  <cp:revision>16</cp:revision>
  <dcterms:created xsi:type="dcterms:W3CDTF">2021-03-30T05:12:29Z</dcterms:created>
  <dcterms:modified xsi:type="dcterms:W3CDTF">2021-03-30T06:42:28Z</dcterms:modified>
</cp:coreProperties>
</file>