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300" r:id="rId3"/>
    <p:sldId id="301" r:id="rId4"/>
    <p:sldId id="302" r:id="rId5"/>
    <p:sldId id="303" r:id="rId6"/>
    <p:sldId id="304" r:id="rId7"/>
    <p:sldId id="30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4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26" y="58"/>
      </p:cViewPr>
      <p:guideLst>
        <p:guide orient="horz" pos="35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B056C-930F-4813-9B2F-C61FCDF2EEAA}" type="datetimeFigureOut">
              <a:rPr lang="en-SG" smtClean="0"/>
              <a:t>25/11/2020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71519-D67A-4098-AF0D-ABF2C869DA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13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71519-D67A-4098-AF0D-ABF2C869DA4D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8784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71519-D67A-4098-AF0D-ABF2C869DA4D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9392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71519-D67A-4098-AF0D-ABF2C869DA4D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052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71519-D67A-4098-AF0D-ABF2C869DA4D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9355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71519-D67A-4098-AF0D-ABF2C869DA4D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5214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71519-D67A-4098-AF0D-ABF2C869DA4D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9038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71519-D67A-4098-AF0D-ABF2C869DA4D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666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CF96A-8E26-4723-A90C-F123886111CD}" type="datetime1">
              <a:rPr lang="en-SG" smtClean="0"/>
              <a:t>25/11/2020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3550" y="7245351"/>
            <a:ext cx="3086100" cy="365125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EC3B-6C78-4CD2-9AED-4E7A23B4B7E9}" type="slidenum">
              <a:rPr lang="en-SG" smtClean="0"/>
              <a:t>‹#›</a:t>
            </a:fld>
            <a:endParaRPr lang="en-SG"/>
          </a:p>
        </p:txBody>
      </p:sp>
      <p:pic>
        <p:nvPicPr>
          <p:cNvPr id="2050" name="Picture 2" descr="Image result for nsu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157162"/>
            <a:ext cx="1905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131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4F53-EA47-4E90-A7B6-DB206532A163}" type="datetime1">
              <a:rPr lang="en-SG" smtClean="0"/>
              <a:t>25/11/2020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EC3B-6C78-4CD2-9AED-4E7A23B4B7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379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AF33-BE54-4243-A7DC-5537AB358C83}" type="datetime1">
              <a:rPr lang="en-SG" smtClean="0"/>
              <a:t>25/11/2020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EC3B-6C78-4CD2-9AED-4E7A23B4B7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48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67F3-48A9-4DA3-BBE0-D45388E4F0AB}" type="datetime1">
              <a:rPr lang="en-SG" smtClean="0"/>
              <a:t>25/11/2020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EC3B-6C78-4CD2-9AED-4E7A23B4B7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3671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865D-BA97-4743-82C3-BF346EB33F20}" type="datetime1">
              <a:rPr lang="en-SG" smtClean="0"/>
              <a:t>25/11/2020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EC3B-6C78-4CD2-9AED-4E7A23B4B7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641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DD08-3A0F-4676-BD66-3619BDE6045C}" type="datetime1">
              <a:rPr lang="en-SG" smtClean="0"/>
              <a:t>25/11/2020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EC3B-6C78-4CD2-9AED-4E7A23B4B7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8933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2276-159C-4269-AAF1-D9D1EFED887D}" type="datetime1">
              <a:rPr lang="en-SG" smtClean="0"/>
              <a:t>25/11/2020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EC3B-6C78-4CD2-9AED-4E7A23B4B7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413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1377-492C-48AE-9174-D111799A9C4B}" type="datetime1">
              <a:rPr lang="en-SG" smtClean="0"/>
              <a:t>25/11/2020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EC3B-6C78-4CD2-9AED-4E7A23B4B7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635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C7C4-78CE-4C35-8962-3760D79B25F8}" type="datetime1">
              <a:rPr lang="en-SG" smtClean="0"/>
              <a:t>25/11/2020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EC3B-6C78-4CD2-9AED-4E7A23B4B7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17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27EE-488B-4A0D-92CA-78F29B58EFAF}" type="datetime1">
              <a:rPr lang="en-SG" smtClean="0"/>
              <a:t>25/11/2020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EC3B-6C78-4CD2-9AED-4E7A23B4B7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228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96A7-F568-4BC3-A0A6-437184581D18}" type="datetime1">
              <a:rPr lang="en-SG" smtClean="0"/>
              <a:t>25/11/2020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EC3B-6C78-4CD2-9AED-4E7A23B4B7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458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305F6-836C-4543-9F3F-D34DE116F39B}" type="datetime1">
              <a:rPr lang="en-SG" smtClean="0"/>
              <a:t>25/11/2020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9EC3B-6C78-4CD2-9AED-4E7A23B4B7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905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ihan.hasan@northsout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alendar.google.com/calendar/selfsched?sstoken=UVA3WHAtMzlNelBWfGRlZmF1bHR8MGE0YjUwZjEyNGU1MmQyYmNiOGM5ZDhmODBiMzU2Zj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4304-E8C7-41FC-A646-3F788F876CE1}" type="datetime1">
              <a:rPr lang="en-SG" smtClean="0"/>
              <a:t>25/11/2020</a:t>
            </a:fld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EC3B-6C78-4CD2-9AED-4E7A23B4B7E9}" type="slidenum">
              <a:rPr lang="en-SG" smtClean="0"/>
              <a:t>1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2969536" y="380245"/>
            <a:ext cx="53194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Microprocessor Interfacing and Embedded System </a:t>
            </a:r>
            <a:endParaRPr lang="en-SG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17433" y="2209046"/>
            <a:ext cx="68715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Course Number: </a:t>
            </a:r>
            <a:r>
              <a:rPr lang="en-US" dirty="0"/>
              <a:t>CSE331/EEE332/EEE453</a:t>
            </a:r>
            <a:r>
              <a:rPr lang="en-US" b="1" dirty="0" smtClean="0"/>
              <a:t> </a:t>
            </a:r>
            <a:r>
              <a:rPr lang="en-US" b="1" dirty="0"/>
              <a:t>Section </a:t>
            </a:r>
            <a:r>
              <a:rPr lang="en-US" b="1" dirty="0" smtClean="0"/>
              <a:t>8 </a:t>
            </a:r>
            <a:r>
              <a:rPr lang="en-US" b="1" dirty="0"/>
              <a:t>&amp; </a:t>
            </a:r>
            <a:r>
              <a:rPr lang="en-US" b="1" dirty="0" smtClean="0"/>
              <a:t>9</a:t>
            </a:r>
            <a:endParaRPr lang="en-SG" b="1" dirty="0"/>
          </a:p>
          <a:p>
            <a:r>
              <a:rPr lang="en-US" b="1" dirty="0"/>
              <a:t>Prerequisites: CSE 332, Computer Organization &amp; </a:t>
            </a:r>
            <a:r>
              <a:rPr lang="en-US" b="1" dirty="0" smtClean="0"/>
              <a:t>Architecture</a:t>
            </a:r>
          </a:p>
          <a:p>
            <a:r>
              <a:rPr lang="en-US" dirty="0"/>
              <a:t> </a:t>
            </a:r>
            <a:endParaRPr lang="en-SG" dirty="0"/>
          </a:p>
          <a:p>
            <a:r>
              <a:rPr lang="en-US" dirty="0"/>
              <a:t>Dr. </a:t>
            </a:r>
            <a:r>
              <a:rPr lang="en-US" i="1" dirty="0" err="1"/>
              <a:t>Dihan</a:t>
            </a:r>
            <a:r>
              <a:rPr lang="en-US" dirty="0"/>
              <a:t> Md. </a:t>
            </a:r>
            <a:r>
              <a:rPr lang="en-US" dirty="0" err="1"/>
              <a:t>Nurudddin</a:t>
            </a:r>
            <a:r>
              <a:rPr lang="en-US" dirty="0"/>
              <a:t> </a:t>
            </a:r>
            <a:r>
              <a:rPr lang="en-US" dirty="0" err="1"/>
              <a:t>Hasan</a:t>
            </a:r>
            <a:r>
              <a:rPr lang="en-US" dirty="0"/>
              <a:t> (</a:t>
            </a:r>
            <a:r>
              <a:rPr lang="en-US" dirty="0" err="1"/>
              <a:t>dmh</a:t>
            </a:r>
            <a:r>
              <a:rPr lang="en-US" dirty="0"/>
              <a:t>)</a:t>
            </a:r>
            <a:endParaRPr lang="en-SG" dirty="0"/>
          </a:p>
          <a:p>
            <a:r>
              <a:rPr lang="en-US" dirty="0"/>
              <a:t>			</a:t>
            </a:r>
            <a:endParaRPr lang="en-US" dirty="0" smtClean="0"/>
          </a:p>
          <a:p>
            <a:r>
              <a:rPr lang="en-US" dirty="0" smtClean="0"/>
              <a:t>Room </a:t>
            </a:r>
            <a:r>
              <a:rPr lang="en-US" dirty="0"/>
              <a:t>Number: SAC 1046B</a:t>
            </a:r>
            <a:endParaRPr lang="en-SG" dirty="0"/>
          </a:p>
          <a:p>
            <a:r>
              <a:rPr lang="en-US" dirty="0"/>
              <a:t>			</a:t>
            </a:r>
            <a:endParaRPr lang="en-US" dirty="0" smtClean="0"/>
          </a:p>
          <a:p>
            <a:r>
              <a:rPr lang="en-US" dirty="0" smtClean="0"/>
              <a:t>Office </a:t>
            </a:r>
            <a:r>
              <a:rPr lang="en-US" dirty="0"/>
              <a:t>Number: TBA, Ext: TBA</a:t>
            </a:r>
            <a:endParaRPr lang="en-SG" dirty="0"/>
          </a:p>
          <a:p>
            <a:r>
              <a:rPr lang="en-US" dirty="0"/>
              <a:t>			</a:t>
            </a:r>
            <a:endParaRPr lang="en-US" dirty="0" smtClean="0"/>
          </a:p>
          <a:p>
            <a:r>
              <a:rPr lang="en-US" b="1" dirty="0" smtClean="0"/>
              <a:t>Email</a:t>
            </a:r>
            <a:r>
              <a:rPr lang="en-US" dirty="0"/>
              <a:t>: </a:t>
            </a:r>
            <a:r>
              <a:rPr lang="en-US" u="sng" dirty="0">
                <a:hlinkClick r:id="rId3"/>
              </a:rPr>
              <a:t>dihan.hasan@northsouth.edu</a:t>
            </a:r>
            <a:endParaRPr lang="en-SG" dirty="0"/>
          </a:p>
          <a:p>
            <a:r>
              <a:rPr lang="en-US" dirty="0"/>
              <a:t>			</a:t>
            </a:r>
            <a:endParaRPr lang="en-US" dirty="0" smtClean="0"/>
          </a:p>
          <a:p>
            <a:r>
              <a:rPr lang="en-US" b="1" dirty="0" smtClean="0"/>
              <a:t>Office </a:t>
            </a:r>
            <a:r>
              <a:rPr lang="en-US" b="1" dirty="0"/>
              <a:t>Hours: </a:t>
            </a:r>
            <a:r>
              <a:rPr lang="en-US" dirty="0"/>
              <a:t>Please</a:t>
            </a:r>
            <a:r>
              <a:rPr lang="en-US" b="1" dirty="0"/>
              <a:t> click</a:t>
            </a:r>
            <a:r>
              <a:rPr lang="en-US" dirty="0"/>
              <a:t> the </a:t>
            </a:r>
            <a:r>
              <a:rPr lang="en-US" u="sng" dirty="0">
                <a:hlinkClick r:id="rId4"/>
              </a:rPr>
              <a:t>appointment calendar </a:t>
            </a:r>
            <a:r>
              <a:rPr lang="en-US" u="sng" dirty="0" smtClean="0"/>
              <a:t>(</a:t>
            </a:r>
            <a:r>
              <a:rPr lang="en-US" u="sng" dirty="0" smtClean="0">
                <a:solidFill>
                  <a:srgbClr val="FF0000"/>
                </a:solidFill>
              </a:rPr>
              <a:t>strictly by online appointment)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SG" dirty="0">
              <a:solidFill>
                <a:srgbClr val="FF000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1495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4304-E8C7-41FC-A646-3F788F876CE1}" type="datetime1">
              <a:rPr lang="en-SG" smtClean="0"/>
              <a:t>25/11/2020</a:t>
            </a:fld>
            <a:endParaRPr lang="en-SG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75644" y="2286612"/>
            <a:ext cx="30008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−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93756" y="47381"/>
            <a:ext cx="598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PUSH POP operation </a:t>
            </a:r>
            <a:endParaRPr lang="en-SG" b="1" dirty="0"/>
          </a:p>
        </p:txBody>
      </p:sp>
      <p:pic>
        <p:nvPicPr>
          <p:cNvPr id="5126" name="Picture 6" descr="https://player.slideplayer.com/16/5069076/data/images/im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2025531"/>
            <a:ext cx="32575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86050" y="5252176"/>
            <a:ext cx="190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segment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2629" y="5252176"/>
            <a:ext cx="190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segment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39" y="1589768"/>
            <a:ext cx="5572850" cy="359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4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4304-E8C7-41FC-A646-3F788F876CE1}" type="datetime1">
              <a:rPr lang="en-SG" smtClean="0"/>
              <a:t>25/11/2020</a:t>
            </a:fld>
            <a:endParaRPr lang="en-SG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75644" y="2286612"/>
            <a:ext cx="30008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−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93756" y="47381"/>
            <a:ext cx="598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PUSH POP operation </a:t>
            </a:r>
            <a:endParaRPr lang="en-SG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89" y="1322614"/>
            <a:ext cx="8460772" cy="47443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35878" y="5842330"/>
            <a:ext cx="190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segment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4304-E8C7-41FC-A646-3F788F876CE1}" type="datetime1">
              <a:rPr lang="en-SG" smtClean="0"/>
              <a:t>25/11/2020</a:t>
            </a:fld>
            <a:endParaRPr lang="en-SG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75644" y="2286612"/>
            <a:ext cx="30008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−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93756" y="47381"/>
            <a:ext cx="598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PUSH POP operation </a:t>
            </a:r>
            <a:endParaRPr lang="en-SG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46" y="1909241"/>
            <a:ext cx="8641225" cy="420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4304-E8C7-41FC-A646-3F788F876CE1}" type="datetime1">
              <a:rPr lang="en-SG" smtClean="0"/>
              <a:t>25/11/2020</a:t>
            </a:fld>
            <a:endParaRPr lang="en-SG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75644" y="2286612"/>
            <a:ext cx="30008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−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93756" y="47381"/>
            <a:ext cx="598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PUSH POP operation </a:t>
            </a:r>
            <a:endParaRPr lang="en-SG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990748"/>
            <a:ext cx="6510927" cy="323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3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4304-E8C7-41FC-A646-3F788F876CE1}" type="datetime1">
              <a:rPr lang="en-SG" smtClean="0"/>
              <a:t>25/11/2020</a:t>
            </a:fld>
            <a:endParaRPr lang="en-SG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75644" y="2286612"/>
            <a:ext cx="30008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−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93756" y="47381"/>
            <a:ext cx="598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PUSH POP operation </a:t>
            </a:r>
            <a:endParaRPr lang="en-SG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417417"/>
            <a:ext cx="8187363" cy="30828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9543" y="1973943"/>
            <a:ext cx="133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8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4304-E8C7-41FC-A646-3F788F876CE1}" type="datetime1">
              <a:rPr lang="en-SG" smtClean="0"/>
              <a:t>25/11/2020</a:t>
            </a:fld>
            <a:endParaRPr lang="en-SG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75644" y="2286612"/>
            <a:ext cx="30008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−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93756" y="47381"/>
            <a:ext cx="598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PUSH POP operation </a:t>
            </a:r>
            <a:endParaRPr lang="en-SG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28650" y="1917280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:  Swapping value : </a:t>
            </a:r>
            <a:r>
              <a:rPr lang="en-US" b="1" dirty="0" smtClean="0"/>
              <a:t>Last in fast  out or fast in fast out ? 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71" y="2548222"/>
            <a:ext cx="9155074" cy="355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0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9885</TotalTime>
  <Words>83</Words>
  <Application>Microsoft Office PowerPoint</Application>
  <PresentationFormat>On-screen Show (4:3)</PresentationFormat>
  <Paragraphs>45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212</cp:revision>
  <dcterms:created xsi:type="dcterms:W3CDTF">2019-05-25T02:56:04Z</dcterms:created>
  <dcterms:modified xsi:type="dcterms:W3CDTF">2020-11-25T16:13:21Z</dcterms:modified>
</cp:coreProperties>
</file>